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黒い画面のスクリーンショット&#10;&#10;自動的に生成された説明">
            <a:extLst>
              <a:ext uri="{FF2B5EF4-FFF2-40B4-BE49-F238E27FC236}">
                <a16:creationId xmlns:a16="http://schemas.microsoft.com/office/drawing/2014/main" id="{B7921317-EFA6-421B-9962-2935A6369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65" y="2109610"/>
            <a:ext cx="6411220" cy="254353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72FB2EF0-946A-4417-A162-E8CB5C9CADA9}"/>
              </a:ext>
            </a:extLst>
          </p:cNvPr>
          <p:cNvSpPr/>
          <p:nvPr/>
        </p:nvSpPr>
        <p:spPr>
          <a:xfrm>
            <a:off x="1403648" y="3356992"/>
            <a:ext cx="360040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097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B3C6A35F-27E8-4547-8AB7-EC1B71D6F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51" y="580847"/>
            <a:ext cx="5534797" cy="2553056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6C89A973-6ACD-4445-AEFA-466A20AACBB4}"/>
              </a:ext>
            </a:extLst>
          </p:cNvPr>
          <p:cNvSpPr/>
          <p:nvPr/>
        </p:nvSpPr>
        <p:spPr>
          <a:xfrm>
            <a:off x="3556298" y="1490092"/>
            <a:ext cx="262508" cy="2625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グラフィカル ユーザー インターフェイス, テキスト, アプリケーション, チャットまたはテキスト メッセージ&#10;&#10;自動的に生成された説明">
            <a:extLst>
              <a:ext uri="{FF2B5EF4-FFF2-40B4-BE49-F238E27FC236}">
                <a16:creationId xmlns:a16="http://schemas.microsoft.com/office/drawing/2014/main" id="{B3CFE474-61B0-4845-92F2-C4074C75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059" y="3562156"/>
            <a:ext cx="5601482" cy="2781688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ECE30114-C38B-47A7-95C9-9AE0626D9536}"/>
              </a:ext>
            </a:extLst>
          </p:cNvPr>
          <p:cNvSpPr/>
          <p:nvPr/>
        </p:nvSpPr>
        <p:spPr>
          <a:xfrm>
            <a:off x="3241973" y="3861817"/>
            <a:ext cx="262508" cy="2625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D2D200-FA87-4078-897A-04450E119B81}"/>
              </a:ext>
            </a:extLst>
          </p:cNvPr>
          <p:cNvSpPr/>
          <p:nvPr/>
        </p:nvSpPr>
        <p:spPr>
          <a:xfrm>
            <a:off x="2286000" y="4171950"/>
            <a:ext cx="1673225" cy="266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10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991</TotalTime>
  <Words>0</Words>
  <Application>Microsoft Office PowerPoint</Application>
  <PresentationFormat>画面に合わせる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98</cp:revision>
  <dcterms:created xsi:type="dcterms:W3CDTF">2019-01-02T05:23:01Z</dcterms:created>
  <dcterms:modified xsi:type="dcterms:W3CDTF">2021-08-23T14:47:24Z</dcterms:modified>
</cp:coreProperties>
</file>