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5" d="100"/>
          <a:sy n="95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DECD8406-90B4-8AA2-EB33-E58243BF2D17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9DCA16-15E3-8896-D502-21C3C41EC008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65F898B3-F17D-D20D-FEA1-494B0DCC93FC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0B5AE7-BF48-0924-7906-EC9245AC4C3A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FC0E0-E0D0-4AAE-B745-A505A216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</a:t>
            </a:r>
          </a:p>
        </p:txBody>
      </p:sp>
      <p:pic>
        <p:nvPicPr>
          <p:cNvPr id="3" name="Picture 2" descr="vim">
            <a:extLst>
              <a:ext uri="{FF2B5EF4-FFF2-40B4-BE49-F238E27FC236}">
                <a16:creationId xmlns:a16="http://schemas.microsoft.com/office/drawing/2014/main" id="{8483AF59-0D6A-478A-A8D6-9F42775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A544CD-946E-49FF-A98F-1E73AB1D5747}"/>
              </a:ext>
            </a:extLst>
          </p:cNvPr>
          <p:cNvSpPr/>
          <p:nvPr/>
        </p:nvSpPr>
        <p:spPr>
          <a:xfrm>
            <a:off x="2123728" y="4149080"/>
            <a:ext cx="316835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094CD-8C78-45A6-A1C4-2115DF2E5F29}"/>
              </a:ext>
            </a:extLst>
          </p:cNvPr>
          <p:cNvSpPr txBox="1"/>
          <p:nvPr/>
        </p:nvSpPr>
        <p:spPr>
          <a:xfrm>
            <a:off x="1043608" y="4581128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のモードはここを見ればわかる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5CE4DC0-7B3A-4CE4-A515-8965D97E9EF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184164" y="4057389"/>
            <a:ext cx="288032" cy="75944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C7993-3E4E-4AAA-912E-29F2FC0F6EEC}"/>
              </a:ext>
            </a:extLst>
          </p:cNvPr>
          <p:cNvSpPr txBox="1"/>
          <p:nvPr/>
        </p:nvSpPr>
        <p:spPr>
          <a:xfrm>
            <a:off x="467544" y="5085184"/>
            <a:ext cx="6902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ノーマルモード　：何も表示されない</a:t>
            </a:r>
            <a:endParaRPr kumimoji="1" lang="en-US" altLang="ja-JP" sz="2400" dirty="0"/>
          </a:p>
          <a:p>
            <a:r>
              <a:rPr kumimoji="1" lang="ja-JP" altLang="en-US" sz="2400" dirty="0"/>
              <a:t>インサートモード：「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INSERT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ビジュアルモード：「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VISUAL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コマンドモード　： 「</a:t>
            </a:r>
            <a:r>
              <a:rPr kumimoji="1" lang="en-US" altLang="ja-JP" sz="2400" dirty="0">
                <a:latin typeface="Consolas" panose="020B0609020204030204" pitchFamily="49" charset="0"/>
              </a:rPr>
              <a:t>:</a:t>
            </a:r>
            <a:r>
              <a:rPr kumimoji="1" lang="ja-JP" altLang="en-US" sz="2400" dirty="0"/>
              <a:t>」が表示され入力待ちに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219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F86FAE-DDB4-47A6-9283-2E52244E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の終了の仕方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99CB7-0C5F-4EF1-ADF2-9E5560F0DC45}"/>
              </a:ext>
            </a:extLst>
          </p:cNvPr>
          <p:cNvSpPr txBox="1"/>
          <p:nvPr/>
        </p:nvSpPr>
        <p:spPr>
          <a:xfrm>
            <a:off x="1710042" y="1196752"/>
            <a:ext cx="57422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ESC</a:t>
            </a:r>
            <a:r>
              <a:rPr kumimoji="1" lang="ja-JP" altLang="en-US" sz="2400" dirty="0"/>
              <a:t>キーを押してノーマルモードに戻る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FC26D-72ED-497B-9786-30B6D82E7E2C}"/>
              </a:ext>
            </a:extLst>
          </p:cNvPr>
          <p:cNvSpPr txBox="1"/>
          <p:nvPr/>
        </p:nvSpPr>
        <p:spPr>
          <a:xfrm>
            <a:off x="2339752" y="2276872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ファイル名が指定されている？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3DCC56-97F1-49D7-B6D0-68EDD89A8FB0}"/>
              </a:ext>
            </a:extLst>
          </p:cNvPr>
          <p:cNvSpPr txBox="1"/>
          <p:nvPr/>
        </p:nvSpPr>
        <p:spPr>
          <a:xfrm>
            <a:off x="5292080" y="3573016"/>
            <a:ext cx="292580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+ ZZ </a:t>
            </a:r>
          </a:p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シフトキーを押しながら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を二回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B9316-3C56-4FED-BDF9-7E6CE4385D60}"/>
              </a:ext>
            </a:extLst>
          </p:cNvPr>
          <p:cNvSpPr txBox="1"/>
          <p:nvPr/>
        </p:nvSpPr>
        <p:spPr>
          <a:xfrm>
            <a:off x="755576" y="3573016"/>
            <a:ext cx="4185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現在の編集内容を保存する？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2DAF0-4211-4175-B50F-E1AD4DFE51B7}"/>
              </a:ext>
            </a:extLst>
          </p:cNvPr>
          <p:cNvSpPr txBox="1"/>
          <p:nvPr/>
        </p:nvSpPr>
        <p:spPr>
          <a:xfrm>
            <a:off x="251520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 q!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FF741-08C4-45D7-BFB9-5EF08EC9E34C}"/>
              </a:ext>
            </a:extLst>
          </p:cNvPr>
          <p:cNvSpPr txBox="1"/>
          <p:nvPr/>
        </p:nvSpPr>
        <p:spPr>
          <a:xfrm>
            <a:off x="3347864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</a:t>
            </a:r>
            <a:r>
              <a:rPr lang="en-US" altLang="ja-JP" sz="2400" dirty="0" err="1"/>
              <a:t>wq</a:t>
            </a:r>
            <a:r>
              <a:rPr lang="en-US" altLang="ja-JP" sz="2400" dirty="0"/>
              <a:t> </a:t>
            </a:r>
            <a:r>
              <a:rPr lang="ja-JP" altLang="en-US" sz="2400" dirty="0"/>
              <a:t>ファイル名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EC022-5291-4435-BE95-B6F4DC8F0F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81181" y="1658417"/>
            <a:ext cx="5340" cy="6184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5E4FBBE-0A4D-4A99-ABDD-905A3429F2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253512" y="2071546"/>
            <a:ext cx="834479" cy="2168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C6D90F9-DC61-4C9F-A09E-305444C659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00250" y="2286744"/>
            <a:ext cx="834479" cy="1738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26B84A2-E8EC-4096-9F8E-5B29AF80D29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3198625" y="3684513"/>
            <a:ext cx="1122511" cy="182284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317014F-7FBF-42D5-993C-7C831E1D66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650453" y="3959187"/>
            <a:ext cx="1122511" cy="12734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4CBEC-FD69-4CA9-A722-24ABC6C5B044}"/>
              </a:ext>
            </a:extLst>
          </p:cNvPr>
          <p:cNvSpPr txBox="1"/>
          <p:nvPr/>
        </p:nvSpPr>
        <p:spPr>
          <a:xfrm>
            <a:off x="3491880" y="28529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510700-7D7E-4A63-AF6D-56D4EA17B7D6}"/>
              </a:ext>
            </a:extLst>
          </p:cNvPr>
          <p:cNvSpPr txBox="1"/>
          <p:nvPr/>
        </p:nvSpPr>
        <p:spPr>
          <a:xfrm>
            <a:off x="2076158" y="42838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D2A05A-C754-43ED-B34B-155F58BF731E}"/>
              </a:ext>
            </a:extLst>
          </p:cNvPr>
          <p:cNvSpPr txBox="1"/>
          <p:nvPr/>
        </p:nvSpPr>
        <p:spPr>
          <a:xfrm>
            <a:off x="3419872" y="42838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A9653B-5019-4246-8439-A6C761E04E9E}"/>
              </a:ext>
            </a:extLst>
          </p:cNvPr>
          <p:cNvSpPr txBox="1"/>
          <p:nvPr/>
        </p:nvSpPr>
        <p:spPr>
          <a:xfrm>
            <a:off x="5364088" y="28436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6CCB27-F1D6-41AA-ADED-33B2470DFEEC}"/>
              </a:ext>
            </a:extLst>
          </p:cNvPr>
          <p:cNvSpPr txBox="1"/>
          <p:nvPr/>
        </p:nvSpPr>
        <p:spPr>
          <a:xfrm>
            <a:off x="3707904" y="616530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既存のファイルを上書きする場合は</a:t>
            </a:r>
            <a:r>
              <a:rPr lang="en-US" altLang="ja-JP" dirty="0" err="1"/>
              <a:t>wq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7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E65909-9F13-4431-84BC-285AE627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79993-0846-45B5-BCDE-8C81441F2FC7}"/>
              </a:ext>
            </a:extLst>
          </p:cNvPr>
          <p:cNvSpPr txBox="1"/>
          <p:nvPr/>
        </p:nvSpPr>
        <p:spPr>
          <a:xfrm>
            <a:off x="323528" y="11967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から</a:t>
            </a:r>
            <a:r>
              <a:rPr lang="en-US" altLang="ja-JP" sz="2400" dirty="0"/>
              <a:t>Vim</a:t>
            </a:r>
            <a:r>
              <a:rPr lang="ja-JP" altLang="en-US" sz="2400" dirty="0"/>
              <a:t>が呼び出される場合、ファイル名が指定された状態、かつ</a:t>
            </a:r>
            <a:r>
              <a:rPr kumimoji="1" lang="ja-JP" altLang="en-US" sz="2400" dirty="0"/>
              <a:t>ノーマルモードで起動される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F7B8C-23D2-4206-8F80-0602EF73D7DE}"/>
              </a:ext>
            </a:extLst>
          </p:cNvPr>
          <p:cNvSpPr txBox="1"/>
          <p:nvPr/>
        </p:nvSpPr>
        <p:spPr>
          <a:xfrm>
            <a:off x="1187624" y="3212976"/>
            <a:ext cx="6494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」を押してインサートモードへ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内容を編集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エスケープキーを押してノーマルモードへ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「</a:t>
            </a:r>
            <a:r>
              <a:rPr lang="en-US" altLang="ja-JP" sz="2400" dirty="0"/>
              <a:t>ZZ</a:t>
            </a:r>
            <a:r>
              <a:rPr lang="ja-JP" altLang="en-US" sz="2400" dirty="0"/>
              <a:t>」でエディタを抜ける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1002C-E640-45CB-A3E7-5258C46C9A0E}"/>
              </a:ext>
            </a:extLst>
          </p:cNvPr>
          <p:cNvSpPr txBox="1"/>
          <p:nvPr/>
        </p:nvSpPr>
        <p:spPr>
          <a:xfrm>
            <a:off x="395536" y="23488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その後、以下の作業をすればよい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696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F8048B-7BD8-422D-916B-80133914A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のノーマルモードでの編集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8C6E20-F030-41F3-BEFB-8E358EE4533D}"/>
              </a:ext>
            </a:extLst>
          </p:cNvPr>
          <p:cNvSpPr txBox="1"/>
          <p:nvPr/>
        </p:nvSpPr>
        <p:spPr>
          <a:xfrm>
            <a:off x="611560" y="1412776"/>
            <a:ext cx="7606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ノーマルモードで様々な編集ができる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とりあえずこれだけ覚えておく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後で使います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21322E-45E0-474E-A9E2-42E72ADC4C12}"/>
              </a:ext>
            </a:extLst>
          </p:cNvPr>
          <p:cNvSpPr txBox="1"/>
          <p:nvPr/>
        </p:nvSpPr>
        <p:spPr>
          <a:xfrm>
            <a:off x="1835696" y="2852936"/>
            <a:ext cx="6955750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カーソル移動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カーソル位置の行を切り取り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EAF32-A656-44FC-8E34-170A89612FB5}"/>
              </a:ext>
            </a:extLst>
          </p:cNvPr>
          <p:cNvSpPr txBox="1"/>
          <p:nvPr/>
        </p:nvSpPr>
        <p:spPr>
          <a:xfrm>
            <a:off x="46754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7A449-306F-40FE-822E-C18EBFEFBF2F}"/>
              </a:ext>
            </a:extLst>
          </p:cNvPr>
          <p:cNvSpPr txBox="1"/>
          <p:nvPr/>
        </p:nvSpPr>
        <p:spPr>
          <a:xfrm>
            <a:off x="82758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DE4FC2-5C23-4582-AD4D-528CBE1F6BD8}"/>
              </a:ext>
            </a:extLst>
          </p:cNvPr>
          <p:cNvSpPr txBox="1"/>
          <p:nvPr/>
        </p:nvSpPr>
        <p:spPr>
          <a:xfrm>
            <a:off x="118762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D5AFC-39C6-4FEC-8ADA-5784F1DC98CE}"/>
              </a:ext>
            </a:extLst>
          </p:cNvPr>
          <p:cNvSpPr txBox="1"/>
          <p:nvPr/>
        </p:nvSpPr>
        <p:spPr>
          <a:xfrm>
            <a:off x="154766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5AC817-DF22-49E7-AEC0-2B6BC55AE5AB}"/>
              </a:ext>
            </a:extLst>
          </p:cNvPr>
          <p:cNvSpPr txBox="1"/>
          <p:nvPr/>
        </p:nvSpPr>
        <p:spPr>
          <a:xfrm>
            <a:off x="1475656" y="3573016"/>
            <a:ext cx="437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8D9A6B-53A7-46B5-8249-6A5DC071C777}"/>
              </a:ext>
            </a:extLst>
          </p:cNvPr>
          <p:cNvSpPr txBox="1"/>
          <p:nvPr/>
        </p:nvSpPr>
        <p:spPr>
          <a:xfrm>
            <a:off x="1547664" y="4077072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71F1-68FF-47DA-AFF3-15D52B64102A}"/>
              </a:ext>
            </a:extLst>
          </p:cNvPr>
          <p:cNvSpPr txBox="1"/>
          <p:nvPr/>
        </p:nvSpPr>
        <p:spPr>
          <a:xfrm>
            <a:off x="1547664" y="465313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9114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7794</TotalTime>
  <Words>1621</Words>
  <Application>Microsoft Office PowerPoint</Application>
  <PresentationFormat>画面に合わせる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1405</cp:revision>
  <dcterms:created xsi:type="dcterms:W3CDTF">2019-01-02T05:23:01Z</dcterms:created>
  <dcterms:modified xsi:type="dcterms:W3CDTF">2022-09-27T11:04:08Z</dcterms:modified>
</cp:coreProperties>
</file>