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56" r:id="rId2"/>
    <p:sldId id="297" r:id="rId3"/>
    <p:sldId id="355" r:id="rId4"/>
    <p:sldId id="356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5865" autoAdjust="0"/>
  </p:normalViewPr>
  <p:slideViewPr>
    <p:cSldViewPr>
      <p:cViewPr varScale="1">
        <p:scale>
          <a:sx n="93" d="100"/>
          <a:sy n="93" d="100"/>
        </p:scale>
        <p:origin x="10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17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の操作</a:t>
            </a:r>
            <a:r>
              <a:rPr lang="en-US" altLang="ja-JP" sz="4000" dirty="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基本編</a:t>
            </a:r>
            <a:r>
              <a:rPr lang="en-US" altLang="ja-JP" sz="4000" dirty="0">
                <a:solidFill>
                  <a:srgbClr val="011893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BEE057-AEEB-4B80-AF1C-6BC19DC4F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39598154-8392-49E7-8641-0DCBDE0B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326727-0686-4E3A-A795-A2278EE89861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BEC7D3A-8BDD-45DB-8C83-343755D1958D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E48B9C-842E-4D10-8AC7-3AEE2415694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DD20CA3-EEB0-4CFC-B4E2-DA4F1741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409EC37-6789-4AAD-82C5-06EF7254EC4F}"/>
              </a:ext>
            </a:extLst>
          </p:cNvPr>
          <p:cNvCxnSpPr>
            <a:stCxn id="7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1DFED82-E936-47BB-A332-21F0B4A0CA0A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12959-6611-48C6-AB32-9F9F43D62903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DC58CE9-C2CE-4AAE-9C83-3E9E3F054CE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87773C-90C7-4438-AD97-CBD5D72533E9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5C4E2-4037-4740-8464-2873E0271C51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3FD5A-3686-4479-B419-830B373ECB9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667C0838-94BE-45D2-ABB4-A6235EB7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278C37F-5932-4C9F-AB90-5C37DCC9005A}"/>
              </a:ext>
            </a:extLst>
          </p:cNvPr>
          <p:cNvCxnSpPr>
            <a:stCxn id="15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70CE35-69BF-4B5F-85E6-6B09685AF4AA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4FC1B09-7C15-4D09-84CE-572058F87D46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四角形: 1 つの角を切り取る 18">
              <a:extLst>
                <a:ext uri="{FF2B5EF4-FFF2-40B4-BE49-F238E27FC236}">
                  <a16:creationId xmlns:a16="http://schemas.microsoft.com/office/drawing/2014/main" id="{0521E33F-8E17-43EA-B15E-95C60098BC3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54EFE38B-BBBF-403B-8BDD-78A264185E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063AC19-58DD-4BE1-AAE6-53C9FF5F3C9E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25" name="四角形: 1 つの角を切り取る 24">
              <a:extLst>
                <a:ext uri="{FF2B5EF4-FFF2-40B4-BE49-F238E27FC236}">
                  <a16:creationId xmlns:a16="http://schemas.microsoft.com/office/drawing/2014/main" id="{AA132918-703B-4901-B9F0-01CF058A48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D5EAF65B-C907-4AC7-A7E6-623E581E62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8483F86-316A-419E-B093-F2FEB5DACFF4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A9BD9C6-C4AA-40C0-BEA6-53CEEBEF4238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EB87962B-A0FC-4724-B518-1D8D32602337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16B8111-EF31-442C-935E-4BA6D58F378B}"/>
              </a:ext>
            </a:extLst>
          </p:cNvPr>
          <p:cNvSpPr/>
          <p:nvPr/>
        </p:nvSpPr>
        <p:spPr>
          <a:xfrm>
            <a:off x="219573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F535AD-4581-4201-8540-874C9A745147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F009D9-A024-4640-96AB-33CAA20DFB13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59CC58-4C20-4F3A-B0D2-5ADFBEE1F25B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904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875366-09CE-4E74-8ED8-0F2F27B5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156C50-CFE8-4684-80F7-4099CC2B091D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105CC4-56F5-4DD1-9E07-C044F9B6744A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"adds new line"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1A9F0A-D033-4EB5-BF43-8E1BD9133F07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C18F47EE-A597-42FB-978F-82E762C7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148E83-F815-4668-B0F5-C4FAF9219967}"/>
              </a:ext>
            </a:extLst>
          </p:cNvPr>
          <p:cNvCxnSpPr>
            <a:stCxn id="6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11A61F2-5131-499E-9613-FEEB766FC6B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3E3924-AA28-4142-909C-11DF89C5F89C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66807E6D-EB26-42F9-BFBD-99793E3D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79665DA-2B49-4845-A8E3-ED71F3CA351D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3CEEE2F-89AF-4C8B-9F83-D3AA27F39FDC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398EF3-0E66-462A-91E9-AD24638ADF5C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F469F5E-14D6-40AB-9A85-DD8169AA58EB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98CD7D-36A5-4958-94D3-235A3273087E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796AAB-4FC5-42F8-8EF3-1CD68F398886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A8DF04-1593-4524-8E4D-43ABDE886459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D3932F9B-767F-41ED-B764-1D608DF5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53D18E3-14D4-4947-A846-BB52251A54B4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71A927-BCCC-454E-B800-117C1BDEDAAE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96D98-0777-4087-9DB1-8CDEBA1C62A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F1BEF2D8-2A01-4ECF-9E0F-39F961FDBBF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F9F5F4F3-9C3A-4417-8FAD-C7DCF46C17B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8E1C798-B221-4A13-938C-758B8FF539CC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1B092B3-00FF-44F5-85EB-565CC6DDA70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D9D25E43-2612-4D5A-9C38-9E592E76B7B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67267D14-5FB5-49A1-9CC5-0DBAA7321E19}"/>
              </a:ext>
            </a:extLst>
          </p:cNvPr>
          <p:cNvSpPr/>
          <p:nvPr/>
        </p:nvSpPr>
        <p:spPr>
          <a:xfrm>
            <a:off x="4644008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0457704-9F25-48CF-9905-94A48773E8EF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" name="四角形: 1 つの角を切り取る 31">
              <a:extLst>
                <a:ext uri="{FF2B5EF4-FFF2-40B4-BE49-F238E27FC236}">
                  <a16:creationId xmlns:a16="http://schemas.microsoft.com/office/drawing/2014/main" id="{26C11C34-0967-4FD2-8EA4-4A6EC5F5506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29197C46-B8A5-4EC1-A275-0881019DA376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11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E0000C-42D2-43BE-BF5B-34490787D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2C1CD3-D998-493F-9F1B-83B064EC74B8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0362A9-AFB1-4DD1-A680-D7D3F701893B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E196D40E-F4D1-4605-9C6A-A927D025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51CD0D4-EC71-47FC-B31F-DB41FBDC12E0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A35104-F8E0-44F5-8C0B-9F65D7BC5411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CF5686-4B79-4247-9D6D-21B8330530D2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1E0D3467-DC9E-49CA-A4F0-E0D828BC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0737170-3E36-4FE6-AFA3-9B98EFF18C07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3135FD6-731E-49E1-9448-C00CC0ED6D0F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48BC7F-4574-4B1E-8FCD-62E5B9AB1062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8F5555F-DFBC-4222-AEFF-9F8DCE2A354A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78504A-132A-4E0E-B84B-18F8F53297A2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391C37-28DF-4505-8726-DBEF05DEDFE0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D4B09D-25A3-423B-8968-4497FF6CD18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13AC27AA-12D9-4EE0-88B7-82166B2E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43E6DEA-7700-4F24-A8A4-251686685FE2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1E3E9-FFE2-4161-B272-A2A6100F8BF5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14E9C8-0310-46F6-B21F-45CB0C1F985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10884D51-07EA-455B-95D0-E06D3393EB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2268BAE3-F685-45B9-83CB-8E7A2259447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FDCB1BE-600D-451B-B1A4-4394A7E483F7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A2192155-48EA-42D9-989B-CDDBBAA5658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58FFD82E-9607-4894-B68B-84BD047B33DE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A673B0B-B794-4C3A-85CA-E306678CCA08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1A54BB5D-4A15-4FCF-8311-955A92B3429C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338963A9-13D2-4E75-9F84-E5C685E03F42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38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666343-6A55-43B7-99F0-F1E5BAD76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65477B-9D3D-42EB-906E-B0A5627F9CB2}"/>
              </a:ext>
            </a:extLst>
          </p:cNvPr>
          <p:cNvSpPr txBox="1"/>
          <p:nvPr/>
        </p:nvSpPr>
        <p:spPr>
          <a:xfrm>
            <a:off x="251520" y="1268760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r>
              <a:rPr lang="en-US" altLang="ja-JP" sz="2400" dirty="0"/>
              <a:t>(</a:t>
            </a:r>
            <a:r>
              <a:rPr lang="ja-JP" altLang="en-US" sz="2400" dirty="0"/>
              <a:t>自動ステージング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5C71E4-C9C1-450F-8C08-1674349AEA35}"/>
              </a:ext>
            </a:extLst>
          </p:cNvPr>
          <p:cNvSpPr txBox="1"/>
          <p:nvPr/>
        </p:nvSpPr>
        <p:spPr>
          <a:xfrm>
            <a:off x="827584" y="1988840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-am "modifies README.md"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8A6B9D1-B364-4492-96CD-7146AE7C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7926F24-078B-4203-A9B1-1835D0AD793A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6341306-9AFD-40E5-A5FE-61945BD7331C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DFAE34-7FE3-4EA2-B310-439DE583F3A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0C5F8A3D-60FE-4C9A-8791-E535F580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8E44E8C-35BF-4D57-A0B6-A7AE8C4A313F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C5D0D0-AFA6-49A5-AD38-577C7EAF2A23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9A33D7-FFC7-453F-B5B0-5E0E5935C69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517F868-63A3-4256-98DC-58E37CF7B2C7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ED82CE-A575-4F0E-8FC7-FC32E8CAFC33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4810A5-CF4C-4DEE-ABF0-10ACE6C8F78C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10FB58-86A8-4A80-A3A8-8DED800C6521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2E92E19B-E50C-4F55-8876-4EF2BC57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2983375-959E-4977-A39A-08AEE4090ED5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8E2060-0890-45EF-9D31-CE04C55B9551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822DA4D-BD91-47C2-91CB-66B9A7442063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88AD1BDD-9F35-4C9E-8E53-314B1A481CC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D84793A-EB3D-401B-994B-8A0D1C78E90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20EAE57-CCE0-48B3-9EAE-B07B33AFD49B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F9E92CEC-2455-4220-88A0-B54A02A86C9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13768C68-89A0-467A-8603-3F354E89FE8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E0F59C5-07A0-457E-B40D-D424417EF6E9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四角形: 1 つの角を切り取る 26">
              <a:extLst>
                <a:ext uri="{FF2B5EF4-FFF2-40B4-BE49-F238E27FC236}">
                  <a16:creationId xmlns:a16="http://schemas.microsoft.com/office/drawing/2014/main" id="{AA4B7046-3A74-4222-9237-06BE7ED28FBF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D662A52A-DFEA-4311-9E8F-EA0ACCC0D238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矢印: 右 28">
            <a:extLst>
              <a:ext uri="{FF2B5EF4-FFF2-40B4-BE49-F238E27FC236}">
                <a16:creationId xmlns:a16="http://schemas.microsoft.com/office/drawing/2014/main" id="{CF56FFFA-9521-44A6-91FF-6082CDF5E443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F085D8C-FB07-423B-8523-690F55A819BB}"/>
              </a:ext>
            </a:extLst>
          </p:cNvPr>
          <p:cNvSpPr/>
          <p:nvPr/>
        </p:nvSpPr>
        <p:spPr>
          <a:xfrm>
            <a:off x="4644008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FDEF32-D812-47B4-9211-9BF2FA41100A}"/>
              </a:ext>
            </a:extLst>
          </p:cNvPr>
          <p:cNvSpPr txBox="1"/>
          <p:nvPr/>
        </p:nvSpPr>
        <p:spPr>
          <a:xfrm>
            <a:off x="1187624" y="2492896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commit -a </a:t>
            </a:r>
            <a:r>
              <a:rPr lang="ja-JP" altLang="en-US" dirty="0"/>
              <a:t>オプションにより、修正のあるファイル全てを</a:t>
            </a:r>
            <a:endParaRPr lang="en-US" altLang="ja-JP" dirty="0"/>
          </a:p>
          <a:p>
            <a:r>
              <a:rPr lang="ja-JP" altLang="en-US" dirty="0"/>
              <a:t>自動でステージングしてから</a:t>
            </a:r>
            <a:r>
              <a:rPr lang="ja-JP" altLang="en-US"/>
              <a:t>コミットする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ステージングを飛ばしているわけではない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01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B973C5-4C11-4FD1-BA90-C27165F9A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6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0617B0-D8AD-4BAB-BED8-C323744646F7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48E940-AA36-49C9-97B9-1E9D09A19BFD}"/>
              </a:ext>
            </a:extLst>
          </p:cNvPr>
          <p:cNvSpPr txBox="1"/>
          <p:nvPr/>
        </p:nvSpPr>
        <p:spPr>
          <a:xfrm>
            <a:off x="827584" y="1988840"/>
            <a:ext cx="25827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AFF55BA-80AB-4F7A-B8F2-B5C3CE0B4E34}"/>
              </a:ext>
            </a:extLst>
          </p:cNvPr>
          <p:cNvSpPr/>
          <p:nvPr/>
        </p:nvSpPr>
        <p:spPr>
          <a:xfrm>
            <a:off x="1835696" y="62373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F4D2808-7674-4F11-B5CA-227BC656C0BF}"/>
              </a:ext>
            </a:extLst>
          </p:cNvPr>
          <p:cNvSpPr/>
          <p:nvPr/>
        </p:nvSpPr>
        <p:spPr>
          <a:xfrm>
            <a:off x="1835696" y="53012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C299BC0-1B80-40DC-AE3F-CBAB1EADCA95}"/>
              </a:ext>
            </a:extLst>
          </p:cNvPr>
          <p:cNvSpPr/>
          <p:nvPr/>
        </p:nvSpPr>
        <p:spPr>
          <a:xfrm>
            <a:off x="1835696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4C177FD-52A6-498C-B32F-5D2B082E7C95}"/>
              </a:ext>
            </a:extLst>
          </p:cNvPr>
          <p:cNvSpPr/>
          <p:nvPr/>
        </p:nvSpPr>
        <p:spPr>
          <a:xfrm>
            <a:off x="323528" y="39330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50D71E-3A29-4E2C-918B-360B94EDEB3D}"/>
              </a:ext>
            </a:extLst>
          </p:cNvPr>
          <p:cNvSpPr/>
          <p:nvPr/>
        </p:nvSpPr>
        <p:spPr>
          <a:xfrm>
            <a:off x="428799" y="3179713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13E1093-6A80-4A35-BEFE-6FA9147EDA8A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>
            <a:off x="896851" y="3539753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229BE455-AF3F-4E29-8957-9B1F0C6E0B9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>
            <a:off x="1475656" y="4102224"/>
            <a:ext cx="360040" cy="478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33C98AD-A0BC-4851-9217-40A29862DCAB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2051720" y="4797152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1E0B1B1-9FC7-44B6-8537-F7F9B5554BE9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051720" y="5733256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2AD527-ADFA-41AC-9851-C621FA8E841A}"/>
              </a:ext>
            </a:extLst>
          </p:cNvPr>
          <p:cNvSpPr txBox="1"/>
          <p:nvPr/>
        </p:nvSpPr>
        <p:spPr>
          <a:xfrm>
            <a:off x="2411760" y="630002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E8C00E-0CB4-4CC0-B844-99D9682DDFA6}"/>
              </a:ext>
            </a:extLst>
          </p:cNvPr>
          <p:cNvSpPr txBox="1"/>
          <p:nvPr/>
        </p:nvSpPr>
        <p:spPr>
          <a:xfrm>
            <a:off x="2411760" y="53012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D2B444C-D5CF-4135-AF11-FE6D669E29D3}"/>
              </a:ext>
            </a:extLst>
          </p:cNvPr>
          <p:cNvSpPr txBox="1"/>
          <p:nvPr/>
        </p:nvSpPr>
        <p:spPr>
          <a:xfrm>
            <a:off x="2411760" y="436510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1E8D174-02ED-467D-889F-8760F8A8A081}"/>
              </a:ext>
            </a:extLst>
          </p:cNvPr>
          <p:cNvSpPr txBox="1"/>
          <p:nvPr/>
        </p:nvSpPr>
        <p:spPr>
          <a:xfrm>
            <a:off x="4499992" y="321297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ターミナルに表示</a:t>
            </a:r>
            <a:r>
              <a:rPr lang="ja-JP" altLang="en-US"/>
              <a:t>された情報から</a:t>
            </a:r>
            <a:endParaRPr lang="en-US" altLang="ja-JP" dirty="0"/>
          </a:p>
          <a:p>
            <a:r>
              <a:rPr lang="ja-JP" altLang="en-US" dirty="0"/>
              <a:t>「玉と</a:t>
            </a:r>
            <a:r>
              <a:rPr lang="ja-JP" altLang="en-US"/>
              <a:t>線」を頭の中に再構成すること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732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C30E22C-A2A7-4370-829C-22F46D895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0C281F-98BB-443D-B24D-E449CE680E43}"/>
              </a:ext>
            </a:extLst>
          </p:cNvPr>
          <p:cNvSpPr txBox="1"/>
          <p:nvPr/>
        </p:nvSpPr>
        <p:spPr>
          <a:xfrm>
            <a:off x="683568" y="141277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VSCode</a:t>
            </a:r>
            <a:r>
              <a:rPr kumimoji="1" lang="ja-JP" altLang="en-US" dirty="0"/>
              <a:t>からの操作</a:t>
            </a:r>
          </a:p>
        </p:txBody>
      </p:sp>
      <p:pic>
        <p:nvPicPr>
          <p:cNvPr id="1028" name="Picture 4" descr="vscode_add">
            <a:extLst>
              <a:ext uri="{FF2B5EF4-FFF2-40B4-BE49-F238E27FC236}">
                <a16:creationId xmlns:a16="http://schemas.microsoft.com/office/drawing/2014/main" id="{32877CEF-F5DB-406D-B4B3-AFA9F8A4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6998303" cy="32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2B8537-78C8-4EDD-A65A-DF5C4C94E6FF}"/>
              </a:ext>
            </a:extLst>
          </p:cNvPr>
          <p:cNvSpPr txBox="1"/>
          <p:nvPr/>
        </p:nvSpPr>
        <p:spPr>
          <a:xfrm>
            <a:off x="827584" y="2132856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0082B7-05C8-45E2-9540-D12CE21B7113}"/>
              </a:ext>
            </a:extLst>
          </p:cNvPr>
          <p:cNvCxnSpPr/>
          <p:nvPr/>
        </p:nvCxnSpPr>
        <p:spPr>
          <a:xfrm>
            <a:off x="2987824" y="2564904"/>
            <a:ext cx="0" cy="18722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9FA1BF-B994-435C-8533-8A68F03ADECC}"/>
              </a:ext>
            </a:extLst>
          </p:cNvPr>
          <p:cNvSpPr txBox="1"/>
          <p:nvPr/>
        </p:nvSpPr>
        <p:spPr>
          <a:xfrm>
            <a:off x="3707904" y="270892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この「＋」ボタンが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20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B72191-4B11-48D1-BE33-16F6082AB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pic>
        <p:nvPicPr>
          <p:cNvPr id="2050" name="Picture 2" descr="vscode_add">
            <a:extLst>
              <a:ext uri="{FF2B5EF4-FFF2-40B4-BE49-F238E27FC236}">
                <a16:creationId xmlns:a16="http://schemas.microsoft.com/office/drawing/2014/main" id="{D9AFD988-380F-425A-8D90-0FC3E7D5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7668344" cy="380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17C930-7437-4B68-AE36-A83E01516560}"/>
              </a:ext>
            </a:extLst>
          </p:cNvPr>
          <p:cNvSpPr txBox="1"/>
          <p:nvPr/>
        </p:nvSpPr>
        <p:spPr>
          <a:xfrm>
            <a:off x="1619672" y="1052736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–m ”commit from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VSCode</a:t>
            </a:r>
            <a:r>
              <a:rPr kumimoji="1" lang="en-US" altLang="ja-JP" sz="2000" dirty="0">
                <a:latin typeface="Consolas" panose="020B0609020204030204" pitchFamily="49" charset="0"/>
              </a:rPr>
              <a:t>”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D7D728F-DF67-404A-A00B-15B438139FEC}"/>
              </a:ext>
            </a:extLst>
          </p:cNvPr>
          <p:cNvSpPr/>
          <p:nvPr/>
        </p:nvSpPr>
        <p:spPr>
          <a:xfrm>
            <a:off x="3419872" y="270892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B35942-7F2A-4E09-9E15-23A7BC9C3A88}"/>
              </a:ext>
            </a:extLst>
          </p:cNvPr>
          <p:cNvCxnSpPr/>
          <p:nvPr/>
        </p:nvCxnSpPr>
        <p:spPr>
          <a:xfrm>
            <a:off x="2267744" y="1412776"/>
            <a:ext cx="7920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0074D95-338E-4E13-AC9A-16A46E53DFD2}"/>
              </a:ext>
            </a:extLst>
          </p:cNvPr>
          <p:cNvSpPr/>
          <p:nvPr/>
        </p:nvSpPr>
        <p:spPr>
          <a:xfrm>
            <a:off x="2555776" y="141277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692B87E-0BF3-463F-A878-422CE6C5CCE4}"/>
              </a:ext>
            </a:extLst>
          </p:cNvPr>
          <p:cNvCxnSpPr>
            <a:stCxn id="11" idx="4"/>
            <a:endCxn id="6" idx="0"/>
          </p:cNvCxnSpPr>
          <p:nvPr/>
        </p:nvCxnSpPr>
        <p:spPr>
          <a:xfrm rot="16200000" flipH="1">
            <a:off x="2555776" y="1628800"/>
            <a:ext cx="1152128" cy="1008112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7883801-8004-47AF-BF8E-2DB2D4F607CD}"/>
              </a:ext>
            </a:extLst>
          </p:cNvPr>
          <p:cNvCxnSpPr>
            <a:cxnSpLocks/>
          </p:cNvCxnSpPr>
          <p:nvPr/>
        </p:nvCxnSpPr>
        <p:spPr>
          <a:xfrm>
            <a:off x="3779912" y="1412776"/>
            <a:ext cx="25202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D4734209-BECC-4F11-B3CB-A1A79790BB12}"/>
              </a:ext>
            </a:extLst>
          </p:cNvPr>
          <p:cNvSpPr/>
          <p:nvPr/>
        </p:nvSpPr>
        <p:spPr>
          <a:xfrm>
            <a:off x="4860032" y="134076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3D67F7B-56EF-4005-B2DE-C77B2AAD7210}"/>
              </a:ext>
            </a:extLst>
          </p:cNvPr>
          <p:cNvSpPr/>
          <p:nvPr/>
        </p:nvSpPr>
        <p:spPr>
          <a:xfrm>
            <a:off x="4355976" y="328498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842E328-2189-4428-8B44-62FFC282FAD6}"/>
              </a:ext>
            </a:extLst>
          </p:cNvPr>
          <p:cNvCxnSpPr>
            <a:cxnSpLocks/>
            <a:stCxn id="17" idx="4"/>
            <a:endCxn id="18" idx="6"/>
          </p:cNvCxnSpPr>
          <p:nvPr/>
        </p:nvCxnSpPr>
        <p:spPr>
          <a:xfrm rot="5400000">
            <a:off x="3779912" y="2204864"/>
            <a:ext cx="1872208" cy="43204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9093AD-211A-466B-9C08-59D779AE6B93}"/>
              </a:ext>
            </a:extLst>
          </p:cNvPr>
          <p:cNvSpPr txBox="1"/>
          <p:nvPr/>
        </p:nvSpPr>
        <p:spPr>
          <a:xfrm>
            <a:off x="395536" y="15567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チェックボタン</a:t>
            </a:r>
            <a:endParaRPr kumimoji="1" lang="en-US" altLang="ja-JP"/>
          </a:p>
          <a:p>
            <a:r>
              <a:rPr kumimoji="1" lang="ja-JP" altLang="en-US"/>
              <a:t>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EE1EDD-1516-4FB7-A421-E347B6FE2C1F}"/>
              </a:ext>
            </a:extLst>
          </p:cNvPr>
          <p:cNvSpPr txBox="1"/>
          <p:nvPr/>
        </p:nvSpPr>
        <p:spPr>
          <a:xfrm>
            <a:off x="5220072" y="155679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ここにコミットメッセージが</a:t>
            </a:r>
            <a:endParaRPr lang="en-US" altLang="ja-JP"/>
          </a:p>
          <a:p>
            <a:r>
              <a:rPr kumimoji="1" lang="ja-JP" altLang="en-US"/>
              <a:t>書ける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194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5B7E9F-B529-4398-A4D3-B0427B25D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C5D9373-8361-49BE-B5B2-51BCEC07D208}"/>
              </a:ext>
            </a:extLst>
          </p:cNvPr>
          <p:cNvSpPr/>
          <p:nvPr/>
        </p:nvSpPr>
        <p:spPr>
          <a:xfrm>
            <a:off x="3315970" y="605455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B6071F1-4AB0-42DE-BCA7-50FAD2853EF5}"/>
              </a:ext>
            </a:extLst>
          </p:cNvPr>
          <p:cNvSpPr/>
          <p:nvPr/>
        </p:nvSpPr>
        <p:spPr>
          <a:xfrm>
            <a:off x="3315970" y="5118447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585A58C-04FE-4C3D-8552-5F36B5E21491}"/>
              </a:ext>
            </a:extLst>
          </p:cNvPr>
          <p:cNvSpPr/>
          <p:nvPr/>
        </p:nvSpPr>
        <p:spPr>
          <a:xfrm>
            <a:off x="3315970" y="418234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966F24A4-1A27-408D-9382-95E725968327}"/>
              </a:ext>
            </a:extLst>
          </p:cNvPr>
          <p:cNvSpPr/>
          <p:nvPr/>
        </p:nvSpPr>
        <p:spPr>
          <a:xfrm>
            <a:off x="1659786" y="375029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6FCCDE-C3F7-4B43-B6A2-BD892DEB3359}"/>
              </a:ext>
            </a:extLst>
          </p:cNvPr>
          <p:cNvSpPr/>
          <p:nvPr/>
        </p:nvSpPr>
        <p:spPr>
          <a:xfrm>
            <a:off x="1765057" y="2996952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EFD1306-00ED-49C9-B069-4ABE989164E7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>
            <a:off x="2233109" y="3356992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02C98D8-D430-4B4B-AE8C-95057C7CC92B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2811914" y="3462263"/>
            <a:ext cx="504056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EF861F8-708D-4F1A-AE53-F4D86C0AD4FE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3531994" y="4614391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F2CD341-3CE8-41E4-B21C-D009863D3C46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>
            <a:off x="3531994" y="5550495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27E885-CE4F-4800-BF43-A2358527A549}"/>
              </a:ext>
            </a:extLst>
          </p:cNvPr>
          <p:cNvSpPr txBox="1"/>
          <p:nvPr/>
        </p:nvSpPr>
        <p:spPr>
          <a:xfrm>
            <a:off x="3892034" y="611726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5906A9-61B4-42CF-BE50-00564406758F}"/>
              </a:ext>
            </a:extLst>
          </p:cNvPr>
          <p:cNvSpPr txBox="1"/>
          <p:nvPr/>
        </p:nvSpPr>
        <p:spPr>
          <a:xfrm>
            <a:off x="3892034" y="511844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A683EF-6E32-4AD7-848E-7F94804279BB}"/>
              </a:ext>
            </a:extLst>
          </p:cNvPr>
          <p:cNvSpPr txBox="1"/>
          <p:nvPr/>
        </p:nvSpPr>
        <p:spPr>
          <a:xfrm>
            <a:off x="3892034" y="418234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32F42AD-B989-4698-BBEC-281D5E1F2C84}"/>
              </a:ext>
            </a:extLst>
          </p:cNvPr>
          <p:cNvSpPr/>
          <p:nvPr/>
        </p:nvSpPr>
        <p:spPr>
          <a:xfrm>
            <a:off x="3315970" y="3246239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E8228FC-9AFB-4B20-9964-428892A99A16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531994" y="3678287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957330-C11F-4ABA-98B4-140ACE8BC9EA}"/>
              </a:ext>
            </a:extLst>
          </p:cNvPr>
          <p:cNvSpPr txBox="1"/>
          <p:nvPr/>
        </p:nvSpPr>
        <p:spPr>
          <a:xfrm>
            <a:off x="3892034" y="331824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commit from </a:t>
            </a:r>
            <a:r>
              <a:rPr kumimoji="1" lang="en-US" altLang="ja-JP" dirty="0" err="1">
                <a:latin typeface="Consolas" panose="020B0609020204030204" pitchFamily="49" charset="0"/>
              </a:rPr>
              <a:t>VSCode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8FBA90-E6A2-4750-8B98-CF5D29C4AF90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A0CFF3-86E0-41AD-A2B1-1445A303A32F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95536" y="2132856"/>
            <a:ext cx="7303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</a:t>
            </a:r>
            <a:r>
              <a:rPr kumimoji="1" lang="ja-JP" altLang="en-US" sz="2400" dirty="0"/>
              <a:t>の初期設定を行う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コマンドラインで</a:t>
            </a:r>
            <a:r>
              <a:rPr lang="en-US" altLang="ja-JP" sz="2400" dirty="0"/>
              <a:t>Git</a:t>
            </a:r>
            <a:r>
              <a:rPr lang="ja-JP" altLang="en-US" sz="2400" dirty="0"/>
              <a:t>の操作を一通り確認する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VSCode</a:t>
            </a:r>
            <a:r>
              <a:rPr kumimoji="1" lang="ja-JP" altLang="en-US" sz="2400" dirty="0"/>
              <a:t>からも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の操作ができることを確認する</a:t>
            </a: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0B2E08-2322-4621-96D8-09F280581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471D5-BCE5-475E-80D0-D586469A6592}"/>
              </a:ext>
            </a:extLst>
          </p:cNvPr>
          <p:cNvSpPr txBox="1"/>
          <p:nvPr/>
        </p:nvSpPr>
        <p:spPr>
          <a:xfrm>
            <a:off x="323528" y="1124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初期設定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B41CAA-0100-4EA9-A1D1-4CFEBFC3849C}"/>
              </a:ext>
            </a:extLst>
          </p:cNvPr>
          <p:cNvSpPr txBox="1"/>
          <p:nvPr/>
        </p:nvSpPr>
        <p:spPr>
          <a:xfrm>
            <a:off x="539552" y="2204864"/>
            <a:ext cx="59795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git config --global user.name "</a:t>
            </a:r>
            <a:r>
              <a:rPr kumimoji="1" lang="ja-JP" altLang="en-US" dirty="0">
                <a:latin typeface="Consolas" panose="020B0609020204030204" pitchFamily="49" charset="0"/>
              </a:rPr>
              <a:t>ユーザー名</a:t>
            </a:r>
            <a:r>
              <a:rPr kumimoji="1" lang="en-US" altLang="ja-JP" dirty="0">
                <a:latin typeface="Consolas" panose="020B0609020204030204" pitchFamily="49" charset="0"/>
              </a:rPr>
              <a:t>"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user.email</a:t>
            </a:r>
            <a:r>
              <a:rPr kumimoji="1" lang="en-US" altLang="ja-JP" dirty="0">
                <a:latin typeface="Consolas" panose="020B0609020204030204" pitchFamily="49" charset="0"/>
              </a:rPr>
              <a:t> "</a:t>
            </a:r>
            <a:r>
              <a:rPr kumimoji="1" lang="ja-JP" altLang="en-US" dirty="0">
                <a:latin typeface="Consolas" panose="020B0609020204030204" pitchFamily="49" charset="0"/>
              </a:rPr>
              <a:t>メールアドレス</a:t>
            </a:r>
            <a:r>
              <a:rPr kumimoji="1" lang="en-US" altLang="ja-JP" dirty="0">
                <a:latin typeface="Consolas" panose="020B0609020204030204" pitchFamily="49" charset="0"/>
              </a:rPr>
              <a:t>“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core.editor</a:t>
            </a:r>
            <a:r>
              <a:rPr kumimoji="1" lang="en-US" altLang="ja-JP" dirty="0">
                <a:latin typeface="Consolas" panose="020B0609020204030204" pitchFamily="49" charset="0"/>
              </a:rPr>
              <a:t> vim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core.autocrlf</a:t>
            </a:r>
            <a:r>
              <a:rPr kumimoji="1" lang="en-US" altLang="ja-JP" dirty="0">
                <a:latin typeface="Consolas" panose="020B0609020204030204" pitchFamily="49" charset="0"/>
              </a:rPr>
              <a:t> false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init.defaultBranch</a:t>
            </a:r>
            <a:r>
              <a:rPr kumimoji="1" lang="en-US" altLang="ja-JP" dirty="0">
                <a:latin typeface="Consolas" panose="020B0609020204030204" pitchFamily="49" charset="0"/>
              </a:rPr>
              <a:t> main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alias.st "status -s"</a:t>
            </a:r>
          </a:p>
        </p:txBody>
      </p:sp>
      <p:pic>
        <p:nvPicPr>
          <p:cNvPr id="23" name="Picture 2" descr="フォルダのイラスト">
            <a:extLst>
              <a:ext uri="{FF2B5EF4-FFF2-40B4-BE49-F238E27FC236}">
                <a16:creationId xmlns:a16="http://schemas.microsoft.com/office/drawing/2014/main" id="{C30570D5-D05E-4140-BE97-0E32241B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770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家のイラスト7">
            <a:extLst>
              <a:ext uri="{FF2B5EF4-FFF2-40B4-BE49-F238E27FC236}">
                <a16:creationId xmlns:a16="http://schemas.microsoft.com/office/drawing/2014/main" id="{0E850664-FB0A-43DE-AF7C-94922EAD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ァイルアイコン（テキスト）">
            <a:extLst>
              <a:ext uri="{FF2B5EF4-FFF2-40B4-BE49-F238E27FC236}">
                <a16:creationId xmlns:a16="http://schemas.microsoft.com/office/drawing/2014/main" id="{F5F57010-B496-49C7-8EBE-2053136A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32" y="494116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D61EB45-6C88-45FD-AE22-5DD6ED78AC10}"/>
              </a:ext>
            </a:extLst>
          </p:cNvPr>
          <p:cNvCxnSpPr>
            <a:stCxn id="23" idx="2"/>
            <a:endCxn id="36" idx="0"/>
          </p:cNvCxnSpPr>
          <p:nvPr/>
        </p:nvCxnSpPr>
        <p:spPr>
          <a:xfrm flipH="1">
            <a:off x="6074365" y="4665062"/>
            <a:ext cx="802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9F5D442-2F5E-4DB0-A5E2-09FC366A0208}"/>
              </a:ext>
            </a:extLst>
          </p:cNvPr>
          <p:cNvSpPr txBox="1"/>
          <p:nvPr/>
        </p:nvSpPr>
        <p:spPr>
          <a:xfrm>
            <a:off x="6516216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7AEE9D-E23C-4C86-8B7B-448B638FA499}"/>
              </a:ext>
            </a:extLst>
          </p:cNvPr>
          <p:cNvSpPr txBox="1"/>
          <p:nvPr/>
        </p:nvSpPr>
        <p:spPr>
          <a:xfrm>
            <a:off x="5292080" y="55172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.</a:t>
            </a:r>
            <a:r>
              <a:rPr kumimoji="1" lang="en-US" altLang="ja-JP" dirty="0" err="1">
                <a:latin typeface="Consolas" panose="020B0609020204030204" pitchFamily="49" charset="0"/>
              </a:rPr>
              <a:t>gitconfig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6897EA-FF1E-47E9-A4A9-1E1CBE6F05BD}"/>
              </a:ext>
            </a:extLst>
          </p:cNvPr>
          <p:cNvSpPr txBox="1"/>
          <p:nvPr/>
        </p:nvSpPr>
        <p:spPr>
          <a:xfrm>
            <a:off x="611560" y="458112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上記設定は、ホームディレクトリ直下の</a:t>
            </a:r>
            <a:endParaRPr lang="en-US" altLang="ja-JP" dirty="0"/>
          </a:p>
          <a:p>
            <a:r>
              <a:rPr kumimoji="1" lang="en-US" altLang="ja-JP" dirty="0"/>
              <a:t>.</a:t>
            </a:r>
            <a:r>
              <a:rPr kumimoji="1" lang="en-US" altLang="ja-JP" dirty="0" err="1"/>
              <a:t>gticonfig</a:t>
            </a:r>
            <a:r>
              <a:rPr kumimoji="1" lang="ja-JP" altLang="en-US" dirty="0"/>
              <a:t>に書き込まれる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785257-2350-496E-BE8D-B45E915417F1}"/>
              </a:ext>
            </a:extLst>
          </p:cNvPr>
          <p:cNvSpPr txBox="1"/>
          <p:nvPr/>
        </p:nvSpPr>
        <p:spPr>
          <a:xfrm>
            <a:off x="683568" y="1763524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に名前やアドレス、その他設定を伝える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06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FC35D-439B-4D2A-B2EE-13619F77B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A020DB-1700-43A1-8863-48DD090945C5}"/>
              </a:ext>
            </a:extLst>
          </p:cNvPr>
          <p:cNvSpPr txBox="1"/>
          <p:nvPr/>
        </p:nvSpPr>
        <p:spPr>
          <a:xfrm>
            <a:off x="539552" y="2060848"/>
            <a:ext cx="145424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cd</a:t>
            </a:r>
          </a:p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git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4F612B-D17C-4823-82D6-614DAD7219EE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ディレクトリの作成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D5FB3222-65A1-4AA0-92CE-1B2E6267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4CED145E-4633-4BC9-95C9-3724E4BE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57AF4C-CBE6-45D0-A78B-1479F523196D}"/>
              </a:ext>
            </a:extLst>
          </p:cNvPr>
          <p:cNvSpPr txBox="1"/>
          <p:nvPr/>
        </p:nvSpPr>
        <p:spPr>
          <a:xfrm>
            <a:off x="6231910" y="25649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7" name="Picture 2" descr="家のイラスト7">
            <a:extLst>
              <a:ext uri="{FF2B5EF4-FFF2-40B4-BE49-F238E27FC236}">
                <a16:creationId xmlns:a16="http://schemas.microsoft.com/office/drawing/2014/main" id="{8EFC7E64-0F23-4A38-8F9E-D9C772BB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6AA4814-C6FC-4E61-B1A5-67434C00CB5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562110" y="2426851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51D9D3-D373-49CD-B56F-E1FD520CBD51}"/>
              </a:ext>
            </a:extLst>
          </p:cNvPr>
          <p:cNvSpPr txBox="1"/>
          <p:nvPr/>
        </p:nvSpPr>
        <p:spPr>
          <a:xfrm>
            <a:off x="755576" y="285293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ホームディレクトリに移動してから</a:t>
            </a:r>
            <a:endParaRPr lang="en-US" altLang="ja-JP" dirty="0"/>
          </a:p>
          <a:p>
            <a:r>
              <a:rPr kumimoji="1" lang="en-US" altLang="ja-JP" dirty="0"/>
              <a:t>git</a:t>
            </a:r>
            <a:r>
              <a:rPr kumimoji="1" lang="ja-JP" altLang="en-US" dirty="0"/>
              <a:t>ディレクトリを作成</a:t>
            </a:r>
          </a:p>
        </p:txBody>
      </p:sp>
      <p:pic>
        <p:nvPicPr>
          <p:cNvPr id="31" name="Picture 2" descr="手を上げている男の子のイラスト">
            <a:extLst>
              <a:ext uri="{FF2B5EF4-FFF2-40B4-BE49-F238E27FC236}">
                <a16:creationId xmlns:a16="http://schemas.microsoft.com/office/drawing/2014/main" id="{1A3E7FD9-5330-4433-B2DC-09F1621E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12" y="14847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2DFEEA-286C-496A-9AF0-12927DFD9C26}"/>
              </a:ext>
            </a:extLst>
          </p:cNvPr>
          <p:cNvSpPr txBox="1"/>
          <p:nvPr/>
        </p:nvSpPr>
        <p:spPr>
          <a:xfrm>
            <a:off x="6732240" y="15567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</a:t>
            </a:r>
            <a:endParaRPr lang="en-US" altLang="ja-JP" dirty="0"/>
          </a:p>
          <a:p>
            <a:r>
              <a:rPr lang="ja-JP" altLang="en-US" dirty="0"/>
              <a:t>ディレクトリ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01D5A89-DD8F-4621-9496-D65A0CAE355D}"/>
              </a:ext>
            </a:extLst>
          </p:cNvPr>
          <p:cNvSpPr txBox="1"/>
          <p:nvPr/>
        </p:nvSpPr>
        <p:spPr>
          <a:xfrm>
            <a:off x="539552" y="3789040"/>
            <a:ext cx="15953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test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test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57A7F4-9FAB-477B-B2AC-3399556274E9}"/>
              </a:ext>
            </a:extLst>
          </p:cNvPr>
          <p:cNvSpPr txBox="1"/>
          <p:nvPr/>
        </p:nvSpPr>
        <p:spPr>
          <a:xfrm>
            <a:off x="755576" y="4581128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さらに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ディレクトリを作成して</a:t>
            </a:r>
            <a:endParaRPr kumimoji="1" lang="en-US" altLang="ja-JP" dirty="0"/>
          </a:p>
          <a:p>
            <a:r>
              <a:rPr lang="ja-JP" altLang="en-US" dirty="0"/>
              <a:t>そこへ移動</a:t>
            </a:r>
            <a:endParaRPr kumimoji="1" lang="ja-JP" altLang="en-US" dirty="0"/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BF168D21-995B-4069-A814-84BD3BF1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ォルダのイラスト">
            <a:extLst>
              <a:ext uri="{FF2B5EF4-FFF2-40B4-BE49-F238E27FC236}">
                <a16:creationId xmlns:a16="http://schemas.microsoft.com/office/drawing/2014/main" id="{F5D3659D-A854-45A2-BA9D-4F4D2CE4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EF9FCCA-6BFA-4E02-A703-8517A7458E3A}"/>
              </a:ext>
            </a:extLst>
          </p:cNvPr>
          <p:cNvSpPr txBox="1"/>
          <p:nvPr/>
        </p:nvSpPr>
        <p:spPr>
          <a:xfrm>
            <a:off x="6231910" y="48691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38" name="Picture 2" descr="家のイラスト7">
            <a:extLst>
              <a:ext uri="{FF2B5EF4-FFF2-40B4-BE49-F238E27FC236}">
                <a16:creationId xmlns:a16="http://schemas.microsoft.com/office/drawing/2014/main" id="{A7DD775C-2EF4-49AD-8BBA-CB42A18B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58112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CE213D7-D7E2-47D6-A11C-5501D1473BE3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562110" y="473110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フォルダのイラスト">
            <a:extLst>
              <a:ext uri="{FF2B5EF4-FFF2-40B4-BE49-F238E27FC236}">
                <a16:creationId xmlns:a16="http://schemas.microsoft.com/office/drawing/2014/main" id="{0D4DCE5E-265F-4131-8C70-145C957F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021F8FC-BB61-4643-B355-E94A1806EEAB}"/>
              </a:ext>
            </a:extLst>
          </p:cNvPr>
          <p:cNvSpPr txBox="1"/>
          <p:nvPr/>
        </p:nvSpPr>
        <p:spPr>
          <a:xfrm>
            <a:off x="7452320" y="49411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42" name="Picture 2" descr="手を上げている男の子のイラスト">
            <a:extLst>
              <a:ext uri="{FF2B5EF4-FFF2-40B4-BE49-F238E27FC236}">
                <a16:creationId xmlns:a16="http://schemas.microsoft.com/office/drawing/2014/main" id="{79E650B2-C543-4EED-B3C8-171E6586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789040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ED3C703-CDC9-4077-9CE8-80CB0BE692C1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>
            <a:off x="6786246" y="4731107"/>
            <a:ext cx="5940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1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CD38DB-9A8D-4127-8BD3-CC43B5E90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7B384-DCAE-4DA2-A8C1-49923CBAACB1}"/>
              </a:ext>
            </a:extLst>
          </p:cNvPr>
          <p:cNvSpPr txBox="1"/>
          <p:nvPr/>
        </p:nvSpPr>
        <p:spPr>
          <a:xfrm>
            <a:off x="251520" y="1268760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README.md</a:t>
            </a:r>
            <a:r>
              <a:rPr lang="ja-JP" altLang="en-US" sz="2400" dirty="0"/>
              <a:t>ファイルの作成</a:t>
            </a:r>
            <a:endParaRPr kumimoji="1" lang="ja-JP" altLang="en-US" sz="2400" dirty="0"/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BBCDD0F4-DDDF-454E-912D-56EB02BE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0785ED83-447B-46EB-83E5-9CAC8D56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37" y="26369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4294F4-64C7-4A7F-AB4D-3BA2DF5EC8AD}"/>
              </a:ext>
            </a:extLst>
          </p:cNvPr>
          <p:cNvSpPr txBox="1"/>
          <p:nvPr/>
        </p:nvSpPr>
        <p:spPr>
          <a:xfrm>
            <a:off x="5508104" y="27809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1" name="Picture 2" descr="家のイラスト7">
            <a:extLst>
              <a:ext uri="{FF2B5EF4-FFF2-40B4-BE49-F238E27FC236}">
                <a16:creationId xmlns:a16="http://schemas.microsoft.com/office/drawing/2014/main" id="{8124289C-1AD8-471E-81AA-025E89973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F3A76664-E40C-4ED5-B723-91C3E463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79D78D1-0929-43C8-8B0F-8B777F797AF9}"/>
              </a:ext>
            </a:extLst>
          </p:cNvPr>
          <p:cNvSpPr txBox="1"/>
          <p:nvPr/>
        </p:nvSpPr>
        <p:spPr>
          <a:xfrm>
            <a:off x="5432370" y="37170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F77F9BD4-C580-4C31-952A-F1F15D84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06" y="357301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ファイルアイコン（テキスト）">
            <a:extLst>
              <a:ext uri="{FF2B5EF4-FFF2-40B4-BE49-F238E27FC236}">
                <a16:creationId xmlns:a16="http://schemas.microsoft.com/office/drawing/2014/main" id="{457543DA-25CA-4446-92A6-5670E59C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97" y="450912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E04318-07FB-45C3-8C3A-DFBE8E195A51}"/>
              </a:ext>
            </a:extLst>
          </p:cNvPr>
          <p:cNvSpPr txBox="1"/>
          <p:nvPr/>
        </p:nvSpPr>
        <p:spPr>
          <a:xfrm>
            <a:off x="5040049" y="50851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8B166264-89AF-477D-BD20-F4E172F62D90}"/>
              </a:ext>
            </a:extLst>
          </p:cNvPr>
          <p:cNvSpPr/>
          <p:nvPr/>
        </p:nvSpPr>
        <p:spPr>
          <a:xfrm>
            <a:off x="4211960" y="4581128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43F2F71-633E-4CDF-AA4D-CA36E21A59AE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flipH="1">
            <a:off x="5714230" y="416100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DDC8399-3D8A-4B1C-ABBD-AC20F5079AF4}"/>
              </a:ext>
            </a:extLst>
          </p:cNvPr>
          <p:cNvCxnSpPr/>
          <p:nvPr/>
        </p:nvCxnSpPr>
        <p:spPr>
          <a:xfrm flipH="1">
            <a:off x="5724128" y="321297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0737BB5-2959-4592-A67C-495CCA8FA974}"/>
              </a:ext>
            </a:extLst>
          </p:cNvPr>
          <p:cNvCxnSpPr/>
          <p:nvPr/>
        </p:nvCxnSpPr>
        <p:spPr>
          <a:xfrm flipH="1">
            <a:off x="5724128" y="2348880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0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4E82F7-D8C3-4EF4-9BE5-671029CE4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87E50B-F937-470F-A788-DADB82256C21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リポジトリの初期化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63A889-7056-4791-9531-03B0E36440CD}"/>
              </a:ext>
            </a:extLst>
          </p:cNvPr>
          <p:cNvSpPr txBox="1"/>
          <p:nvPr/>
        </p:nvSpPr>
        <p:spPr>
          <a:xfrm>
            <a:off x="827584" y="1988840"/>
            <a:ext cx="13131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init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77C3F71E-1B79-4D45-BFD2-EC76A6B7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28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15B0C44E-9E01-48D7-BE8F-9649C4DAD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69" y="33569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FE4AB1F-7773-4A51-B51A-075764F71726}"/>
              </a:ext>
            </a:extLst>
          </p:cNvPr>
          <p:cNvSpPr txBox="1"/>
          <p:nvPr/>
        </p:nvSpPr>
        <p:spPr>
          <a:xfrm>
            <a:off x="5796136" y="3429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0" name="Picture 2" descr="家のイラスト7">
            <a:extLst>
              <a:ext uri="{FF2B5EF4-FFF2-40B4-BE49-F238E27FC236}">
                <a16:creationId xmlns:a16="http://schemas.microsoft.com/office/drawing/2014/main" id="{96C92BE0-04C8-484F-A127-C4CB590F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3691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87237FFD-E698-4ECB-AC79-701CA704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EC6AA8-F466-4F88-B288-5D0543BFDEEC}"/>
              </a:ext>
            </a:extLst>
          </p:cNvPr>
          <p:cNvSpPr txBox="1"/>
          <p:nvPr/>
        </p:nvSpPr>
        <p:spPr>
          <a:xfrm>
            <a:off x="5724128" y="44371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BFA8CAA8-BE2C-4A11-A5A6-FDC72144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338" y="429309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ファイルアイコン（テキスト）">
            <a:extLst>
              <a:ext uri="{FF2B5EF4-FFF2-40B4-BE49-F238E27FC236}">
                <a16:creationId xmlns:a16="http://schemas.microsoft.com/office/drawing/2014/main" id="{D83F88DB-5F15-49EC-9D1E-2F0F7A92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0120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814B22-C6E2-4292-AE9A-8D6A9E02089D}"/>
              </a:ext>
            </a:extLst>
          </p:cNvPr>
          <p:cNvSpPr txBox="1"/>
          <p:nvPr/>
        </p:nvSpPr>
        <p:spPr>
          <a:xfrm>
            <a:off x="6372200" y="58772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D4D6C26-848C-4248-B488-E4C7152D1C03}"/>
              </a:ext>
            </a:extLst>
          </p:cNvPr>
          <p:cNvCxnSpPr>
            <a:cxnSpLocks/>
          </p:cNvCxnSpPr>
          <p:nvPr/>
        </p:nvCxnSpPr>
        <p:spPr>
          <a:xfrm>
            <a:off x="6012160" y="3068960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柱 36">
            <a:extLst>
              <a:ext uri="{FF2B5EF4-FFF2-40B4-BE49-F238E27FC236}">
                <a16:creationId xmlns:a16="http://schemas.microsoft.com/office/drawing/2014/main" id="{FB089477-84E1-465E-A03D-9A8EF23FD339}"/>
              </a:ext>
            </a:extLst>
          </p:cNvPr>
          <p:cNvSpPr/>
          <p:nvPr/>
        </p:nvSpPr>
        <p:spPr>
          <a:xfrm>
            <a:off x="5716379" y="5301208"/>
            <a:ext cx="576064" cy="496072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80D1C17-4B15-4CCD-84D0-A1866F77A685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rot="16200000" flipH="1">
            <a:off x="6314709" y="4569536"/>
            <a:ext cx="420122" cy="104322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527BD5F-8994-4FD4-B37E-14972D4A5ECD}"/>
              </a:ext>
            </a:extLst>
          </p:cNvPr>
          <p:cNvCxnSpPr>
            <a:stCxn id="22" idx="2"/>
            <a:endCxn id="37" idx="1"/>
          </p:cNvCxnSpPr>
          <p:nvPr/>
        </p:nvCxnSpPr>
        <p:spPr>
          <a:xfrm>
            <a:off x="6003159" y="4881086"/>
            <a:ext cx="1252" cy="4201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44FBCD8-7A8F-4A5D-B382-3FE27B2EE256}"/>
              </a:ext>
            </a:extLst>
          </p:cNvPr>
          <p:cNvSpPr txBox="1"/>
          <p:nvPr/>
        </p:nvSpPr>
        <p:spPr>
          <a:xfrm>
            <a:off x="1835696" y="5301208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.git</a:t>
            </a:r>
            <a:r>
              <a:rPr kumimoji="1" lang="ja-JP" altLang="en-US" dirty="0"/>
              <a:t>ディレクトリが作られ、</a:t>
            </a:r>
            <a:endParaRPr kumimoji="1" lang="en-US" altLang="ja-JP" dirty="0"/>
          </a:p>
          <a:p>
            <a:r>
              <a:rPr lang="en-US" altLang="ja-JP" dirty="0"/>
              <a:t>test</a:t>
            </a:r>
            <a:r>
              <a:rPr lang="ja-JP" altLang="en-US" dirty="0"/>
              <a:t>が</a:t>
            </a:r>
            <a:r>
              <a:rPr lang="en-US" altLang="ja-JP" dirty="0"/>
              <a:t>git</a:t>
            </a:r>
            <a:r>
              <a:rPr lang="ja-JP" altLang="en-US" dirty="0"/>
              <a:t>管理下に入る</a:t>
            </a:r>
            <a:endParaRPr kumimoji="1" lang="ja-JP" altLang="en-US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C243E-6166-44CF-8E1A-E2CD3FA62F7F}"/>
              </a:ext>
            </a:extLst>
          </p:cNvPr>
          <p:cNvSpPr/>
          <p:nvPr/>
        </p:nvSpPr>
        <p:spPr>
          <a:xfrm>
            <a:off x="4860032" y="5373216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21CC2CF-DE5F-4557-8A96-2DA816C1AC6C}"/>
              </a:ext>
            </a:extLst>
          </p:cNvPr>
          <p:cNvCxnSpPr>
            <a:cxnSpLocks/>
          </p:cNvCxnSpPr>
          <p:nvPr/>
        </p:nvCxnSpPr>
        <p:spPr>
          <a:xfrm>
            <a:off x="6012160" y="3933056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3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6949F-1813-4447-9157-E9ED37781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25AA7E-4BB7-4B61-A922-AD85F3607730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33A85-598F-4AE2-A492-6901FCB76B85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18D15AF1-F12E-4775-9B54-8D28C7159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8407356-2EEF-475B-BD96-744D38FA28A5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6A0015E-52EB-4515-BE29-BA3C6882C986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ファイルアイコン（テキスト）">
            <a:extLst>
              <a:ext uri="{FF2B5EF4-FFF2-40B4-BE49-F238E27FC236}">
                <a16:creationId xmlns:a16="http://schemas.microsoft.com/office/drawing/2014/main" id="{64E6CA5A-13F5-47BA-B83D-5B901550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C905F6-249C-4A58-AA57-00DBC66FD999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159C917-48D7-4BAF-AD52-D9DE66C7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0DF17CC-3FE4-49A5-BE69-8BF1AB65E3E3}"/>
              </a:ext>
            </a:extLst>
          </p:cNvPr>
          <p:cNvCxnSpPr>
            <a:stCxn id="1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607ACB-C4D2-4AEA-AA27-6B16591991E7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ファイルアイコン（テキスト）">
            <a:extLst>
              <a:ext uri="{FF2B5EF4-FFF2-40B4-BE49-F238E27FC236}">
                <a16:creationId xmlns:a16="http://schemas.microsoft.com/office/drawing/2014/main" id="{73743BD5-BD1A-4DD4-BDD2-6DFB0618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7AAFE6-BB9E-4885-81F0-9E9231CD98EE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8B6AEA84-91AE-452E-BC80-4C38153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944F465-D15F-48A4-96C6-C8FB81148BD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874424C5-0573-4682-B7EA-E49F5B2D2D60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82EC86-2977-4C28-BB73-5AF69C541EC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C9E01-679D-441B-B21A-76087C293D98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495AEB-2F4F-41F2-9635-E3DB7E7A516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9CB076-973F-48F3-8C7F-C189F563791D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48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044F2A-E9B1-4104-BECB-B0166C9B9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7A60BF-4548-4F4F-B14C-6E59F44C5D19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CB4B13-3307-4ED9-901F-6BA79FBA4F22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"initial commit"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AFCC4506-6EF1-4C11-886B-1AA79890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C002ECE-D992-48EE-BBFC-26BB431EBDA1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4E9760-6DF0-49F4-BDA6-1B9B3B8F89E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ファイルアイコン（テキスト）">
            <a:extLst>
              <a:ext uri="{FF2B5EF4-FFF2-40B4-BE49-F238E27FC236}">
                <a16:creationId xmlns:a16="http://schemas.microsoft.com/office/drawing/2014/main" id="{9275D18B-91FE-4672-A60A-06C2D528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143E6E-CFE1-4DEF-80CC-B611125003D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7363E7AC-8F23-46D8-8110-D0CCD7EA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7E327B-683D-4BC0-A824-1214247B3971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AF400B6-519E-4143-BDF6-8C69FFB8F2E1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2" descr="ファイルアイコン（テキスト）">
            <a:extLst>
              <a:ext uri="{FF2B5EF4-FFF2-40B4-BE49-F238E27FC236}">
                <a16:creationId xmlns:a16="http://schemas.microsoft.com/office/drawing/2014/main" id="{57E67C90-602D-4B8F-AF7D-0C3046A1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B85D97-F03E-46FF-B069-8638687F9CD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9F78F5C-4238-4E12-BE00-777DA5E19091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4AC4432E-56B6-4897-B4D7-A6370163854E}"/>
              </a:ext>
            </a:extLst>
          </p:cNvPr>
          <p:cNvSpPr/>
          <p:nvPr/>
        </p:nvSpPr>
        <p:spPr>
          <a:xfrm>
            <a:off x="471601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E99E06-1840-4160-B6C7-2A3FC18B3DC5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624F78-94AE-4131-80CE-44F196FF2749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EF9DDC-236F-43EF-B304-812529301BDA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FAC21D74-DDF3-4099-B0CC-9D3006FB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DD09C60-E1C5-4C67-BB45-7C36ADE5AED3}"/>
              </a:ext>
            </a:extLst>
          </p:cNvPr>
          <p:cNvCxnSpPr>
            <a:stCxn id="21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ファイルアイコン（テキスト）">
            <a:extLst>
              <a:ext uri="{FF2B5EF4-FFF2-40B4-BE49-F238E27FC236}">
                <a16:creationId xmlns:a16="http://schemas.microsoft.com/office/drawing/2014/main" id="{53C6285C-E235-4376-8BA0-DF8A0E38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9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202957-59C0-4167-AA2C-F689CD356300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801783-29F6-4E43-9D25-422F7511EF06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292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4C3F404-F3AC-493B-AC7A-900511F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51FEB80B-F806-4E0D-8C23-4120D5F0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B6237-014B-4018-AA52-B07284284A20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615D383-F43B-4ADB-89C7-D08ECF3AF267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98F496-17C7-4AE3-BC45-06EBAA1C151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34AC403-8E2D-4F59-9398-F4D1B9EA2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144A94F-101E-4D9B-AC52-AEF52F6B93A6}"/>
              </a:ext>
            </a:extLst>
          </p:cNvPr>
          <p:cNvCxnSpPr>
            <a:stCxn id="8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D64BA5-0D5F-48F6-9A9F-588A19FD9E8B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FE731DD-105E-4B00-B649-5E8D727FA9E6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BEAEDD-4392-4905-9157-2A085C88BC66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A24C0E-C80E-4F7C-90D7-9460CB5D6E6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790BC2-1EF4-40D8-B8DF-38D1A0786242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5E11AF-1DF4-4E9D-AC23-EAD776E7C702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6EB023BA-1ECD-4DC8-A287-570A0800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2623070-6A44-4CAF-8AA4-B4599A98E99E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DD8630-9EB2-4D31-ABAA-935C420F4B56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BCBC354-4A44-47E1-B116-52B25779BF41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" name="四角形: 1 つの角を切り取る 41">
              <a:extLst>
                <a:ext uri="{FF2B5EF4-FFF2-40B4-BE49-F238E27FC236}">
                  <a16:creationId xmlns:a16="http://schemas.microsoft.com/office/drawing/2014/main" id="{A8C90FDC-CAC3-4EE4-A141-6CCA7FCC534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6507B07-B69F-45E7-9D35-05A6B1866E3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62F4252-7600-4E66-8C0B-18C6CBAF0AF3}"/>
              </a:ext>
            </a:extLst>
          </p:cNvPr>
          <p:cNvGrpSpPr/>
          <p:nvPr/>
        </p:nvGrpSpPr>
        <p:grpSpPr>
          <a:xfrm>
            <a:off x="4139952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5" name="四角形: 1 つの角を切り取る 44">
              <a:extLst>
                <a:ext uri="{FF2B5EF4-FFF2-40B4-BE49-F238E27FC236}">
                  <a16:creationId xmlns:a16="http://schemas.microsoft.com/office/drawing/2014/main" id="{13D99CD7-68B6-48B5-A1B9-0CC68F87BFE7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DDBB6479-CC27-4958-98D7-08A0A6095A21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E69EB61-A6F1-46BC-ADF9-F9841D166EC2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8" name="四角形: 1 つの角を切り取る 47">
              <a:extLst>
                <a:ext uri="{FF2B5EF4-FFF2-40B4-BE49-F238E27FC236}">
                  <a16:creationId xmlns:a16="http://schemas.microsoft.com/office/drawing/2014/main" id="{C74F4D12-A880-4836-8D3A-91B451C2A1C3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1EB47B4-AD13-4D54-B5A6-CF7BC939087C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0881D1-07F0-4613-8F1A-98F22A21D067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6C9429-B9D1-499C-B863-0ECFB5D0FA22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</p:spTree>
    <p:extLst>
      <p:ext uri="{BB962C8B-B14F-4D97-AF65-F5344CB8AC3E}">
        <p14:creationId xmlns:p14="http://schemas.microsoft.com/office/powerpoint/2010/main" val="399573778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8172</TotalTime>
  <Words>597</Words>
  <Application>Microsoft Office PowerPoint</Application>
  <PresentationFormat>画面に合わせる (4:3)</PresentationFormat>
  <Paragraphs>149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1611</cp:revision>
  <dcterms:created xsi:type="dcterms:W3CDTF">2019-01-02T05:23:01Z</dcterms:created>
  <dcterms:modified xsi:type="dcterms:W3CDTF">2022-09-27T11:06:33Z</dcterms:modified>
</cp:coreProperties>
</file>