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8"/>
  </p:notesMasterIdLst>
  <p:sldIdLst>
    <p:sldId id="256" r:id="rId2"/>
    <p:sldId id="297" r:id="rId3"/>
    <p:sldId id="355" r:id="rId4"/>
    <p:sldId id="356" r:id="rId5"/>
    <p:sldId id="357" r:id="rId6"/>
    <p:sldId id="358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>
      <p:cViewPr varScale="1">
        <p:scale>
          <a:sx n="99" d="100"/>
          <a:sy n="99" d="100"/>
        </p:scale>
        <p:origin x="1181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2021/10/20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6" name="円/楕円 3">
            <a:extLst>
              <a:ext uri="{FF2B5EF4-FFF2-40B4-BE49-F238E27FC236}">
                <a16:creationId xmlns:a16="http://schemas.microsoft.com/office/drawing/2014/main" id="{487F8E9E-2412-46EC-98D7-79D3FF31255F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889554-4F08-4BCC-A76B-18FB5F2766B3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9" name="弦 8">
            <a:extLst>
              <a:ext uri="{FF2B5EF4-FFF2-40B4-BE49-F238E27FC236}">
                <a16:creationId xmlns:a16="http://schemas.microsoft.com/office/drawing/2014/main" id="{F11AA314-EB24-44EB-A852-674DA52458DB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1D6D61-20B2-4D37-BE12-D11D0A62A47D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/>
              <a:t>27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011893"/>
                </a:solidFill>
              </a:rPr>
              <a:t>演習：</a:t>
            </a:r>
            <a:r>
              <a:rPr lang="en-US" altLang="ja-JP" sz="4000" dirty="0">
                <a:solidFill>
                  <a:srgbClr val="011893"/>
                </a:solidFill>
              </a:rPr>
              <a:t>Git</a:t>
            </a:r>
            <a:r>
              <a:rPr lang="ja-JP" altLang="en-US" sz="4000" dirty="0">
                <a:solidFill>
                  <a:srgbClr val="011893"/>
                </a:solidFill>
              </a:rPr>
              <a:t>の操作</a:t>
            </a:r>
            <a:r>
              <a:rPr lang="en-US" altLang="ja-JP" sz="4000" dirty="0">
                <a:solidFill>
                  <a:srgbClr val="011893"/>
                </a:solidFill>
              </a:rPr>
              <a:t>(</a:t>
            </a:r>
            <a:r>
              <a:rPr lang="ja-JP" altLang="en-US" sz="4000" dirty="0">
                <a:solidFill>
                  <a:srgbClr val="011893"/>
                </a:solidFill>
              </a:rPr>
              <a:t>応用編</a:t>
            </a:r>
            <a:r>
              <a:rPr lang="en-US" altLang="ja-JP" sz="4000" dirty="0">
                <a:solidFill>
                  <a:srgbClr val="011893"/>
                </a:solidFill>
              </a:rPr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BE09DD-BFB2-4A03-AAF8-832DB3A68F0A}"/>
              </a:ext>
            </a:extLst>
          </p:cNvPr>
          <p:cNvSpPr txBox="1"/>
          <p:nvPr/>
        </p:nvSpPr>
        <p:spPr>
          <a:xfrm>
            <a:off x="395536" y="2132856"/>
            <a:ext cx="80393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git amend</a:t>
            </a:r>
            <a:r>
              <a:rPr kumimoji="1" lang="ja-JP" altLang="en-US" sz="2400" dirty="0"/>
              <a:t>によりコミットが変更されることを確認する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git merge</a:t>
            </a:r>
            <a:r>
              <a:rPr kumimoji="1" lang="ja-JP" altLang="en-US" sz="2400" dirty="0"/>
              <a:t>の衝突を解決する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git rebase</a:t>
            </a:r>
            <a:r>
              <a:rPr lang="ja-JP" altLang="en-US" sz="2400" dirty="0"/>
              <a:t>により歴史を改変する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git rebase</a:t>
            </a:r>
            <a:r>
              <a:rPr kumimoji="1" lang="ja-JP" altLang="en-US" sz="2400" dirty="0"/>
              <a:t>の衝突を解決する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git bisect</a:t>
            </a:r>
            <a:r>
              <a:rPr lang="ja-JP" altLang="en-US" sz="2400" dirty="0"/>
              <a:t>を使ってみる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B0B2E08-2322-4621-96D8-09F2805817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1 – Step 1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2681C2F-5171-4322-B646-83338BD785FA}"/>
              </a:ext>
            </a:extLst>
          </p:cNvPr>
          <p:cNvSpPr txBox="1"/>
          <p:nvPr/>
        </p:nvSpPr>
        <p:spPr>
          <a:xfrm>
            <a:off x="251520" y="3645024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リポジトリのクローン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2471D5-BCE5-475E-80D0-D586469A6592}"/>
              </a:ext>
            </a:extLst>
          </p:cNvPr>
          <p:cNvSpPr txBox="1"/>
          <p:nvPr/>
        </p:nvSpPr>
        <p:spPr>
          <a:xfrm>
            <a:off x="323528" y="112474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ディレクトリの作成</a:t>
            </a:r>
            <a:endParaRPr kumimoji="1" lang="ja-JP" altLang="en-US" sz="2400" dirty="0"/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75E72301-FC0B-4A8E-9B26-89B79DAD3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70080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フォルダのイラスト">
            <a:extLst>
              <a:ext uri="{FF2B5EF4-FFF2-40B4-BE49-F238E27FC236}">
                <a16:creationId xmlns:a16="http://schemas.microsoft.com/office/drawing/2014/main" id="{22371725-AC05-4D7B-8CE2-DB58F011E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70080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6DB8F02-7DE6-47FC-B81C-EE537DFD101A}"/>
              </a:ext>
            </a:extLst>
          </p:cNvPr>
          <p:cNvSpPr txBox="1"/>
          <p:nvPr/>
        </p:nvSpPr>
        <p:spPr>
          <a:xfrm>
            <a:off x="5220072" y="220486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github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8B41CAA-0100-4EA9-A1D1-4CFEBFC3849C}"/>
              </a:ext>
            </a:extLst>
          </p:cNvPr>
          <p:cNvSpPr txBox="1"/>
          <p:nvPr/>
        </p:nvSpPr>
        <p:spPr>
          <a:xfrm>
            <a:off x="611560" y="1772816"/>
            <a:ext cx="17043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cd</a:t>
            </a:r>
          </a:p>
          <a:p>
            <a:r>
              <a:rPr kumimoji="1" lang="en-US" altLang="ja-JP" dirty="0" err="1">
                <a:latin typeface="Consolas" panose="020B0609020204030204" pitchFamily="49" charset="0"/>
              </a:rPr>
              <a:t>mkdir</a:t>
            </a:r>
            <a:r>
              <a:rPr kumimoji="1" lang="en-US" altLang="ja-JP" dirty="0">
                <a:latin typeface="Consolas" panose="020B0609020204030204" pitchFamily="49" charset="0"/>
              </a:rPr>
              <a:t> </a:t>
            </a:r>
            <a:r>
              <a:rPr kumimoji="1" lang="en-US" altLang="ja-JP" dirty="0" err="1">
                <a:latin typeface="Consolas" panose="020B0609020204030204" pitchFamily="49" charset="0"/>
              </a:rPr>
              <a:t>github</a:t>
            </a:r>
            <a:endParaRPr kumimoji="1" lang="en-US" altLang="ja-JP" dirty="0">
              <a:latin typeface="Consolas" panose="020B0609020204030204" pitchFamily="49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F034A74-0B80-4209-A9F7-45B89BC1AB03}"/>
              </a:ext>
            </a:extLst>
          </p:cNvPr>
          <p:cNvSpPr txBox="1"/>
          <p:nvPr/>
        </p:nvSpPr>
        <p:spPr>
          <a:xfrm>
            <a:off x="827584" y="4221088"/>
            <a:ext cx="740298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cd </a:t>
            </a:r>
            <a:r>
              <a:rPr lang="en-US" altLang="ja-JP" dirty="0" err="1">
                <a:latin typeface="Consolas" panose="020B0609020204030204" pitchFamily="49" charset="0"/>
              </a:rPr>
              <a:t>github</a:t>
            </a:r>
            <a:endParaRPr lang="en-US" altLang="ja-JP" dirty="0">
              <a:latin typeface="Consolas" panose="020B0609020204030204" pitchFamily="49" charset="0"/>
            </a:endParaRP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clone https://github.com/appi-github/amend-sample.git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cd amend-sample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AD620F-EE2B-49D1-A490-70015C4BA0CE}"/>
              </a:ext>
            </a:extLst>
          </p:cNvPr>
          <p:cNvSpPr txBox="1"/>
          <p:nvPr/>
        </p:nvSpPr>
        <p:spPr>
          <a:xfrm>
            <a:off x="827584" y="270892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ホームディレクトリに移動してから</a:t>
            </a:r>
            <a:endParaRPr lang="en-US" altLang="ja-JP" dirty="0"/>
          </a:p>
          <a:p>
            <a:r>
              <a:rPr kumimoji="1" lang="en-US" altLang="ja-JP" dirty="0" err="1"/>
              <a:t>github</a:t>
            </a:r>
            <a:r>
              <a:rPr kumimoji="1" lang="ja-JP" altLang="en-US" dirty="0"/>
              <a:t>ディレクトリを作成</a:t>
            </a:r>
          </a:p>
        </p:txBody>
      </p:sp>
      <p:pic>
        <p:nvPicPr>
          <p:cNvPr id="1026" name="Picture 2" descr="家のイラスト7">
            <a:extLst>
              <a:ext uri="{FF2B5EF4-FFF2-40B4-BE49-F238E27FC236}">
                <a16:creationId xmlns:a16="http://schemas.microsoft.com/office/drawing/2014/main" id="{0A3318F2-BA31-40E1-AE5F-BE531B6C4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844824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9408EA0-AE62-49C7-BB84-4723EA3BF9CF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770022" y="1994803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フォルダのイラスト">
            <a:extLst>
              <a:ext uri="{FF2B5EF4-FFF2-40B4-BE49-F238E27FC236}">
                <a16:creationId xmlns:a16="http://schemas.microsoft.com/office/drawing/2014/main" id="{C30570D5-D05E-4140-BE97-0E32241B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37321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フォルダのイラスト">
            <a:extLst>
              <a:ext uri="{FF2B5EF4-FFF2-40B4-BE49-F238E27FC236}">
                <a16:creationId xmlns:a16="http://schemas.microsoft.com/office/drawing/2014/main" id="{A480CBE2-CD30-4386-BC8B-BABC907DD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37321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81A1793-D9AC-4564-A71D-05C42183749D}"/>
              </a:ext>
            </a:extLst>
          </p:cNvPr>
          <p:cNvSpPr txBox="1"/>
          <p:nvPr/>
        </p:nvSpPr>
        <p:spPr>
          <a:xfrm>
            <a:off x="5364088" y="587727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github</a:t>
            </a:r>
            <a:endParaRPr kumimoji="1" lang="ja-JP" altLang="en-US" dirty="0"/>
          </a:p>
        </p:txBody>
      </p:sp>
      <p:pic>
        <p:nvPicPr>
          <p:cNvPr id="26" name="Picture 2" descr="家のイラスト7">
            <a:extLst>
              <a:ext uri="{FF2B5EF4-FFF2-40B4-BE49-F238E27FC236}">
                <a16:creationId xmlns:a16="http://schemas.microsoft.com/office/drawing/2014/main" id="{0E850664-FB0A-43DE-AF7C-94922EADF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5517232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8D3ED2DA-10FC-49CE-B0FB-915EDFC04F4A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4914038" y="5667211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フォルダのイラスト">
            <a:extLst>
              <a:ext uri="{FF2B5EF4-FFF2-40B4-BE49-F238E27FC236}">
                <a16:creationId xmlns:a16="http://schemas.microsoft.com/office/drawing/2014/main" id="{1A351DBE-19EF-4383-91BC-AEC29B695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37321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57BDD3F-137C-480D-B056-C6FA61A7C973}"/>
              </a:ext>
            </a:extLst>
          </p:cNvPr>
          <p:cNvCxnSpPr>
            <a:endCxn id="28" idx="1"/>
          </p:cNvCxnSpPr>
          <p:nvPr/>
        </p:nvCxnSpPr>
        <p:spPr>
          <a:xfrm>
            <a:off x="6138174" y="5667211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05F9EE3-BAE3-45CD-9754-D63DF44D6F7C}"/>
              </a:ext>
            </a:extLst>
          </p:cNvPr>
          <p:cNvSpPr txBox="1"/>
          <p:nvPr/>
        </p:nvSpPr>
        <p:spPr>
          <a:xfrm>
            <a:off x="6228184" y="5877272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amend-sample</a:t>
            </a:r>
            <a:endParaRPr kumimoji="1" lang="ja-JP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FED736F-C4FA-4862-9C77-080B0811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517232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家のイラスト7">
            <a:extLst>
              <a:ext uri="{FF2B5EF4-FFF2-40B4-BE49-F238E27FC236}">
                <a16:creationId xmlns:a16="http://schemas.microsoft.com/office/drawing/2014/main" id="{27F96E8F-9EDF-4BE7-B50A-B0C9F46F4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340768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3E777BBD-055B-4638-92E4-42ED1317E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916832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78BB363-007B-421E-B961-F6A90D90AE27}"/>
              </a:ext>
            </a:extLst>
          </p:cNvPr>
          <p:cNvSpPr txBox="1"/>
          <p:nvPr/>
        </p:nvSpPr>
        <p:spPr>
          <a:xfrm>
            <a:off x="7236296" y="134076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ホームディレクトリ</a:t>
            </a:r>
            <a:endParaRPr kumimoji="1" lang="ja-JP" altLang="en-US" sz="14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008AE68-B65C-4E92-935F-5883690ED78A}"/>
              </a:ext>
            </a:extLst>
          </p:cNvPr>
          <p:cNvSpPr txBox="1"/>
          <p:nvPr/>
        </p:nvSpPr>
        <p:spPr>
          <a:xfrm>
            <a:off x="7308304" y="1844824"/>
            <a:ext cx="131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Git</a:t>
            </a:r>
            <a:r>
              <a:rPr lang="ja-JP" altLang="en-US" sz="1400" dirty="0"/>
              <a:t>管理された</a:t>
            </a:r>
            <a:endParaRPr lang="en-US" altLang="ja-JP" sz="1400" dirty="0"/>
          </a:p>
          <a:p>
            <a:r>
              <a:rPr kumimoji="1" lang="ja-JP" altLang="en-US" sz="1400" dirty="0"/>
              <a:t>ディレクトリ</a:t>
            </a:r>
          </a:p>
        </p:txBody>
      </p:sp>
    </p:spTree>
    <p:extLst>
      <p:ext uri="{BB962C8B-B14F-4D97-AF65-F5344CB8AC3E}">
        <p14:creationId xmlns:p14="http://schemas.microsoft.com/office/powerpoint/2010/main" val="275806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9FC35D-439B-4D2A-B2EE-13619F77BB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1 – Step 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A020DB-1700-43A1-8863-48DD090945C5}"/>
              </a:ext>
            </a:extLst>
          </p:cNvPr>
          <p:cNvSpPr txBox="1"/>
          <p:nvPr/>
        </p:nvSpPr>
        <p:spPr>
          <a:xfrm>
            <a:off x="539552" y="2060848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log --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oneline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D683DF95-317E-4C7A-9900-C86C3158DF48}"/>
              </a:ext>
            </a:extLst>
          </p:cNvPr>
          <p:cNvSpPr/>
          <p:nvPr/>
        </p:nvSpPr>
        <p:spPr>
          <a:xfrm>
            <a:off x="2915816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7D36FE0-CA36-4F80-BC1B-626A8D4E2917}"/>
              </a:ext>
            </a:extLst>
          </p:cNvPr>
          <p:cNvSpPr/>
          <p:nvPr/>
        </p:nvSpPr>
        <p:spPr>
          <a:xfrm>
            <a:off x="2915816" y="537321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1552BF-3E60-425F-BCD0-7EF6656DF7E6}"/>
              </a:ext>
            </a:extLst>
          </p:cNvPr>
          <p:cNvSpPr/>
          <p:nvPr/>
        </p:nvSpPr>
        <p:spPr>
          <a:xfrm>
            <a:off x="2915816" y="46531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DBF339A-3486-4E27-8492-494540D72E2A}"/>
              </a:ext>
            </a:extLst>
          </p:cNvPr>
          <p:cNvSpPr/>
          <p:nvPr/>
        </p:nvSpPr>
        <p:spPr>
          <a:xfrm>
            <a:off x="291581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C226E8-124C-4B63-B7FF-DB194C571703}"/>
              </a:ext>
            </a:extLst>
          </p:cNvPr>
          <p:cNvSpPr txBox="1"/>
          <p:nvPr/>
        </p:nvSpPr>
        <p:spPr>
          <a:xfrm>
            <a:off x="3707904" y="616530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initial commit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312A882-A5FE-4F2C-81B4-BB3388D50A52}"/>
              </a:ext>
            </a:extLst>
          </p:cNvPr>
          <p:cNvSpPr txBox="1"/>
          <p:nvPr/>
        </p:nvSpPr>
        <p:spPr>
          <a:xfrm>
            <a:off x="3707904" y="537321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updates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FB6AD8D-DBDA-4007-83F3-CEF639CD53DE}"/>
              </a:ext>
            </a:extLst>
          </p:cNvPr>
          <p:cNvSpPr txBox="1"/>
          <p:nvPr/>
        </p:nvSpPr>
        <p:spPr>
          <a:xfrm>
            <a:off x="3707904" y="465313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updates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EB6A9BC-027B-41DB-B365-C50AC350785F}"/>
              </a:ext>
            </a:extLst>
          </p:cNvPr>
          <p:cNvSpPr txBox="1"/>
          <p:nvPr/>
        </p:nvSpPr>
        <p:spPr>
          <a:xfrm>
            <a:off x="3707904" y="393305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Consolas" panose="020B0609020204030204" pitchFamily="49" charset="0"/>
              </a:rPr>
              <a:t>updaets</a:t>
            </a:r>
            <a:r>
              <a:rPr kumimoji="1" lang="en-US" altLang="ja-JP" dirty="0">
                <a:latin typeface="Consolas" panose="020B0609020204030204" pitchFamily="49" charset="0"/>
              </a:rPr>
              <a:t>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25CAFCD-2F17-46CC-887F-8246D77426FD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V="1">
            <a:off x="3131840" y="5805264"/>
            <a:ext cx="0" cy="2880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3A25627-FA8A-4103-B816-AA66FBE220CC}"/>
              </a:ext>
            </a:extLst>
          </p:cNvPr>
          <p:cNvCxnSpPr>
            <a:stCxn id="5" idx="0"/>
            <a:endCxn id="6" idx="4"/>
          </p:cNvCxnSpPr>
          <p:nvPr/>
        </p:nvCxnSpPr>
        <p:spPr>
          <a:xfrm flipV="1">
            <a:off x="3131840" y="5085184"/>
            <a:ext cx="0" cy="2880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9C298FE-D4A0-47E8-8588-85286EBFB4E5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flipV="1">
            <a:off x="3131840" y="4365104"/>
            <a:ext cx="0" cy="2880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四角形: 1 つの角を切り取り 1 つの角を丸める 19">
            <a:extLst>
              <a:ext uri="{FF2B5EF4-FFF2-40B4-BE49-F238E27FC236}">
                <a16:creationId xmlns:a16="http://schemas.microsoft.com/office/drawing/2014/main" id="{9E75E307-7A64-497A-A80B-18A090748A5E}"/>
              </a:ext>
            </a:extLst>
          </p:cNvPr>
          <p:cNvSpPr/>
          <p:nvPr/>
        </p:nvSpPr>
        <p:spPr>
          <a:xfrm>
            <a:off x="1907704" y="342900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9F30DFAD-7AFC-4675-A831-2309B363F56E}"/>
              </a:ext>
            </a:extLst>
          </p:cNvPr>
          <p:cNvCxnSpPr>
            <a:stCxn id="20" idx="1"/>
            <a:endCxn id="7" idx="2"/>
          </p:cNvCxnSpPr>
          <p:nvPr/>
        </p:nvCxnSpPr>
        <p:spPr>
          <a:xfrm rot="16200000" flipH="1">
            <a:off x="2508920" y="3742184"/>
            <a:ext cx="381744" cy="43204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FAE393F-639E-489B-8877-3159AF6E2B07}"/>
              </a:ext>
            </a:extLst>
          </p:cNvPr>
          <p:cNvSpPr/>
          <p:nvPr/>
        </p:nvSpPr>
        <p:spPr>
          <a:xfrm>
            <a:off x="467544" y="3421251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C11CF2C-E59B-4781-85EF-59192DF418D7}"/>
              </a:ext>
            </a:extLst>
          </p:cNvPr>
          <p:cNvCxnSpPr>
            <a:cxnSpLocks/>
            <a:stCxn id="24" idx="3"/>
            <a:endCxn id="20" idx="2"/>
          </p:cNvCxnSpPr>
          <p:nvPr/>
        </p:nvCxnSpPr>
        <p:spPr>
          <a:xfrm flipV="1">
            <a:off x="1403648" y="3598168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4F612B-D17C-4823-82D6-614DAD7219EE}"/>
              </a:ext>
            </a:extLst>
          </p:cNvPr>
          <p:cNvSpPr txBox="1"/>
          <p:nvPr/>
        </p:nvSpPr>
        <p:spPr>
          <a:xfrm>
            <a:off x="251520" y="12687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歴史の確認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5561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3DDA950-C614-410F-99AD-2B419AD45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1 – Step 3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B361B09-6323-42FD-ABC8-08672E0E0289}"/>
              </a:ext>
            </a:extLst>
          </p:cNvPr>
          <p:cNvSpPr txBox="1"/>
          <p:nvPr/>
        </p:nvSpPr>
        <p:spPr>
          <a:xfrm>
            <a:off x="251520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コミットの保存</a:t>
            </a:r>
            <a:endParaRPr kumimoji="1" lang="ja-JP" altLang="en-US" sz="24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E9986D7-6E25-47DA-AB58-2A688886D0E1}"/>
              </a:ext>
            </a:extLst>
          </p:cNvPr>
          <p:cNvSpPr/>
          <p:nvPr/>
        </p:nvSpPr>
        <p:spPr>
          <a:xfrm>
            <a:off x="2915816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B45342F-46A8-427F-980B-9B6F7FB5E4FF}"/>
              </a:ext>
            </a:extLst>
          </p:cNvPr>
          <p:cNvSpPr/>
          <p:nvPr/>
        </p:nvSpPr>
        <p:spPr>
          <a:xfrm>
            <a:off x="2915816" y="537321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D2AF606-CF06-4F7C-982D-E3D185DF6A3B}"/>
              </a:ext>
            </a:extLst>
          </p:cNvPr>
          <p:cNvSpPr/>
          <p:nvPr/>
        </p:nvSpPr>
        <p:spPr>
          <a:xfrm>
            <a:off x="2915816" y="46531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74D9E72-17F0-497E-9994-860B3034D0A3}"/>
              </a:ext>
            </a:extLst>
          </p:cNvPr>
          <p:cNvSpPr/>
          <p:nvPr/>
        </p:nvSpPr>
        <p:spPr>
          <a:xfrm>
            <a:off x="291581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EA7A26-EA3D-4681-A1B2-E8C9D88C146A}"/>
              </a:ext>
            </a:extLst>
          </p:cNvPr>
          <p:cNvSpPr txBox="1"/>
          <p:nvPr/>
        </p:nvSpPr>
        <p:spPr>
          <a:xfrm>
            <a:off x="3707904" y="616530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initial commit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C827EEA-BBB9-4CF1-A699-580522F0FEF0}"/>
              </a:ext>
            </a:extLst>
          </p:cNvPr>
          <p:cNvSpPr txBox="1"/>
          <p:nvPr/>
        </p:nvSpPr>
        <p:spPr>
          <a:xfrm>
            <a:off x="3707904" y="537321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updates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D273281-989D-4752-B0F0-E2E0363960C0}"/>
              </a:ext>
            </a:extLst>
          </p:cNvPr>
          <p:cNvSpPr txBox="1"/>
          <p:nvPr/>
        </p:nvSpPr>
        <p:spPr>
          <a:xfrm>
            <a:off x="3707904" y="465313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updates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1583225-7944-499F-84C8-7C6EB38F6458}"/>
              </a:ext>
            </a:extLst>
          </p:cNvPr>
          <p:cNvSpPr txBox="1"/>
          <p:nvPr/>
        </p:nvSpPr>
        <p:spPr>
          <a:xfrm>
            <a:off x="3707904" y="393305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Consolas" panose="020B0609020204030204" pitchFamily="49" charset="0"/>
              </a:rPr>
              <a:t>updaets</a:t>
            </a:r>
            <a:r>
              <a:rPr kumimoji="1" lang="en-US" altLang="ja-JP" dirty="0">
                <a:latin typeface="Consolas" panose="020B0609020204030204" pitchFamily="49" charset="0"/>
              </a:rPr>
              <a:t>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7471FE1-F85F-4EE3-BE6C-78B5D820698E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V="1">
            <a:off x="3131840" y="5805264"/>
            <a:ext cx="0" cy="2880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AEEE878-B3CA-4E01-9244-C81117D292B5}"/>
              </a:ext>
            </a:extLst>
          </p:cNvPr>
          <p:cNvCxnSpPr>
            <a:stCxn id="5" idx="0"/>
            <a:endCxn id="6" idx="4"/>
          </p:cNvCxnSpPr>
          <p:nvPr/>
        </p:nvCxnSpPr>
        <p:spPr>
          <a:xfrm flipV="1">
            <a:off x="3131840" y="5085184"/>
            <a:ext cx="0" cy="2880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807314F-A883-4D63-BB04-C03F1A6C1702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flipV="1">
            <a:off x="3131840" y="4365104"/>
            <a:ext cx="0" cy="2880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四角形: 1 つの角を切り取り 1 つの角を丸める 14">
            <a:extLst>
              <a:ext uri="{FF2B5EF4-FFF2-40B4-BE49-F238E27FC236}">
                <a16:creationId xmlns:a16="http://schemas.microsoft.com/office/drawing/2014/main" id="{32D6F2B5-EC35-47F9-A414-E76DBBB18CFA}"/>
              </a:ext>
            </a:extLst>
          </p:cNvPr>
          <p:cNvSpPr/>
          <p:nvPr/>
        </p:nvSpPr>
        <p:spPr>
          <a:xfrm>
            <a:off x="1547664" y="342900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5E8BBAE0-BF03-45D1-9B8F-C3AFCABCF445}"/>
              </a:ext>
            </a:extLst>
          </p:cNvPr>
          <p:cNvCxnSpPr>
            <a:stCxn id="15" idx="1"/>
            <a:endCxn id="7" idx="2"/>
          </p:cNvCxnSpPr>
          <p:nvPr/>
        </p:nvCxnSpPr>
        <p:spPr>
          <a:xfrm rot="16200000" flipH="1">
            <a:off x="2328900" y="3562164"/>
            <a:ext cx="381744" cy="7920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88C612B-4E33-4DA1-878A-A26A7EED68BF}"/>
              </a:ext>
            </a:extLst>
          </p:cNvPr>
          <p:cNvSpPr/>
          <p:nvPr/>
        </p:nvSpPr>
        <p:spPr>
          <a:xfrm>
            <a:off x="107504" y="3421251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B3759F4-3E86-4F78-9D23-74E69E2DB4DB}"/>
              </a:ext>
            </a:extLst>
          </p:cNvPr>
          <p:cNvCxnSpPr>
            <a:cxnSpLocks/>
            <a:stCxn id="17" idx="3"/>
            <a:endCxn id="15" idx="2"/>
          </p:cNvCxnSpPr>
          <p:nvPr/>
        </p:nvCxnSpPr>
        <p:spPr>
          <a:xfrm flipV="1">
            <a:off x="1043608" y="3598168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四角形: 1 つの角を切り取り 1 つの角を丸める 19">
            <a:extLst>
              <a:ext uri="{FF2B5EF4-FFF2-40B4-BE49-F238E27FC236}">
                <a16:creationId xmlns:a16="http://schemas.microsoft.com/office/drawing/2014/main" id="{E062E1E8-1CBC-4F13-B9DC-32BD909AB39E}"/>
              </a:ext>
            </a:extLst>
          </p:cNvPr>
          <p:cNvSpPr/>
          <p:nvPr/>
        </p:nvSpPr>
        <p:spPr>
          <a:xfrm>
            <a:off x="2090465" y="2852936"/>
            <a:ext cx="2088232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original_main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8206B2F-7412-49F2-B958-222A1DE67E06}"/>
              </a:ext>
            </a:extLst>
          </p:cNvPr>
          <p:cNvCxnSpPr>
            <a:stCxn id="20" idx="1"/>
            <a:endCxn id="7" idx="0"/>
          </p:cNvCxnSpPr>
          <p:nvPr/>
        </p:nvCxnSpPr>
        <p:spPr>
          <a:xfrm flipH="1">
            <a:off x="3131840" y="3212976"/>
            <a:ext cx="2741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AA05369-55BB-4C5C-A1CF-31B47D28F634}"/>
              </a:ext>
            </a:extLst>
          </p:cNvPr>
          <p:cNvSpPr txBox="1"/>
          <p:nvPr/>
        </p:nvSpPr>
        <p:spPr>
          <a:xfrm>
            <a:off x="683568" y="1988840"/>
            <a:ext cx="357020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branch 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original_main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84C499D-3134-4004-9ACF-45704439EE14}"/>
              </a:ext>
            </a:extLst>
          </p:cNvPr>
          <p:cNvSpPr txBox="1"/>
          <p:nvPr/>
        </p:nvSpPr>
        <p:spPr>
          <a:xfrm>
            <a:off x="4788024" y="141277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現在のコミットに別名をつけておく</a:t>
            </a:r>
          </a:p>
        </p:txBody>
      </p:sp>
    </p:spTree>
    <p:extLst>
      <p:ext uri="{BB962C8B-B14F-4D97-AF65-F5344CB8AC3E}">
        <p14:creationId xmlns:p14="http://schemas.microsoft.com/office/powerpoint/2010/main" val="1393844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986DB01-DA84-4950-8288-5014DCCD8E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920121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7986</TotalTime>
  <Words>181</Words>
  <Application>Microsoft Office PowerPoint</Application>
  <PresentationFormat>画面に合わせる 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HGｺﾞｼｯｸE</vt:lpstr>
      <vt:lpstr>游ゴシック</vt:lpstr>
      <vt:lpstr>Arial</vt:lpstr>
      <vt:lpstr>Consolas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1490</cp:revision>
  <dcterms:created xsi:type="dcterms:W3CDTF">2019-01-02T05:23:01Z</dcterms:created>
  <dcterms:modified xsi:type="dcterms:W3CDTF">2021-10-20T07:58:39Z</dcterms:modified>
</cp:coreProperties>
</file>