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6"/>
  </p:notesMasterIdLst>
  <p:sldIdLst>
    <p:sldId id="256" r:id="rId2"/>
    <p:sldId id="297" r:id="rId3"/>
    <p:sldId id="299" r:id="rId4"/>
    <p:sldId id="298" r:id="rId5"/>
    <p:sldId id="300" r:id="rId6"/>
    <p:sldId id="301" r:id="rId7"/>
    <p:sldId id="302" r:id="rId8"/>
    <p:sldId id="303" r:id="rId9"/>
    <p:sldId id="304" r:id="rId10"/>
    <p:sldId id="305" r:id="rId11"/>
    <p:sldId id="306" r:id="rId12"/>
    <p:sldId id="315" r:id="rId13"/>
    <p:sldId id="307" r:id="rId14"/>
    <p:sldId id="308" r:id="rId15"/>
    <p:sldId id="309" r:id="rId16"/>
    <p:sldId id="310" r:id="rId17"/>
    <p:sldId id="311" r:id="rId18"/>
    <p:sldId id="312" r:id="rId19"/>
    <p:sldId id="313" r:id="rId20"/>
    <p:sldId id="314"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30" r:id="rId34"/>
    <p:sldId id="331" r:id="rId35"/>
    <p:sldId id="332" r:id="rId36"/>
    <p:sldId id="333" r:id="rId37"/>
    <p:sldId id="334" r:id="rId38"/>
    <p:sldId id="328" r:id="rId39"/>
    <p:sldId id="329" r:id="rId40"/>
    <p:sldId id="335" r:id="rId41"/>
    <p:sldId id="336" r:id="rId42"/>
    <p:sldId id="337" r:id="rId43"/>
    <p:sldId id="338" r:id="rId44"/>
    <p:sldId id="339"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109" d="100"/>
          <a:sy n="109" d="100"/>
        </p:scale>
        <p:origin x="127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2021/10/4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4XpnKHJAok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a:solidFill>
                  <a:srgbClr val="011893"/>
                </a:solidFill>
              </a:rPr>
              <a:t>ブランチ操作</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6468C2-8E90-4268-9F8F-343942AE470B}"/>
              </a:ext>
            </a:extLst>
          </p:cNvPr>
          <p:cNvSpPr>
            <a:spLocks noGrp="1"/>
          </p:cNvSpPr>
          <p:nvPr>
            <p:ph type="body" sz="quarter" idx="10"/>
          </p:nvPr>
        </p:nvSpPr>
        <p:spPr/>
        <p:txBody>
          <a:bodyPr/>
          <a:lstStyle/>
          <a:p>
            <a:r>
              <a:rPr lang="ja-JP" altLang="en-US"/>
              <a:t>個人開発とワークフロー</a:t>
            </a:r>
            <a:endParaRPr lang="en-US"/>
          </a:p>
        </p:txBody>
      </p:sp>
      <p:grpSp>
        <p:nvGrpSpPr>
          <p:cNvPr id="3" name="グループ化 2">
            <a:extLst>
              <a:ext uri="{FF2B5EF4-FFF2-40B4-BE49-F238E27FC236}">
                <a16:creationId xmlns:a16="http://schemas.microsoft.com/office/drawing/2014/main" id="{6A3B5BFF-00C5-4C7C-925C-57E5ECD12E98}"/>
              </a:ext>
            </a:extLst>
          </p:cNvPr>
          <p:cNvGrpSpPr/>
          <p:nvPr/>
        </p:nvGrpSpPr>
        <p:grpSpPr>
          <a:xfrm>
            <a:off x="2267451" y="5547264"/>
            <a:ext cx="701102" cy="502677"/>
            <a:chOff x="3131840" y="2996953"/>
            <a:chExt cx="3600400" cy="2581419"/>
          </a:xfrm>
        </p:grpSpPr>
        <p:sp>
          <p:nvSpPr>
            <p:cNvPr id="4" name="正方形/長方形 3">
              <a:extLst>
                <a:ext uri="{FF2B5EF4-FFF2-40B4-BE49-F238E27FC236}">
                  <a16:creationId xmlns:a16="http://schemas.microsoft.com/office/drawing/2014/main" id="{26FA11AB-87C4-415C-96E5-9A844B9F2DB6}"/>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88B58F27-2E13-44A9-8687-F75D4724022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7674D8B3-189A-49CE-B179-4AE95E257155}"/>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937ED9D-9A47-4A5E-A5A8-F7BC86A8E056}"/>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 name="楕円 4">
            <a:extLst>
              <a:ext uri="{FF2B5EF4-FFF2-40B4-BE49-F238E27FC236}">
                <a16:creationId xmlns:a16="http://schemas.microsoft.com/office/drawing/2014/main" id="{7C04BBE7-88D5-49D7-9D23-E4ADD0908CA3}"/>
              </a:ext>
            </a:extLst>
          </p:cNvPr>
          <p:cNvSpPr/>
          <p:nvPr/>
        </p:nvSpPr>
        <p:spPr>
          <a:xfrm>
            <a:off x="1028390"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4">
            <a:extLst>
              <a:ext uri="{FF2B5EF4-FFF2-40B4-BE49-F238E27FC236}">
                <a16:creationId xmlns:a16="http://schemas.microsoft.com/office/drawing/2014/main" id="{AD8AEC34-758A-4129-8766-41AE7D36BFE8}"/>
              </a:ext>
            </a:extLst>
          </p:cNvPr>
          <p:cNvSpPr/>
          <p:nvPr/>
        </p:nvSpPr>
        <p:spPr>
          <a:xfrm>
            <a:off x="248347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5BC3AF28-188B-4678-A43D-754382F0D2CE}"/>
              </a:ext>
            </a:extLst>
          </p:cNvPr>
          <p:cNvSpPr/>
          <p:nvPr/>
        </p:nvSpPr>
        <p:spPr>
          <a:xfrm>
            <a:off x="392363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A3647071-CB4D-4D29-B30E-545D6D213CE4}"/>
              </a:ext>
            </a:extLst>
          </p:cNvPr>
          <p:cNvSpPr/>
          <p:nvPr/>
        </p:nvSpPr>
        <p:spPr>
          <a:xfrm>
            <a:off x="248347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F2151E48-9E4B-464C-894D-511D6F522797}"/>
              </a:ext>
            </a:extLst>
          </p:cNvPr>
          <p:cNvSpPr/>
          <p:nvPr/>
        </p:nvSpPr>
        <p:spPr>
          <a:xfrm>
            <a:off x="464371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37C25001-7243-471C-8DF0-A791F715D762}"/>
              </a:ext>
            </a:extLst>
          </p:cNvPr>
          <p:cNvSpPr/>
          <p:nvPr/>
        </p:nvSpPr>
        <p:spPr>
          <a:xfrm>
            <a:off x="536379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3DA20F4-15FB-4A8D-B460-8515CD0BA59A}"/>
              </a:ext>
            </a:extLst>
          </p:cNvPr>
          <p:cNvCxnSpPr>
            <a:cxnSpLocks/>
            <a:stCxn id="8" idx="7"/>
            <a:endCxn id="9" idx="3"/>
          </p:cNvCxnSpPr>
          <p:nvPr/>
        </p:nvCxnSpPr>
        <p:spPr>
          <a:xfrm flipV="1">
            <a:off x="1397166" y="3456900"/>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E1B15C9-1D66-4A32-8766-729898F222EA}"/>
              </a:ext>
            </a:extLst>
          </p:cNvPr>
          <p:cNvCxnSpPr>
            <a:cxnSpLocks/>
            <a:stCxn id="10" idx="2"/>
            <a:endCxn id="9" idx="6"/>
          </p:cNvCxnSpPr>
          <p:nvPr/>
        </p:nvCxnSpPr>
        <p:spPr>
          <a:xfrm flipH="1">
            <a:off x="2915523" y="3304148"/>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1ED958C-51F1-42B6-B3F3-E3A0DF68544A}"/>
              </a:ext>
            </a:extLst>
          </p:cNvPr>
          <p:cNvCxnSpPr>
            <a:cxnSpLocks/>
            <a:stCxn id="10" idx="6"/>
            <a:endCxn id="13" idx="1"/>
          </p:cNvCxnSpPr>
          <p:nvPr/>
        </p:nvCxnSpPr>
        <p:spPr>
          <a:xfrm>
            <a:off x="4355683" y="3304148"/>
            <a:ext cx="1071384" cy="7222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4">
            <a:extLst>
              <a:ext uri="{FF2B5EF4-FFF2-40B4-BE49-F238E27FC236}">
                <a16:creationId xmlns:a16="http://schemas.microsoft.com/office/drawing/2014/main" id="{39BEF531-D02A-44E0-95AF-A334308B5210}"/>
              </a:ext>
            </a:extLst>
          </p:cNvPr>
          <p:cNvSpPr/>
          <p:nvPr/>
        </p:nvSpPr>
        <p:spPr>
          <a:xfrm>
            <a:off x="680395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FEE8D183-BA4D-4372-B509-F110EA829AB1}"/>
              </a:ext>
            </a:extLst>
          </p:cNvPr>
          <p:cNvCxnSpPr>
            <a:cxnSpLocks/>
          </p:cNvCxnSpPr>
          <p:nvPr/>
        </p:nvCxnSpPr>
        <p:spPr>
          <a:xfrm>
            <a:off x="1451702" y="4170376"/>
            <a:ext cx="3903357"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B6C1753-9B42-46E6-BC76-360E7E3DBF6E}"/>
              </a:ext>
            </a:extLst>
          </p:cNvPr>
          <p:cNvCxnSpPr>
            <a:cxnSpLocks/>
            <a:stCxn id="8" idx="5"/>
            <a:endCxn id="11" idx="1"/>
          </p:cNvCxnSpPr>
          <p:nvPr/>
        </p:nvCxnSpPr>
        <p:spPr>
          <a:xfrm>
            <a:off x="1397166" y="4331864"/>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B1B900F-8F95-46BD-887B-28EB55B1A3D7}"/>
              </a:ext>
            </a:extLst>
          </p:cNvPr>
          <p:cNvCxnSpPr>
            <a:cxnSpLocks/>
            <a:stCxn id="12" idx="2"/>
            <a:endCxn id="11" idx="6"/>
          </p:cNvCxnSpPr>
          <p:nvPr/>
        </p:nvCxnSpPr>
        <p:spPr>
          <a:xfrm flipH="1">
            <a:off x="2915523" y="5032340"/>
            <a:ext cx="172819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3B48FA4-850E-441C-84B5-8DB345590F59}"/>
              </a:ext>
            </a:extLst>
          </p:cNvPr>
          <p:cNvCxnSpPr>
            <a:cxnSpLocks/>
            <a:stCxn id="17" idx="3"/>
            <a:endCxn id="12" idx="7"/>
          </p:cNvCxnSpPr>
          <p:nvPr/>
        </p:nvCxnSpPr>
        <p:spPr>
          <a:xfrm flipH="1">
            <a:off x="5012491" y="4331864"/>
            <a:ext cx="1854736" cy="54772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78D87C0-D47D-4C22-8755-9DEA9E2F9B57}"/>
              </a:ext>
            </a:extLst>
          </p:cNvPr>
          <p:cNvCxnSpPr>
            <a:cxnSpLocks/>
            <a:stCxn id="17" idx="2"/>
            <a:endCxn id="13" idx="6"/>
          </p:cNvCxnSpPr>
          <p:nvPr/>
        </p:nvCxnSpPr>
        <p:spPr>
          <a:xfrm flipH="1">
            <a:off x="5795843" y="4179112"/>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1396A08-7514-49AA-A62A-3DF4E7088D09}"/>
              </a:ext>
            </a:extLst>
          </p:cNvPr>
          <p:cNvSpPr txBox="1"/>
          <p:nvPr/>
        </p:nvSpPr>
        <p:spPr>
          <a:xfrm>
            <a:off x="107211" y="3963088"/>
            <a:ext cx="1008112" cy="369332"/>
          </a:xfrm>
          <a:prstGeom prst="rect">
            <a:avLst/>
          </a:prstGeom>
          <a:noFill/>
        </p:spPr>
        <p:txBody>
          <a:bodyPr wrap="square">
            <a:spAutoFit/>
          </a:bodyPr>
          <a:lstStyle/>
          <a:p>
            <a:r>
              <a:rPr lang="en-US"/>
              <a:t>main</a:t>
            </a:r>
          </a:p>
        </p:txBody>
      </p:sp>
      <p:sp>
        <p:nvSpPr>
          <p:cNvPr id="24" name="テキスト ボックス 23">
            <a:extLst>
              <a:ext uri="{FF2B5EF4-FFF2-40B4-BE49-F238E27FC236}">
                <a16:creationId xmlns:a16="http://schemas.microsoft.com/office/drawing/2014/main" id="{B1219C7D-943B-4707-84FA-F69A5190215E}"/>
              </a:ext>
            </a:extLst>
          </p:cNvPr>
          <p:cNvSpPr txBox="1"/>
          <p:nvPr/>
        </p:nvSpPr>
        <p:spPr>
          <a:xfrm>
            <a:off x="1187331" y="3088124"/>
            <a:ext cx="1224136" cy="369332"/>
          </a:xfrm>
          <a:prstGeom prst="rect">
            <a:avLst/>
          </a:prstGeom>
          <a:noFill/>
        </p:spPr>
        <p:txBody>
          <a:bodyPr wrap="square">
            <a:spAutoFit/>
          </a:bodyPr>
          <a:lstStyle/>
          <a:p>
            <a:r>
              <a:rPr lang="en-US"/>
              <a:t>feature_A</a:t>
            </a:r>
          </a:p>
        </p:txBody>
      </p:sp>
      <p:sp>
        <p:nvSpPr>
          <p:cNvPr id="25" name="テキスト ボックス 24">
            <a:extLst>
              <a:ext uri="{FF2B5EF4-FFF2-40B4-BE49-F238E27FC236}">
                <a16:creationId xmlns:a16="http://schemas.microsoft.com/office/drawing/2014/main" id="{11C233C5-D371-4CB0-A895-A9820C3C6ED3}"/>
              </a:ext>
            </a:extLst>
          </p:cNvPr>
          <p:cNvSpPr txBox="1"/>
          <p:nvPr/>
        </p:nvSpPr>
        <p:spPr>
          <a:xfrm>
            <a:off x="1187331" y="4816316"/>
            <a:ext cx="1224136" cy="369332"/>
          </a:xfrm>
          <a:prstGeom prst="rect">
            <a:avLst/>
          </a:prstGeom>
          <a:noFill/>
        </p:spPr>
        <p:txBody>
          <a:bodyPr wrap="square">
            <a:spAutoFit/>
          </a:bodyPr>
          <a:lstStyle/>
          <a:p>
            <a:r>
              <a:rPr lang="en-US"/>
              <a:t>feature_B</a:t>
            </a:r>
          </a:p>
        </p:txBody>
      </p:sp>
      <p:grpSp>
        <p:nvGrpSpPr>
          <p:cNvPr id="26" name="グループ化 25">
            <a:extLst>
              <a:ext uri="{FF2B5EF4-FFF2-40B4-BE49-F238E27FC236}">
                <a16:creationId xmlns:a16="http://schemas.microsoft.com/office/drawing/2014/main" id="{EE1C5628-143C-4E3F-B067-5BE4384D76B0}"/>
              </a:ext>
            </a:extLst>
          </p:cNvPr>
          <p:cNvGrpSpPr/>
          <p:nvPr/>
        </p:nvGrpSpPr>
        <p:grpSpPr>
          <a:xfrm>
            <a:off x="611267" y="3377535"/>
            <a:ext cx="701102" cy="502677"/>
            <a:chOff x="3131840" y="2996953"/>
            <a:chExt cx="3600400" cy="2581419"/>
          </a:xfrm>
        </p:grpSpPr>
        <p:sp>
          <p:nvSpPr>
            <p:cNvPr id="27" name="正方形/長方形 26">
              <a:extLst>
                <a:ext uri="{FF2B5EF4-FFF2-40B4-BE49-F238E27FC236}">
                  <a16:creationId xmlns:a16="http://schemas.microsoft.com/office/drawing/2014/main" id="{3A832884-DB25-4491-BF8B-A60B13FD138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94933098-39D1-4833-82E4-6D871244D91B}"/>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3816897E-C146-4005-ADEB-52A67A0EB72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0" name="グループ化 29">
            <a:extLst>
              <a:ext uri="{FF2B5EF4-FFF2-40B4-BE49-F238E27FC236}">
                <a16:creationId xmlns:a16="http://schemas.microsoft.com/office/drawing/2014/main" id="{4943BA90-2372-4C6C-8622-C86FABC236B1}"/>
              </a:ext>
            </a:extLst>
          </p:cNvPr>
          <p:cNvGrpSpPr/>
          <p:nvPr/>
        </p:nvGrpSpPr>
        <p:grpSpPr>
          <a:xfrm>
            <a:off x="2339459" y="2502571"/>
            <a:ext cx="701102" cy="502677"/>
            <a:chOff x="3131840" y="2996953"/>
            <a:chExt cx="3600400" cy="2581419"/>
          </a:xfrm>
        </p:grpSpPr>
        <p:sp>
          <p:nvSpPr>
            <p:cNvPr id="31" name="正方形/長方形 30">
              <a:extLst>
                <a:ext uri="{FF2B5EF4-FFF2-40B4-BE49-F238E27FC236}">
                  <a16:creationId xmlns:a16="http://schemas.microsoft.com/office/drawing/2014/main" id="{F3745734-2FE9-4734-A64D-9F38920DAA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FF0D9886-1556-42F2-96F7-04568BCF9320}"/>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直角三角形 32">
              <a:extLst>
                <a:ext uri="{FF2B5EF4-FFF2-40B4-BE49-F238E27FC236}">
                  <a16:creationId xmlns:a16="http://schemas.microsoft.com/office/drawing/2014/main" id="{7E43E129-1EF6-4D9A-AE0E-C083793E6FF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FD3D6A77-8BB0-416C-8105-2CC3A50D61C4}"/>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5" name="グループ化 34">
            <a:extLst>
              <a:ext uri="{FF2B5EF4-FFF2-40B4-BE49-F238E27FC236}">
                <a16:creationId xmlns:a16="http://schemas.microsoft.com/office/drawing/2014/main" id="{3E51676D-53A8-4E22-940F-5A06D3A8DCA6}"/>
              </a:ext>
            </a:extLst>
          </p:cNvPr>
          <p:cNvGrpSpPr/>
          <p:nvPr/>
        </p:nvGrpSpPr>
        <p:grpSpPr>
          <a:xfrm>
            <a:off x="3851627" y="2152020"/>
            <a:ext cx="701102" cy="853228"/>
            <a:chOff x="3131839" y="1196752"/>
            <a:chExt cx="3600401" cy="4381620"/>
          </a:xfrm>
        </p:grpSpPr>
        <p:sp>
          <p:nvSpPr>
            <p:cNvPr id="36" name="正方形/長方形 35">
              <a:extLst>
                <a:ext uri="{FF2B5EF4-FFF2-40B4-BE49-F238E27FC236}">
                  <a16:creationId xmlns:a16="http://schemas.microsoft.com/office/drawing/2014/main" id="{42D08C70-6E61-4E2A-9FDB-D4773F90A8C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53555590-7BBD-4872-9B89-A1C20FAA91F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74A83A23-9E8F-466D-AA1E-1C6DBA1B7C8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6158E5BE-FD89-4522-8D13-F8FCA0731D0A}"/>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0" name="正方形/長方形 39">
              <a:extLst>
                <a:ext uri="{FF2B5EF4-FFF2-40B4-BE49-F238E27FC236}">
                  <a16:creationId xmlns:a16="http://schemas.microsoft.com/office/drawing/2014/main" id="{1D368D39-441B-40E3-ADEC-1F9530ABDD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1" name="グループ化 40">
            <a:extLst>
              <a:ext uri="{FF2B5EF4-FFF2-40B4-BE49-F238E27FC236}">
                <a16:creationId xmlns:a16="http://schemas.microsoft.com/office/drawing/2014/main" id="{5BAB17C2-2079-453D-8875-4E24EF3A83BB}"/>
              </a:ext>
            </a:extLst>
          </p:cNvPr>
          <p:cNvGrpSpPr/>
          <p:nvPr/>
        </p:nvGrpSpPr>
        <p:grpSpPr>
          <a:xfrm>
            <a:off x="4572000" y="5384084"/>
            <a:ext cx="701102" cy="853228"/>
            <a:chOff x="3131840" y="1196753"/>
            <a:chExt cx="3600400" cy="4381619"/>
          </a:xfrm>
        </p:grpSpPr>
        <p:sp>
          <p:nvSpPr>
            <p:cNvPr id="42" name="正方形/長方形 41">
              <a:extLst>
                <a:ext uri="{FF2B5EF4-FFF2-40B4-BE49-F238E27FC236}">
                  <a16:creationId xmlns:a16="http://schemas.microsoft.com/office/drawing/2014/main" id="{317C2BC4-8C9C-4C70-925A-9B715674A15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02950CE5-8E93-4F5A-AB4C-B3ED0F20DDA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BAFF14AC-3EE9-44EA-AED7-373CF00ECC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45A0C646-3EAD-4226-AD43-C3395BBD5371}"/>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正方形/長方形 45">
              <a:extLst>
                <a:ext uri="{FF2B5EF4-FFF2-40B4-BE49-F238E27FC236}">
                  <a16:creationId xmlns:a16="http://schemas.microsoft.com/office/drawing/2014/main" id="{B1509C03-D6DE-4363-B72B-76E50E004097}"/>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7" name="グループ化 46">
            <a:extLst>
              <a:ext uri="{FF2B5EF4-FFF2-40B4-BE49-F238E27FC236}">
                <a16:creationId xmlns:a16="http://schemas.microsoft.com/office/drawing/2014/main" id="{9D1F06CC-08F5-4F71-8A86-875EC526E5BD}"/>
              </a:ext>
            </a:extLst>
          </p:cNvPr>
          <p:cNvGrpSpPr/>
          <p:nvPr/>
        </p:nvGrpSpPr>
        <p:grpSpPr>
          <a:xfrm>
            <a:off x="5435803" y="3026984"/>
            <a:ext cx="701102" cy="853228"/>
            <a:chOff x="3131839" y="1196752"/>
            <a:chExt cx="3600401" cy="4381620"/>
          </a:xfrm>
        </p:grpSpPr>
        <p:sp>
          <p:nvSpPr>
            <p:cNvPr id="48" name="正方形/長方形 47">
              <a:extLst>
                <a:ext uri="{FF2B5EF4-FFF2-40B4-BE49-F238E27FC236}">
                  <a16:creationId xmlns:a16="http://schemas.microsoft.com/office/drawing/2014/main" id="{92B5ECB4-D263-4CD6-B1E3-8C3FF9EF323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044B1373-A670-47DE-ACA0-B6D61FCEB80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18FA222E-C627-47FF-A983-11D66BA6784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D0C69A68-CBDC-40A9-9354-C93ED1A32F6C}"/>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正方形/長方形 51">
              <a:extLst>
                <a:ext uri="{FF2B5EF4-FFF2-40B4-BE49-F238E27FC236}">
                  <a16:creationId xmlns:a16="http://schemas.microsoft.com/office/drawing/2014/main" id="{E70E02C9-41E9-441E-A2C0-8012DFD09223}"/>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3" name="グループ化 52">
            <a:extLst>
              <a:ext uri="{FF2B5EF4-FFF2-40B4-BE49-F238E27FC236}">
                <a16:creationId xmlns:a16="http://schemas.microsoft.com/office/drawing/2014/main" id="{3EA812C3-61D5-48D3-B726-B92D81DDC6B8}"/>
              </a:ext>
            </a:extLst>
          </p:cNvPr>
          <p:cNvGrpSpPr/>
          <p:nvPr/>
        </p:nvGrpSpPr>
        <p:grpSpPr>
          <a:xfrm>
            <a:off x="6660232" y="2954976"/>
            <a:ext cx="701102" cy="853228"/>
            <a:chOff x="3131839" y="1196752"/>
            <a:chExt cx="3600401" cy="4381620"/>
          </a:xfrm>
        </p:grpSpPr>
        <p:sp>
          <p:nvSpPr>
            <p:cNvPr id="54" name="正方形/長方形 53">
              <a:extLst>
                <a:ext uri="{FF2B5EF4-FFF2-40B4-BE49-F238E27FC236}">
                  <a16:creationId xmlns:a16="http://schemas.microsoft.com/office/drawing/2014/main" id="{B75F5A71-7523-4D7C-828D-596036370D4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直角三角形 54">
              <a:extLst>
                <a:ext uri="{FF2B5EF4-FFF2-40B4-BE49-F238E27FC236}">
                  <a16:creationId xmlns:a16="http://schemas.microsoft.com/office/drawing/2014/main" id="{C581A266-C639-40D8-A9AB-A1C345B58F8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FECAED30-AA1E-485E-9040-C41AEB19E7D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8ADAEC81-D6F8-4ED9-AE85-49609385DA44}"/>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A51414F8-1BC9-4B5D-A195-2C4731A2588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正方形/長方形 58">
              <a:extLst>
                <a:ext uri="{FF2B5EF4-FFF2-40B4-BE49-F238E27FC236}">
                  <a16:creationId xmlns:a16="http://schemas.microsoft.com/office/drawing/2014/main" id="{B4F13E20-9763-442E-9B8F-90E19A4F7129}"/>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正方形/長方形 59">
              <a:extLst>
                <a:ext uri="{FF2B5EF4-FFF2-40B4-BE49-F238E27FC236}">
                  <a16:creationId xmlns:a16="http://schemas.microsoft.com/office/drawing/2014/main" id="{B1BCB99D-FF78-4C82-A42A-271E24882248}"/>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1" name="テキスト ボックス 60">
            <a:extLst>
              <a:ext uri="{FF2B5EF4-FFF2-40B4-BE49-F238E27FC236}">
                <a16:creationId xmlns:a16="http://schemas.microsoft.com/office/drawing/2014/main" id="{61DC05AD-F0A6-439A-BA0D-DF6285BDE360}"/>
              </a:ext>
            </a:extLst>
          </p:cNvPr>
          <p:cNvSpPr txBox="1"/>
          <p:nvPr/>
        </p:nvSpPr>
        <p:spPr>
          <a:xfrm>
            <a:off x="7236003" y="4816316"/>
            <a:ext cx="1800493" cy="369332"/>
          </a:xfrm>
          <a:prstGeom prst="rect">
            <a:avLst/>
          </a:prstGeom>
          <a:noFill/>
        </p:spPr>
        <p:txBody>
          <a:bodyPr wrap="square" rtlCol="0">
            <a:spAutoFit/>
          </a:bodyPr>
          <a:lstStyle/>
          <a:p>
            <a:r>
              <a:rPr lang="ja-JP" altLang="en-US">
                <a:solidFill>
                  <a:srgbClr val="FF0000"/>
                </a:solidFill>
              </a:rPr>
              <a:t>ここでバグ発覚</a:t>
            </a:r>
            <a:endParaRPr lang="en-US">
              <a:solidFill>
                <a:srgbClr val="FF0000"/>
              </a:solidFill>
            </a:endParaRPr>
          </a:p>
        </p:txBody>
      </p:sp>
      <p:cxnSp>
        <p:nvCxnSpPr>
          <p:cNvPr id="62" name="コネクタ: カギ線 61">
            <a:extLst>
              <a:ext uri="{FF2B5EF4-FFF2-40B4-BE49-F238E27FC236}">
                <a16:creationId xmlns:a16="http://schemas.microsoft.com/office/drawing/2014/main" id="{63D9A300-97E7-42FD-89CC-2EF70FB16A12}"/>
              </a:ext>
            </a:extLst>
          </p:cNvPr>
          <p:cNvCxnSpPr>
            <a:cxnSpLocks/>
            <a:stCxn id="61" idx="1"/>
            <a:endCxn id="17" idx="4"/>
          </p:cNvCxnSpPr>
          <p:nvPr/>
        </p:nvCxnSpPr>
        <p:spPr>
          <a:xfrm rot="10800000">
            <a:off x="7019979" y="4395136"/>
            <a:ext cx="216024" cy="60584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16238AE-3007-4F6A-B45E-A13483B8CBFE}"/>
              </a:ext>
            </a:extLst>
          </p:cNvPr>
          <p:cNvSpPr txBox="1"/>
          <p:nvPr/>
        </p:nvSpPr>
        <p:spPr>
          <a:xfrm>
            <a:off x="1907411" y="1844824"/>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64" name="テキスト ボックス 63">
            <a:extLst>
              <a:ext uri="{FF2B5EF4-FFF2-40B4-BE49-F238E27FC236}">
                <a16:creationId xmlns:a16="http://schemas.microsoft.com/office/drawing/2014/main" id="{9B64E3DE-395E-4A62-A1B3-0A7B84D1A190}"/>
              </a:ext>
            </a:extLst>
          </p:cNvPr>
          <p:cNvSpPr txBox="1"/>
          <p:nvPr/>
        </p:nvSpPr>
        <p:spPr>
          <a:xfrm>
            <a:off x="3563595" y="1844824"/>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65" name="テキスト ボックス 64">
            <a:extLst>
              <a:ext uri="{FF2B5EF4-FFF2-40B4-BE49-F238E27FC236}">
                <a16:creationId xmlns:a16="http://schemas.microsoft.com/office/drawing/2014/main" id="{905D8660-2715-4470-AFE4-3D17EE797E01}"/>
              </a:ext>
            </a:extLst>
          </p:cNvPr>
          <p:cNvSpPr txBox="1"/>
          <p:nvPr/>
        </p:nvSpPr>
        <p:spPr>
          <a:xfrm>
            <a:off x="2195443" y="6256476"/>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66" name="テキスト ボックス 65">
            <a:extLst>
              <a:ext uri="{FF2B5EF4-FFF2-40B4-BE49-F238E27FC236}">
                <a16:creationId xmlns:a16="http://schemas.microsoft.com/office/drawing/2014/main" id="{80EA4F25-75E3-419A-AF31-24639D454835}"/>
              </a:ext>
            </a:extLst>
          </p:cNvPr>
          <p:cNvSpPr txBox="1"/>
          <p:nvPr/>
        </p:nvSpPr>
        <p:spPr>
          <a:xfrm>
            <a:off x="4427691" y="6256476"/>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83" name="テキスト ボックス 82">
            <a:extLst>
              <a:ext uri="{FF2B5EF4-FFF2-40B4-BE49-F238E27FC236}">
                <a16:creationId xmlns:a16="http://schemas.microsoft.com/office/drawing/2014/main" id="{BBC45DBC-2E62-4A66-AE61-03C1844C6E5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spTree>
    <p:extLst>
      <p:ext uri="{BB962C8B-B14F-4D97-AF65-F5344CB8AC3E}">
        <p14:creationId xmlns:p14="http://schemas.microsoft.com/office/powerpoint/2010/main" val="290066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A805B3-1D7B-4CAF-A303-F65A63132C39}"/>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E65F1C68-5A20-4457-B815-9DA1F52E091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grpSp>
        <p:nvGrpSpPr>
          <p:cNvPr id="4" name="グループ化 3">
            <a:extLst>
              <a:ext uri="{FF2B5EF4-FFF2-40B4-BE49-F238E27FC236}">
                <a16:creationId xmlns:a16="http://schemas.microsoft.com/office/drawing/2014/main" id="{569022D7-F860-48B8-A50E-62013CEC1FDF}"/>
              </a:ext>
            </a:extLst>
          </p:cNvPr>
          <p:cNvGrpSpPr/>
          <p:nvPr/>
        </p:nvGrpSpPr>
        <p:grpSpPr>
          <a:xfrm>
            <a:off x="611560" y="2132856"/>
            <a:ext cx="701102" cy="853228"/>
            <a:chOff x="3131839" y="1196752"/>
            <a:chExt cx="3600401" cy="4381620"/>
          </a:xfrm>
        </p:grpSpPr>
        <p:sp>
          <p:nvSpPr>
            <p:cNvPr id="5" name="正方形/長方形 4">
              <a:extLst>
                <a:ext uri="{FF2B5EF4-FFF2-40B4-BE49-F238E27FC236}">
                  <a16:creationId xmlns:a16="http://schemas.microsoft.com/office/drawing/2014/main" id="{E21D50F0-E1AD-42F6-87D8-6E55AC98ECA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064ACBCA-15C6-4FBE-AF94-AABF99C9A0D3}"/>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5C391C6-C131-4BE6-96E2-3CE3C233C46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E577AA48-2D58-415C-951A-DA63A0053D4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EEAAC0A4-FBA0-4DC1-9F3B-04C62A62E72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 name="正方形/長方形 9">
              <a:extLst>
                <a:ext uri="{FF2B5EF4-FFF2-40B4-BE49-F238E27FC236}">
                  <a16:creationId xmlns:a16="http://schemas.microsoft.com/office/drawing/2014/main" id="{4D1BF916-1AA8-4B12-872F-1D733E6678B3}"/>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正方形/長方形 10">
              <a:extLst>
                <a:ext uri="{FF2B5EF4-FFF2-40B4-BE49-F238E27FC236}">
                  <a16:creationId xmlns:a16="http://schemas.microsoft.com/office/drawing/2014/main" id="{3E181E78-5A9E-402E-A0A4-AAE034A8B61F}"/>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2" name="テキスト ボックス 11">
            <a:extLst>
              <a:ext uri="{FF2B5EF4-FFF2-40B4-BE49-F238E27FC236}">
                <a16:creationId xmlns:a16="http://schemas.microsoft.com/office/drawing/2014/main" id="{5008ADA6-09C6-4D07-B715-6E2F6BE21EB6}"/>
              </a:ext>
            </a:extLst>
          </p:cNvPr>
          <p:cNvSpPr txBox="1"/>
          <p:nvPr/>
        </p:nvSpPr>
        <p:spPr>
          <a:xfrm>
            <a:off x="1547664" y="2276872"/>
            <a:ext cx="5330305" cy="523220"/>
          </a:xfrm>
          <a:prstGeom prst="rect">
            <a:avLst/>
          </a:prstGeom>
          <a:noFill/>
        </p:spPr>
        <p:txBody>
          <a:bodyPr wrap="none" rtlCol="0">
            <a:spAutoFit/>
          </a:bodyPr>
          <a:lstStyle/>
          <a:p>
            <a:r>
              <a:rPr lang="ja-JP" altLang="en-US" sz="2800"/>
              <a:t>機能</a:t>
            </a:r>
            <a:r>
              <a:rPr lang="en-US" altLang="ja-JP" sz="2800"/>
              <a:t>A</a:t>
            </a:r>
            <a:r>
              <a:rPr lang="ja-JP" altLang="en-US" sz="2800"/>
              <a:t>と</a:t>
            </a:r>
            <a:r>
              <a:rPr lang="en-US" altLang="ja-JP" sz="2800"/>
              <a:t>B</a:t>
            </a:r>
            <a:r>
              <a:rPr lang="ja-JP" altLang="en-US" sz="2800"/>
              <a:t>が両方実装された状態</a:t>
            </a:r>
            <a:endParaRPr lang="en-US" sz="2800"/>
          </a:p>
        </p:txBody>
      </p:sp>
      <p:grpSp>
        <p:nvGrpSpPr>
          <p:cNvPr id="13" name="グループ化 12">
            <a:extLst>
              <a:ext uri="{FF2B5EF4-FFF2-40B4-BE49-F238E27FC236}">
                <a16:creationId xmlns:a16="http://schemas.microsoft.com/office/drawing/2014/main" id="{46F7AAB3-A652-471F-92EC-1C8A22618843}"/>
              </a:ext>
            </a:extLst>
          </p:cNvPr>
          <p:cNvGrpSpPr/>
          <p:nvPr/>
        </p:nvGrpSpPr>
        <p:grpSpPr>
          <a:xfrm>
            <a:off x="611560" y="3212976"/>
            <a:ext cx="701102" cy="853228"/>
            <a:chOff x="3131839" y="1196752"/>
            <a:chExt cx="3600401" cy="4381620"/>
          </a:xfrm>
        </p:grpSpPr>
        <p:sp>
          <p:nvSpPr>
            <p:cNvPr id="14" name="正方形/長方形 13">
              <a:extLst>
                <a:ext uri="{FF2B5EF4-FFF2-40B4-BE49-F238E27FC236}">
                  <a16:creationId xmlns:a16="http://schemas.microsoft.com/office/drawing/2014/main" id="{7E0BDC1F-FE16-49D2-9E5B-5F18A9B415D0}"/>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93E0A6BA-BE6D-4D54-8B18-CDE71B114B4D}"/>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A31DD7C2-3E12-437F-AB10-A05C4DB05ED4}"/>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0730A200-F732-4C56-83FE-804F7C70E1A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27BBF75D-FF29-4DBA-9E21-724500E5E030}"/>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9" name="テキスト ボックス 18">
            <a:extLst>
              <a:ext uri="{FF2B5EF4-FFF2-40B4-BE49-F238E27FC236}">
                <a16:creationId xmlns:a16="http://schemas.microsoft.com/office/drawing/2014/main" id="{A9C2318B-0C48-47E1-A9C4-4D4AA3C9EAFA}"/>
              </a:ext>
            </a:extLst>
          </p:cNvPr>
          <p:cNvSpPr txBox="1"/>
          <p:nvPr/>
        </p:nvSpPr>
        <p:spPr>
          <a:xfrm>
            <a:off x="1547664" y="3284984"/>
            <a:ext cx="4373313" cy="523220"/>
          </a:xfrm>
          <a:prstGeom prst="rect">
            <a:avLst/>
          </a:prstGeom>
          <a:noFill/>
        </p:spPr>
        <p:txBody>
          <a:bodyPr wrap="none" rtlCol="0">
            <a:spAutoFit/>
          </a:bodyPr>
          <a:lstStyle/>
          <a:p>
            <a:r>
              <a:rPr lang="ja-JP" altLang="en-US" sz="2800"/>
              <a:t>機能</a:t>
            </a:r>
            <a:r>
              <a:rPr lang="en-US" altLang="ja-JP" sz="2800"/>
              <a:t>A</a:t>
            </a:r>
            <a:r>
              <a:rPr lang="ja-JP" altLang="en-US" sz="2800"/>
              <a:t>のみ実装された状態</a:t>
            </a:r>
            <a:endParaRPr lang="en-US" sz="2800"/>
          </a:p>
        </p:txBody>
      </p:sp>
      <p:grpSp>
        <p:nvGrpSpPr>
          <p:cNvPr id="20" name="グループ化 19">
            <a:extLst>
              <a:ext uri="{FF2B5EF4-FFF2-40B4-BE49-F238E27FC236}">
                <a16:creationId xmlns:a16="http://schemas.microsoft.com/office/drawing/2014/main" id="{2932FF51-5855-4B6F-A34D-ED6C421126AA}"/>
              </a:ext>
            </a:extLst>
          </p:cNvPr>
          <p:cNvGrpSpPr/>
          <p:nvPr/>
        </p:nvGrpSpPr>
        <p:grpSpPr>
          <a:xfrm>
            <a:off x="611560" y="4293096"/>
            <a:ext cx="701102" cy="853228"/>
            <a:chOff x="3131840" y="1196753"/>
            <a:chExt cx="3600400" cy="4381619"/>
          </a:xfrm>
        </p:grpSpPr>
        <p:sp>
          <p:nvSpPr>
            <p:cNvPr id="21" name="正方形/長方形 20">
              <a:extLst>
                <a:ext uri="{FF2B5EF4-FFF2-40B4-BE49-F238E27FC236}">
                  <a16:creationId xmlns:a16="http://schemas.microsoft.com/office/drawing/2014/main" id="{0C4F5E85-D1A5-4665-929F-E326318EE4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86D6B12D-5777-4307-9A62-FD80E03553B7}"/>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059D2E9F-31D8-4122-AD96-B26CEB03C99B}"/>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AD0D8B6A-7A26-413B-9F26-22CA6F5DB93E}"/>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596C155E-4CC1-4164-B1CA-78E0CEC825B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テキスト ボックス 25">
            <a:extLst>
              <a:ext uri="{FF2B5EF4-FFF2-40B4-BE49-F238E27FC236}">
                <a16:creationId xmlns:a16="http://schemas.microsoft.com/office/drawing/2014/main" id="{D5ED74B6-DF53-4AE5-AFBC-0F5401C95809}"/>
              </a:ext>
            </a:extLst>
          </p:cNvPr>
          <p:cNvSpPr txBox="1"/>
          <p:nvPr/>
        </p:nvSpPr>
        <p:spPr>
          <a:xfrm>
            <a:off x="1547664" y="4365104"/>
            <a:ext cx="4373313" cy="523220"/>
          </a:xfrm>
          <a:prstGeom prst="rect">
            <a:avLst/>
          </a:prstGeom>
          <a:noFill/>
        </p:spPr>
        <p:txBody>
          <a:bodyPr wrap="none" rtlCol="0">
            <a:spAutoFit/>
          </a:bodyPr>
          <a:lstStyle/>
          <a:p>
            <a:r>
              <a:rPr lang="ja-JP" altLang="en-US" sz="2800"/>
              <a:t>機能</a:t>
            </a:r>
            <a:r>
              <a:rPr lang="en-US" altLang="ja-JP" sz="2800"/>
              <a:t>B</a:t>
            </a:r>
            <a:r>
              <a:rPr lang="ja-JP" altLang="en-US" sz="2800"/>
              <a:t>のみ実装された状態</a:t>
            </a:r>
            <a:endParaRPr lang="en-US" sz="2800"/>
          </a:p>
        </p:txBody>
      </p:sp>
      <p:sp>
        <p:nvSpPr>
          <p:cNvPr id="27" name="右中かっこ 26">
            <a:extLst>
              <a:ext uri="{FF2B5EF4-FFF2-40B4-BE49-F238E27FC236}">
                <a16:creationId xmlns:a16="http://schemas.microsoft.com/office/drawing/2014/main" id="{50BBC422-6EB2-46F3-93B9-F5C34B72EAD9}"/>
              </a:ext>
            </a:extLst>
          </p:cNvPr>
          <p:cNvSpPr/>
          <p:nvPr/>
        </p:nvSpPr>
        <p:spPr>
          <a:xfrm>
            <a:off x="5868144" y="3212976"/>
            <a:ext cx="360040" cy="1728192"/>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テキスト ボックス 27">
            <a:extLst>
              <a:ext uri="{FF2B5EF4-FFF2-40B4-BE49-F238E27FC236}">
                <a16:creationId xmlns:a16="http://schemas.microsoft.com/office/drawing/2014/main" id="{6AE5C7DB-3E97-48AB-B92B-7ACECFDA4771}"/>
              </a:ext>
            </a:extLst>
          </p:cNvPr>
          <p:cNvSpPr txBox="1"/>
          <p:nvPr/>
        </p:nvSpPr>
        <p:spPr>
          <a:xfrm>
            <a:off x="6372200" y="3717032"/>
            <a:ext cx="2492990" cy="646331"/>
          </a:xfrm>
          <a:prstGeom prst="rect">
            <a:avLst/>
          </a:prstGeom>
          <a:noFill/>
        </p:spPr>
        <p:txBody>
          <a:bodyPr wrap="none" rtlCol="0">
            <a:spAutoFit/>
          </a:bodyPr>
          <a:lstStyle/>
          <a:p>
            <a:r>
              <a:rPr lang="ja-JP" altLang="en-US"/>
              <a:t>これらを調べることで</a:t>
            </a:r>
            <a:endParaRPr lang="en-US" altLang="ja-JP"/>
          </a:p>
          <a:p>
            <a:r>
              <a:rPr lang="ja-JP" altLang="en-US"/>
              <a:t>容疑者を限定できる</a:t>
            </a:r>
            <a:endParaRPr lang="en-US"/>
          </a:p>
        </p:txBody>
      </p:sp>
      <p:sp>
        <p:nvSpPr>
          <p:cNvPr id="29" name="テキスト ボックス 28">
            <a:extLst>
              <a:ext uri="{FF2B5EF4-FFF2-40B4-BE49-F238E27FC236}">
                <a16:creationId xmlns:a16="http://schemas.microsoft.com/office/drawing/2014/main" id="{2EFC228A-5948-480F-BCF8-AA2E550BB5DB}"/>
              </a:ext>
            </a:extLst>
          </p:cNvPr>
          <p:cNvSpPr txBox="1"/>
          <p:nvPr/>
        </p:nvSpPr>
        <p:spPr>
          <a:xfrm>
            <a:off x="251520" y="5445224"/>
            <a:ext cx="8802410" cy="523220"/>
          </a:xfrm>
          <a:prstGeom prst="rect">
            <a:avLst/>
          </a:prstGeom>
          <a:noFill/>
        </p:spPr>
        <p:txBody>
          <a:bodyPr wrap="none" rtlCol="0">
            <a:spAutoFit/>
          </a:bodyPr>
          <a:lstStyle/>
          <a:p>
            <a:r>
              <a:rPr lang="ja-JP" altLang="en-US" sz="2800"/>
              <a:t>単独開発でも多人数開発のルールを導入した方がよい</a:t>
            </a:r>
            <a:endParaRPr lang="en-US" sz="2800"/>
          </a:p>
        </p:txBody>
      </p:sp>
      <p:sp>
        <p:nvSpPr>
          <p:cNvPr id="31" name="テキスト ボックス 30">
            <a:extLst>
              <a:ext uri="{FF2B5EF4-FFF2-40B4-BE49-F238E27FC236}">
                <a16:creationId xmlns:a16="http://schemas.microsoft.com/office/drawing/2014/main" id="{27CEDB9B-A385-43BB-860C-ADA8F8E5A919}"/>
              </a:ext>
            </a:extLst>
          </p:cNvPr>
          <p:cNvSpPr txBox="1"/>
          <p:nvPr/>
        </p:nvSpPr>
        <p:spPr>
          <a:xfrm>
            <a:off x="2411760" y="6093296"/>
            <a:ext cx="3600400" cy="523220"/>
          </a:xfrm>
          <a:prstGeom prst="rect">
            <a:avLst/>
          </a:prstGeom>
          <a:noFill/>
        </p:spPr>
        <p:txBody>
          <a:bodyPr wrap="square">
            <a:spAutoFit/>
          </a:bodyPr>
          <a:lstStyle/>
          <a:p>
            <a:r>
              <a:rPr lang="ja-JP" altLang="en-US" sz="2800">
                <a:solidFill>
                  <a:srgbClr val="FF0000"/>
                </a:solidFill>
              </a:rPr>
              <a:t>三日前の自分は他人</a:t>
            </a:r>
            <a:endParaRPr lang="en-US" altLang="ja-JP" sz="2800">
              <a:solidFill>
                <a:srgbClr val="FF0000"/>
              </a:solidFill>
            </a:endParaRPr>
          </a:p>
        </p:txBody>
      </p:sp>
    </p:spTree>
    <p:extLst>
      <p:ext uri="{BB962C8B-B14F-4D97-AF65-F5344CB8AC3E}">
        <p14:creationId xmlns:p14="http://schemas.microsoft.com/office/powerpoint/2010/main" val="406314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3463A8-9B04-407A-8FDC-96D86E133857}"/>
              </a:ext>
            </a:extLst>
          </p:cNvPr>
          <p:cNvSpPr>
            <a:spLocks noGrp="1"/>
          </p:cNvSpPr>
          <p:nvPr>
            <p:ph type="body" sz="quarter" idx="10"/>
          </p:nvPr>
        </p:nvSpPr>
        <p:spPr/>
        <p:txBody>
          <a:bodyPr/>
          <a:lstStyle/>
          <a:p>
            <a:r>
              <a:rPr lang="ja-JP" altLang="en-US"/>
              <a:t>ワークフローのまとめ</a:t>
            </a:r>
            <a:endParaRPr lang="en-US"/>
          </a:p>
        </p:txBody>
      </p:sp>
      <p:sp>
        <p:nvSpPr>
          <p:cNvPr id="3" name="テキスト ボックス 2">
            <a:extLst>
              <a:ext uri="{FF2B5EF4-FFF2-40B4-BE49-F238E27FC236}">
                <a16:creationId xmlns:a16="http://schemas.microsoft.com/office/drawing/2014/main" id="{D372CB82-CBA5-4D27-836C-DAF9ACF39AFC}"/>
              </a:ext>
            </a:extLst>
          </p:cNvPr>
          <p:cNvSpPr txBox="1"/>
          <p:nvPr/>
        </p:nvSpPr>
        <p:spPr>
          <a:xfrm>
            <a:off x="179512" y="1052736"/>
            <a:ext cx="4698722" cy="584775"/>
          </a:xfrm>
          <a:prstGeom prst="rect">
            <a:avLst/>
          </a:prstGeom>
          <a:noFill/>
        </p:spPr>
        <p:txBody>
          <a:bodyPr wrap="none" rtlCol="0">
            <a:spAutoFit/>
          </a:bodyPr>
          <a:lstStyle/>
          <a:p>
            <a:r>
              <a:rPr lang="ja-JP" altLang="en-US" sz="3200">
                <a:solidFill>
                  <a:srgbClr val="011893"/>
                </a:solidFill>
              </a:rPr>
              <a:t>なぜブランチを分けるか</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29464961-BBD9-424A-8EBB-34410970E0B5}"/>
              </a:ext>
            </a:extLst>
          </p:cNvPr>
          <p:cNvSpPr txBox="1"/>
          <p:nvPr/>
        </p:nvSpPr>
        <p:spPr>
          <a:xfrm>
            <a:off x="755576" y="1772816"/>
            <a:ext cx="7776864" cy="2246769"/>
          </a:xfrm>
          <a:prstGeom prst="rect">
            <a:avLst/>
          </a:prstGeom>
          <a:noFill/>
        </p:spPr>
        <p:txBody>
          <a:bodyPr wrap="square">
            <a:spAutoFit/>
          </a:bodyPr>
          <a:lstStyle/>
          <a:p>
            <a:pPr marL="457200" indent="-457200">
              <a:buFont typeface="Arial" panose="020B0604020202020204" pitchFamily="34" charset="0"/>
              <a:buChar char="•"/>
            </a:pPr>
            <a:r>
              <a:rPr lang="ja-JP" altLang="en-US" sz="2800"/>
              <a:t>いま行っている作業は何かを明確にするため</a:t>
            </a:r>
            <a:endParaRPr lang="en-US" altLang="ja-JP" sz="2800"/>
          </a:p>
          <a:p>
            <a:pPr marL="457200" indent="-457200">
              <a:buFont typeface="Arial" panose="020B0604020202020204" pitchFamily="34" charset="0"/>
              <a:buChar char="•"/>
            </a:pPr>
            <a:r>
              <a:rPr lang="ja-JP" altLang="en-US" sz="2800"/>
              <a:t>複数の作業を同時に行わない</a:t>
            </a:r>
            <a:endParaRPr lang="en-US" altLang="ja-JP" sz="2800"/>
          </a:p>
          <a:p>
            <a:pPr marL="457200" indent="-457200">
              <a:buFont typeface="Arial" panose="020B0604020202020204" pitchFamily="34" charset="0"/>
              <a:buChar char="•"/>
            </a:pPr>
            <a:r>
              <a:rPr lang="en-US" altLang="ja-JP" sz="2800"/>
              <a:t>Git</a:t>
            </a:r>
            <a:r>
              <a:rPr lang="ja-JP" altLang="en-US" sz="2800"/>
              <a:t>は便利ツールではなく「作業フロー」を実現するのを助けてくれるツール</a:t>
            </a:r>
            <a:endParaRPr lang="en-US" altLang="ja-JP" sz="2800"/>
          </a:p>
          <a:p>
            <a:pPr marL="457200" indent="-457200">
              <a:buFont typeface="Arial" panose="020B0604020202020204" pitchFamily="34" charset="0"/>
              <a:buChar char="•"/>
            </a:pPr>
            <a:r>
              <a:rPr lang="ja-JP" altLang="en-US" sz="2800"/>
              <a:t>「作業フロー」を変えなければ意味は薄い</a:t>
            </a:r>
            <a:endParaRPr lang="en-US" altLang="ja-JP" sz="2800"/>
          </a:p>
        </p:txBody>
      </p:sp>
      <p:sp>
        <p:nvSpPr>
          <p:cNvPr id="7" name="テキスト ボックス 6">
            <a:extLst>
              <a:ext uri="{FF2B5EF4-FFF2-40B4-BE49-F238E27FC236}">
                <a16:creationId xmlns:a16="http://schemas.microsoft.com/office/drawing/2014/main" id="{E671E1EC-1B61-414A-A43D-742B66990CCE}"/>
              </a:ext>
            </a:extLst>
          </p:cNvPr>
          <p:cNvSpPr txBox="1"/>
          <p:nvPr/>
        </p:nvSpPr>
        <p:spPr>
          <a:xfrm>
            <a:off x="179512" y="4221088"/>
            <a:ext cx="4288353" cy="584775"/>
          </a:xfrm>
          <a:prstGeom prst="rect">
            <a:avLst/>
          </a:prstGeom>
          <a:noFill/>
        </p:spPr>
        <p:txBody>
          <a:bodyPr wrap="none" rtlCol="0">
            <a:spAutoFit/>
          </a:bodyPr>
          <a:lstStyle/>
          <a:p>
            <a:r>
              <a:rPr lang="ja-JP" altLang="en-US" sz="3200">
                <a:solidFill>
                  <a:srgbClr val="011893"/>
                </a:solidFill>
              </a:rPr>
              <a:t>ワークフローとは何か</a:t>
            </a:r>
            <a:endParaRPr lang="en-US" altLang="ja-JP" sz="3200">
              <a:solidFill>
                <a:srgbClr val="011893"/>
              </a:solidFill>
            </a:endParaRPr>
          </a:p>
        </p:txBody>
      </p:sp>
      <p:sp>
        <p:nvSpPr>
          <p:cNvPr id="8" name="テキスト ボックス 7">
            <a:extLst>
              <a:ext uri="{FF2B5EF4-FFF2-40B4-BE49-F238E27FC236}">
                <a16:creationId xmlns:a16="http://schemas.microsoft.com/office/drawing/2014/main" id="{A2E2D14F-7CF5-4605-B2FC-008C8A94E31E}"/>
              </a:ext>
            </a:extLst>
          </p:cNvPr>
          <p:cNvSpPr txBox="1"/>
          <p:nvPr/>
        </p:nvSpPr>
        <p:spPr>
          <a:xfrm>
            <a:off x="683568" y="4797152"/>
            <a:ext cx="7776864" cy="1815882"/>
          </a:xfrm>
          <a:prstGeom prst="rect">
            <a:avLst/>
          </a:prstGeom>
          <a:noFill/>
        </p:spPr>
        <p:txBody>
          <a:bodyPr wrap="square">
            <a:spAutoFit/>
          </a:bodyPr>
          <a:lstStyle/>
          <a:p>
            <a:pPr marL="457200" indent="-457200">
              <a:buFont typeface="Arial" panose="020B0604020202020204" pitchFamily="34" charset="0"/>
              <a:buChar char="•"/>
            </a:pPr>
            <a:r>
              <a:rPr lang="ja-JP" altLang="en-US" sz="2800" dirty="0"/>
              <a:t>多人数開発時のブランチ運用のルール</a:t>
            </a:r>
            <a:endParaRPr lang="en-US" altLang="ja-JP" sz="2800" dirty="0"/>
          </a:p>
          <a:p>
            <a:pPr marL="457200" indent="-457200">
              <a:buFont typeface="Arial" panose="020B0604020202020204" pitchFamily="34" charset="0"/>
              <a:buChar char="•"/>
            </a:pPr>
            <a:r>
              <a:rPr lang="ja-JP" altLang="en-US" sz="2800" dirty="0"/>
              <a:t>個人開発でも有用</a:t>
            </a:r>
            <a:endParaRPr lang="en-US" altLang="ja-JP" sz="2800" dirty="0"/>
          </a:p>
          <a:p>
            <a:pPr marL="457200" indent="-457200">
              <a:buFont typeface="Arial" panose="020B0604020202020204" pitchFamily="34" charset="0"/>
              <a:buChar char="•"/>
            </a:pPr>
            <a:r>
              <a:rPr lang="ja-JP" altLang="en-US" sz="2800" dirty="0"/>
              <a:t>基本は</a:t>
            </a:r>
            <a:r>
              <a:rPr lang="ja-JP" altLang="en-US" sz="2800" dirty="0">
                <a:solidFill>
                  <a:srgbClr val="FF0000"/>
                </a:solidFill>
              </a:rPr>
              <a:t>「</a:t>
            </a:r>
            <a:r>
              <a:rPr lang="en-US" altLang="ja-JP" sz="2800" dirty="0">
                <a:solidFill>
                  <a:srgbClr val="FF0000"/>
                </a:solidFill>
              </a:rPr>
              <a:t>main</a:t>
            </a:r>
            <a:r>
              <a:rPr lang="ja-JP" altLang="en-US" sz="2800" dirty="0">
                <a:solidFill>
                  <a:srgbClr val="FF0000"/>
                </a:solidFill>
              </a:rPr>
              <a:t>でコミットしない」</a:t>
            </a:r>
            <a:r>
              <a:rPr lang="ja-JP" altLang="en-US" sz="2800" dirty="0"/>
              <a:t>こと</a:t>
            </a:r>
            <a:endParaRPr lang="en-US" altLang="ja-JP" sz="2800" dirty="0"/>
          </a:p>
          <a:p>
            <a:pPr marL="457200" indent="-457200">
              <a:buFont typeface="Arial" panose="020B0604020202020204" pitchFamily="34" charset="0"/>
              <a:buChar char="•"/>
            </a:pPr>
            <a:r>
              <a:rPr lang="ja-JP" altLang="en-US" sz="2800" dirty="0"/>
              <a:t>ブランチで開発、</a:t>
            </a:r>
            <a:r>
              <a:rPr lang="en-US" altLang="ja-JP" sz="2800" dirty="0"/>
              <a:t>main</a:t>
            </a:r>
            <a:r>
              <a:rPr lang="ja-JP" altLang="en-US" sz="2800" dirty="0"/>
              <a:t>にマージ</a:t>
            </a:r>
            <a:endParaRPr lang="en-US" altLang="ja-JP" sz="2800" dirty="0"/>
          </a:p>
        </p:txBody>
      </p:sp>
    </p:spTree>
    <p:extLst>
      <p:ext uri="{BB962C8B-B14F-4D97-AF65-F5344CB8AC3E}">
        <p14:creationId xmlns:p14="http://schemas.microsoft.com/office/powerpoint/2010/main" val="390900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84BC755-1BF0-4F6F-9A09-9DB23686985C}"/>
              </a:ext>
            </a:extLst>
          </p:cNvPr>
          <p:cNvSpPr>
            <a:spLocks noGrp="1"/>
          </p:cNvSpPr>
          <p:nvPr>
            <p:ph type="body" sz="quarter" idx="10"/>
          </p:nvPr>
        </p:nvSpPr>
        <p:spPr/>
        <p:txBody>
          <a:bodyPr/>
          <a:lstStyle/>
          <a:p>
            <a:r>
              <a:rPr lang="ja-JP" altLang="en-US"/>
              <a:t>カレントブランチとコミット</a:t>
            </a:r>
            <a:endParaRPr lang="en-US"/>
          </a:p>
        </p:txBody>
      </p:sp>
      <p:sp>
        <p:nvSpPr>
          <p:cNvPr id="3" name="テキスト ボックス 2">
            <a:extLst>
              <a:ext uri="{FF2B5EF4-FFF2-40B4-BE49-F238E27FC236}">
                <a16:creationId xmlns:a16="http://schemas.microsoft.com/office/drawing/2014/main" id="{45623BE3-BD42-40EF-8BBF-7F979BCF6C38}"/>
              </a:ext>
            </a:extLst>
          </p:cNvPr>
          <p:cNvSpPr txBox="1"/>
          <p:nvPr/>
        </p:nvSpPr>
        <p:spPr>
          <a:xfrm>
            <a:off x="323528" y="1196752"/>
            <a:ext cx="6888424" cy="1200329"/>
          </a:xfrm>
          <a:prstGeom prst="rect">
            <a:avLst/>
          </a:prstGeom>
          <a:noFill/>
        </p:spPr>
        <p:txBody>
          <a:bodyPr wrap="none" rtlCol="0">
            <a:spAutoFit/>
          </a:bodyPr>
          <a:lstStyle/>
          <a:p>
            <a:r>
              <a:rPr lang="en-US" sz="2400"/>
              <a:t>Git</a:t>
            </a:r>
            <a:r>
              <a:rPr lang="ja-JP" altLang="en-US" sz="2400"/>
              <a:t>の歴史：コミットがつながったもの</a:t>
            </a:r>
            <a:endParaRPr lang="en-US" altLang="ja-JP" sz="2400"/>
          </a:p>
          <a:p>
            <a:r>
              <a:rPr lang="ja-JP" altLang="en-US" sz="2400"/>
              <a:t>ブランチ：コミットについたラベル</a:t>
            </a:r>
            <a:endParaRPr lang="en-US" altLang="ja-JP" sz="2400"/>
          </a:p>
          <a:p>
            <a:r>
              <a:rPr lang="ja-JP" altLang="en-US" sz="2400"/>
              <a:t>カレントブランチ：</a:t>
            </a:r>
            <a:r>
              <a:rPr lang="en-US" altLang="ja-JP" sz="2400"/>
              <a:t>HEAD</a:t>
            </a:r>
            <a:r>
              <a:rPr lang="ja-JP" altLang="en-US" sz="2400"/>
              <a:t>が指しているブランチ</a:t>
            </a:r>
            <a:endParaRPr lang="en-US" sz="2400"/>
          </a:p>
        </p:txBody>
      </p:sp>
      <p:sp>
        <p:nvSpPr>
          <p:cNvPr id="4" name="楕円 4">
            <a:extLst>
              <a:ext uri="{FF2B5EF4-FFF2-40B4-BE49-F238E27FC236}">
                <a16:creationId xmlns:a16="http://schemas.microsoft.com/office/drawing/2014/main" id="{E6B7CA10-15C6-4AF3-B129-9739F53D0B34}"/>
              </a:ext>
            </a:extLst>
          </p:cNvPr>
          <p:cNvSpPr/>
          <p:nvPr/>
        </p:nvSpPr>
        <p:spPr>
          <a:xfrm>
            <a:off x="277180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1 つの角を切り取り 1 つの角を丸める 4">
            <a:extLst>
              <a:ext uri="{FF2B5EF4-FFF2-40B4-BE49-F238E27FC236}">
                <a16:creationId xmlns:a16="http://schemas.microsoft.com/office/drawing/2014/main" id="{96AE5EE5-1ABE-46E4-B7F1-6397F79105E7}"/>
              </a:ext>
            </a:extLst>
          </p:cNvPr>
          <p:cNvSpPr/>
          <p:nvPr/>
        </p:nvSpPr>
        <p:spPr>
          <a:xfrm>
            <a:off x="2411760" y="292494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14D3C152-BC7D-4CEC-91D5-606E101649A4}"/>
              </a:ext>
            </a:extLst>
          </p:cNvPr>
          <p:cNvCxnSpPr>
            <a:cxnSpLocks/>
            <a:stCxn id="5" idx="1"/>
          </p:cNvCxnSpPr>
          <p:nvPr/>
        </p:nvCxnSpPr>
        <p:spPr>
          <a:xfrm>
            <a:off x="2987824" y="326328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524EF327-0A4E-44E5-9AC6-F75FB4FCE71B}"/>
              </a:ext>
            </a:extLst>
          </p:cNvPr>
          <p:cNvSpPr/>
          <p:nvPr/>
        </p:nvSpPr>
        <p:spPr>
          <a:xfrm>
            <a:off x="1043608" y="291409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68C99B4F-9933-4D3D-8EFE-337C932A490A}"/>
              </a:ext>
            </a:extLst>
          </p:cNvPr>
          <p:cNvCxnSpPr>
            <a:cxnSpLocks/>
            <a:stCxn id="7" idx="3"/>
            <a:endCxn id="5" idx="2"/>
          </p:cNvCxnSpPr>
          <p:nvPr/>
        </p:nvCxnSpPr>
        <p:spPr>
          <a:xfrm>
            <a:off x="1979712" y="309411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C9CE4795-534D-45AC-B65F-B8A4E4D7C6D8}"/>
              </a:ext>
            </a:extLst>
          </p:cNvPr>
          <p:cNvSpPr/>
          <p:nvPr/>
        </p:nvSpPr>
        <p:spPr>
          <a:xfrm>
            <a:off x="6372200" y="357301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1 つの角を切り取り 1 つの角を丸める 9">
            <a:extLst>
              <a:ext uri="{FF2B5EF4-FFF2-40B4-BE49-F238E27FC236}">
                <a16:creationId xmlns:a16="http://schemas.microsoft.com/office/drawing/2014/main" id="{65FA821A-9AE4-4EA6-BF14-AE8FCC081333}"/>
              </a:ext>
            </a:extLst>
          </p:cNvPr>
          <p:cNvSpPr/>
          <p:nvPr/>
        </p:nvSpPr>
        <p:spPr>
          <a:xfrm>
            <a:off x="6012160"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A2B6B2D9-19D5-40FA-B704-E5D464E6085E}"/>
              </a:ext>
            </a:extLst>
          </p:cNvPr>
          <p:cNvCxnSpPr>
            <a:cxnSpLocks/>
            <a:stCxn id="10" idx="1"/>
          </p:cNvCxnSpPr>
          <p:nvPr/>
        </p:nvCxnSpPr>
        <p:spPr>
          <a:xfrm>
            <a:off x="6588224"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CD0FD5FE-76A3-4908-85BD-C5800B4212ED}"/>
              </a:ext>
            </a:extLst>
          </p:cNvPr>
          <p:cNvSpPr/>
          <p:nvPr/>
        </p:nvSpPr>
        <p:spPr>
          <a:xfrm>
            <a:off x="4644008" y="28420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759B145C-8FE8-4376-ADC7-E6930945DD1B}"/>
              </a:ext>
            </a:extLst>
          </p:cNvPr>
          <p:cNvCxnSpPr>
            <a:cxnSpLocks/>
            <a:stCxn id="12" idx="3"/>
            <a:endCxn id="10" idx="2"/>
          </p:cNvCxnSpPr>
          <p:nvPr/>
        </p:nvCxnSpPr>
        <p:spPr>
          <a:xfrm>
            <a:off x="5580112" y="30221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2EC767F4-AE4D-4334-AB02-934E373E621A}"/>
              </a:ext>
            </a:extLst>
          </p:cNvPr>
          <p:cNvSpPr/>
          <p:nvPr/>
        </p:nvSpPr>
        <p:spPr>
          <a:xfrm>
            <a:off x="493204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2888F646-AFB6-4518-89B6-FEC4D9337551}"/>
              </a:ext>
            </a:extLst>
          </p:cNvPr>
          <p:cNvCxnSpPr>
            <a:cxnSpLocks/>
            <a:stCxn id="14" idx="6"/>
            <a:endCxn id="9" idx="2"/>
          </p:cNvCxnSpPr>
          <p:nvPr/>
        </p:nvCxnSpPr>
        <p:spPr>
          <a:xfrm>
            <a:off x="5364088" y="378904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F67BF5A8-C913-4CAB-9829-AA31F6E5A6F7}"/>
              </a:ext>
            </a:extLst>
          </p:cNvPr>
          <p:cNvSpPr/>
          <p:nvPr/>
        </p:nvSpPr>
        <p:spPr>
          <a:xfrm>
            <a:off x="241176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B32C2D7C-6196-4093-A59C-3F6373B143B1}"/>
              </a:ext>
            </a:extLst>
          </p:cNvPr>
          <p:cNvCxnSpPr>
            <a:stCxn id="16" idx="3"/>
            <a:endCxn id="4" idx="4"/>
          </p:cNvCxnSpPr>
          <p:nvPr/>
        </p:nvCxnSpPr>
        <p:spPr>
          <a:xfrm flipV="1">
            <a:off x="298782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1 つの角を切り取り 1 つの角を丸める 17">
            <a:extLst>
              <a:ext uri="{FF2B5EF4-FFF2-40B4-BE49-F238E27FC236}">
                <a16:creationId xmlns:a16="http://schemas.microsoft.com/office/drawing/2014/main" id="{7A1EEBC3-E881-4D2B-98A2-3B51577234D8}"/>
              </a:ext>
            </a:extLst>
          </p:cNvPr>
          <p:cNvSpPr/>
          <p:nvPr/>
        </p:nvSpPr>
        <p:spPr>
          <a:xfrm>
            <a:off x="457200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9" name="直線矢印コネクタ 18">
            <a:extLst>
              <a:ext uri="{FF2B5EF4-FFF2-40B4-BE49-F238E27FC236}">
                <a16:creationId xmlns:a16="http://schemas.microsoft.com/office/drawing/2014/main" id="{1447D3EA-C438-478A-A733-998AB831C2F2}"/>
              </a:ext>
            </a:extLst>
          </p:cNvPr>
          <p:cNvCxnSpPr>
            <a:stCxn id="18" idx="3"/>
          </p:cNvCxnSpPr>
          <p:nvPr/>
        </p:nvCxnSpPr>
        <p:spPr>
          <a:xfrm flipV="1">
            <a:off x="514806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6A39E21E-BF7A-4E9C-B0CA-F077FC071227}"/>
              </a:ext>
            </a:extLst>
          </p:cNvPr>
          <p:cNvSpPr/>
          <p:nvPr/>
        </p:nvSpPr>
        <p:spPr>
          <a:xfrm>
            <a:off x="3851920" y="36450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テキスト ボックス 20">
            <a:extLst>
              <a:ext uri="{FF2B5EF4-FFF2-40B4-BE49-F238E27FC236}">
                <a16:creationId xmlns:a16="http://schemas.microsoft.com/office/drawing/2014/main" id="{318DE56B-DCE4-4EBB-8A6C-65867117508F}"/>
              </a:ext>
            </a:extLst>
          </p:cNvPr>
          <p:cNvSpPr txBox="1"/>
          <p:nvPr/>
        </p:nvSpPr>
        <p:spPr>
          <a:xfrm>
            <a:off x="157936" y="5157192"/>
            <a:ext cx="8956298" cy="1200329"/>
          </a:xfrm>
          <a:prstGeom prst="rect">
            <a:avLst/>
          </a:prstGeom>
          <a:noFill/>
        </p:spPr>
        <p:txBody>
          <a:bodyPr wrap="none" rtlCol="0">
            <a:spAutoFit/>
          </a:bodyPr>
          <a:lstStyle/>
          <a:p>
            <a:r>
              <a:rPr lang="ja-JP" altLang="en-US"/>
              <a:t>コミットするとコミットが作られカレントブランチが指していたコミットにつながる</a:t>
            </a:r>
            <a:endParaRPr lang="en-US" altLang="ja-JP"/>
          </a:p>
          <a:p>
            <a:r>
              <a:rPr lang="ja-JP" altLang="en-US"/>
              <a:t>さらにカレントブランチが新たに作られたコミットを指す</a:t>
            </a:r>
            <a:endParaRPr lang="en-US" altLang="ja-JP"/>
          </a:p>
          <a:p>
            <a:r>
              <a:rPr lang="ja-JP" altLang="en-US"/>
              <a:t>他のブランチは動かない</a:t>
            </a:r>
            <a:endParaRPr lang="en-US" altLang="ja-JP"/>
          </a:p>
          <a:p>
            <a:r>
              <a:rPr lang="ja-JP" altLang="en-US"/>
              <a:t>ブランチを切り替えてコミットすると歴史が分岐する</a:t>
            </a:r>
            <a:endParaRPr lang="en-US"/>
          </a:p>
        </p:txBody>
      </p:sp>
    </p:spTree>
    <p:extLst>
      <p:ext uri="{BB962C8B-B14F-4D97-AF65-F5344CB8AC3E}">
        <p14:creationId xmlns:p14="http://schemas.microsoft.com/office/powerpoint/2010/main" val="403853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63744-B7BB-4C70-8F40-ADAD0E5947CF}"/>
              </a:ext>
            </a:extLst>
          </p:cNvPr>
          <p:cNvSpPr>
            <a:spLocks noGrp="1"/>
          </p:cNvSpPr>
          <p:nvPr>
            <p:ph type="body" sz="quarter" idx="10"/>
          </p:nvPr>
        </p:nvSpPr>
        <p:spPr/>
        <p:txBody>
          <a:bodyPr/>
          <a:lstStyle/>
          <a:p>
            <a:r>
              <a:rPr lang="ja-JP" altLang="en-US"/>
              <a:t>コミットと差分</a:t>
            </a:r>
            <a:endParaRPr lang="en-US"/>
          </a:p>
        </p:txBody>
      </p:sp>
      <p:sp>
        <p:nvSpPr>
          <p:cNvPr id="3" name="テキスト ボックス 2">
            <a:extLst>
              <a:ext uri="{FF2B5EF4-FFF2-40B4-BE49-F238E27FC236}">
                <a16:creationId xmlns:a16="http://schemas.microsoft.com/office/drawing/2014/main" id="{F80F775D-E525-4611-932B-45D4EB4AAEA6}"/>
              </a:ext>
            </a:extLst>
          </p:cNvPr>
          <p:cNvSpPr txBox="1"/>
          <p:nvPr/>
        </p:nvSpPr>
        <p:spPr>
          <a:xfrm>
            <a:off x="395536" y="1268760"/>
            <a:ext cx="6340197" cy="707886"/>
          </a:xfrm>
          <a:prstGeom prst="rect">
            <a:avLst/>
          </a:prstGeom>
          <a:noFill/>
        </p:spPr>
        <p:txBody>
          <a:bodyPr wrap="none" rtlCol="0">
            <a:spAutoFit/>
          </a:bodyPr>
          <a:lstStyle/>
          <a:p>
            <a:r>
              <a:rPr lang="ja-JP" altLang="en-US" sz="2000"/>
              <a:t>コミットは「自分の親コミット」を知っている</a:t>
            </a:r>
            <a:endParaRPr lang="en-US" altLang="ja-JP" sz="2000"/>
          </a:p>
          <a:p>
            <a:r>
              <a:rPr lang="ja-JP" altLang="en-US" sz="2000"/>
              <a:t>親コミットをたどることで歴史をたどることができる</a:t>
            </a:r>
            <a:endParaRPr lang="en-US" sz="2000"/>
          </a:p>
        </p:txBody>
      </p:sp>
      <p:sp>
        <p:nvSpPr>
          <p:cNvPr id="4" name="楕円 4">
            <a:extLst>
              <a:ext uri="{FF2B5EF4-FFF2-40B4-BE49-F238E27FC236}">
                <a16:creationId xmlns:a16="http://schemas.microsoft.com/office/drawing/2014/main" id="{6C5DBF62-BCF7-4F3D-943F-6CADE97E2254}"/>
              </a:ext>
            </a:extLst>
          </p:cNvPr>
          <p:cNvSpPr/>
          <p:nvPr/>
        </p:nvSpPr>
        <p:spPr>
          <a:xfrm>
            <a:off x="3059832"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9059602-3B11-4D66-878A-9B42041B5D9A}"/>
              </a:ext>
            </a:extLst>
          </p:cNvPr>
          <p:cNvSpPr/>
          <p:nvPr/>
        </p:nvSpPr>
        <p:spPr>
          <a:xfrm>
            <a:off x="981461"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81ABF3E2-6144-410E-B805-43ADA321F44E}"/>
              </a:ext>
            </a:extLst>
          </p:cNvPr>
          <p:cNvCxnSpPr>
            <a:cxnSpLocks/>
            <a:stCxn id="5" idx="6"/>
            <a:endCxn id="4" idx="2"/>
          </p:cNvCxnSpPr>
          <p:nvPr/>
        </p:nvCxnSpPr>
        <p:spPr>
          <a:xfrm>
            <a:off x="1269493" y="3284984"/>
            <a:ext cx="179033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07104253-38BA-4616-94A9-EB1B95683FFC}"/>
              </a:ext>
            </a:extLst>
          </p:cNvPr>
          <p:cNvGrpSpPr/>
          <p:nvPr/>
        </p:nvGrpSpPr>
        <p:grpSpPr>
          <a:xfrm>
            <a:off x="909453" y="2636912"/>
            <a:ext cx="506539" cy="367241"/>
            <a:chOff x="4067944" y="4221088"/>
            <a:chExt cx="2880320" cy="2088232"/>
          </a:xfrm>
        </p:grpSpPr>
        <p:sp>
          <p:nvSpPr>
            <p:cNvPr id="8" name="正方形/長方形 7">
              <a:extLst>
                <a:ext uri="{FF2B5EF4-FFF2-40B4-BE49-F238E27FC236}">
                  <a16:creationId xmlns:a16="http://schemas.microsoft.com/office/drawing/2014/main" id="{9A2771B1-F4A4-4A95-9730-2CCC83B253BB}"/>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 name="二等辺三角形 8">
              <a:extLst>
                <a:ext uri="{FF2B5EF4-FFF2-40B4-BE49-F238E27FC236}">
                  <a16:creationId xmlns:a16="http://schemas.microsoft.com/office/drawing/2014/main" id="{EBCE9D09-8DBD-48E6-AC5C-C377B6121F4B}"/>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grpSp>
        <p:nvGrpSpPr>
          <p:cNvPr id="10" name="グループ化 9">
            <a:extLst>
              <a:ext uri="{FF2B5EF4-FFF2-40B4-BE49-F238E27FC236}">
                <a16:creationId xmlns:a16="http://schemas.microsoft.com/office/drawing/2014/main" id="{0D3C5ECC-D27C-440C-BB81-CC701E148ACE}"/>
              </a:ext>
            </a:extLst>
          </p:cNvPr>
          <p:cNvGrpSpPr/>
          <p:nvPr/>
        </p:nvGrpSpPr>
        <p:grpSpPr>
          <a:xfrm rot="10800000">
            <a:off x="2915816" y="2492896"/>
            <a:ext cx="506540" cy="253270"/>
            <a:chOff x="251520" y="4869160"/>
            <a:chExt cx="2880320" cy="1440160"/>
          </a:xfrm>
        </p:grpSpPr>
        <p:sp>
          <p:nvSpPr>
            <p:cNvPr id="11" name="正方形/長方形 10">
              <a:extLst>
                <a:ext uri="{FF2B5EF4-FFF2-40B4-BE49-F238E27FC236}">
                  <a16:creationId xmlns:a16="http://schemas.microsoft.com/office/drawing/2014/main" id="{2A1FD4EA-3AAA-4E37-A68E-DC7113A67D2C}"/>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12" name="二等辺三角形 11">
              <a:extLst>
                <a:ext uri="{FF2B5EF4-FFF2-40B4-BE49-F238E27FC236}">
                  <a16:creationId xmlns:a16="http://schemas.microsoft.com/office/drawing/2014/main" id="{DB980828-9F80-493F-859C-3103C1BEC81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13" name="グループ化 12">
            <a:extLst>
              <a:ext uri="{FF2B5EF4-FFF2-40B4-BE49-F238E27FC236}">
                <a16:creationId xmlns:a16="http://schemas.microsoft.com/office/drawing/2014/main" id="{CB7F69FB-7D2F-4D0A-A9CA-8AA5378A8581}"/>
              </a:ext>
            </a:extLst>
          </p:cNvPr>
          <p:cNvGrpSpPr/>
          <p:nvPr/>
        </p:nvGrpSpPr>
        <p:grpSpPr>
          <a:xfrm>
            <a:off x="2915816" y="2636912"/>
            <a:ext cx="506539" cy="367241"/>
            <a:chOff x="4067944" y="4221088"/>
            <a:chExt cx="2880320" cy="2088232"/>
          </a:xfrm>
        </p:grpSpPr>
        <p:sp>
          <p:nvSpPr>
            <p:cNvPr id="14" name="正方形/長方形 13">
              <a:extLst>
                <a:ext uri="{FF2B5EF4-FFF2-40B4-BE49-F238E27FC236}">
                  <a16:creationId xmlns:a16="http://schemas.microsoft.com/office/drawing/2014/main" id="{3A6D662D-5456-4F8C-B5E0-E9D182C599D2}"/>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15" name="二等辺三角形 14">
              <a:extLst>
                <a:ext uri="{FF2B5EF4-FFF2-40B4-BE49-F238E27FC236}">
                  <a16:creationId xmlns:a16="http://schemas.microsoft.com/office/drawing/2014/main" id="{490F7A0B-937D-4DAA-902A-3D38F48ECD5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16" name="テキスト ボックス 15">
            <a:extLst>
              <a:ext uri="{FF2B5EF4-FFF2-40B4-BE49-F238E27FC236}">
                <a16:creationId xmlns:a16="http://schemas.microsoft.com/office/drawing/2014/main" id="{C09FCE86-1EC0-47A0-9463-0D9046F6D6C8}"/>
              </a:ext>
            </a:extLst>
          </p:cNvPr>
          <p:cNvSpPr txBox="1"/>
          <p:nvPr/>
        </p:nvSpPr>
        <p:spPr>
          <a:xfrm>
            <a:off x="693429" y="3501008"/>
            <a:ext cx="1286283" cy="338554"/>
          </a:xfrm>
          <a:prstGeom prst="rect">
            <a:avLst/>
          </a:prstGeom>
          <a:noFill/>
        </p:spPr>
        <p:txBody>
          <a:bodyPr wrap="square" rtlCol="0">
            <a:spAutoFit/>
          </a:bodyPr>
          <a:lstStyle/>
          <a:p>
            <a:r>
              <a:rPr kumimoji="1" lang="ja-JP" altLang="en-US" sz="1600" dirty="0"/>
              <a:t>コミット</a:t>
            </a:r>
            <a:r>
              <a:rPr kumimoji="1" lang="en-US" altLang="ja-JP" sz="1600" dirty="0"/>
              <a:t>1</a:t>
            </a:r>
            <a:endParaRPr kumimoji="1" lang="ja-JP" altLang="en-US" sz="1600" dirty="0"/>
          </a:p>
        </p:txBody>
      </p:sp>
      <p:sp>
        <p:nvSpPr>
          <p:cNvPr id="17" name="テキスト ボックス 16">
            <a:extLst>
              <a:ext uri="{FF2B5EF4-FFF2-40B4-BE49-F238E27FC236}">
                <a16:creationId xmlns:a16="http://schemas.microsoft.com/office/drawing/2014/main" id="{8332DAEC-D74E-4602-914E-41917A3E6DA8}"/>
              </a:ext>
            </a:extLst>
          </p:cNvPr>
          <p:cNvSpPr txBox="1"/>
          <p:nvPr/>
        </p:nvSpPr>
        <p:spPr>
          <a:xfrm>
            <a:off x="2771800" y="3501008"/>
            <a:ext cx="1224136" cy="338554"/>
          </a:xfrm>
          <a:prstGeom prst="rect">
            <a:avLst/>
          </a:prstGeom>
          <a:noFill/>
        </p:spPr>
        <p:txBody>
          <a:bodyPr wrap="square" rtlCol="0">
            <a:spAutoFit/>
          </a:bodyPr>
          <a:lstStyle/>
          <a:p>
            <a:r>
              <a:rPr kumimoji="1" lang="ja-JP" altLang="en-US" sz="1600" dirty="0"/>
              <a:t>コミット</a:t>
            </a:r>
            <a:r>
              <a:rPr kumimoji="1" lang="en-US" altLang="ja-JP" sz="1600" dirty="0"/>
              <a:t>2</a:t>
            </a:r>
            <a:endParaRPr kumimoji="1" lang="ja-JP" altLang="en-US" sz="1600" dirty="0"/>
          </a:p>
        </p:txBody>
      </p:sp>
      <p:sp>
        <p:nvSpPr>
          <p:cNvPr id="18" name="楕円 4">
            <a:extLst>
              <a:ext uri="{FF2B5EF4-FFF2-40B4-BE49-F238E27FC236}">
                <a16:creationId xmlns:a16="http://schemas.microsoft.com/office/drawing/2014/main" id="{9993FAD8-2385-4518-812A-E2EA235DDB8C}"/>
              </a:ext>
            </a:extLst>
          </p:cNvPr>
          <p:cNvSpPr/>
          <p:nvPr/>
        </p:nvSpPr>
        <p:spPr>
          <a:xfrm>
            <a:off x="5004048" y="227687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3DD2B8E-F2DA-40A2-9472-F8748FB55C72}"/>
              </a:ext>
            </a:extLst>
          </p:cNvPr>
          <p:cNvSpPr txBox="1"/>
          <p:nvPr/>
        </p:nvSpPr>
        <p:spPr>
          <a:xfrm>
            <a:off x="4716016" y="2636912"/>
            <a:ext cx="873957" cy="338554"/>
          </a:xfrm>
          <a:prstGeom prst="rect">
            <a:avLst/>
          </a:prstGeom>
          <a:noFill/>
        </p:spPr>
        <p:txBody>
          <a:bodyPr wrap="none" rtlCol="0">
            <a:spAutoFit/>
          </a:bodyPr>
          <a:lstStyle/>
          <a:p>
            <a:r>
              <a:rPr kumimoji="1" lang="ja-JP" altLang="en-US" sz="1600" dirty="0"/>
              <a:t>コミット</a:t>
            </a:r>
            <a:r>
              <a:rPr kumimoji="1" lang="en-US" altLang="ja-JP" sz="1600" dirty="0"/>
              <a:t>1</a:t>
            </a:r>
            <a:endParaRPr kumimoji="1" lang="ja-JP" altLang="en-US" sz="1600" dirty="0"/>
          </a:p>
        </p:txBody>
      </p:sp>
      <p:grpSp>
        <p:nvGrpSpPr>
          <p:cNvPr id="20" name="グループ化 19">
            <a:extLst>
              <a:ext uri="{FF2B5EF4-FFF2-40B4-BE49-F238E27FC236}">
                <a16:creationId xmlns:a16="http://schemas.microsoft.com/office/drawing/2014/main" id="{83BD4AF4-5AD0-4CFB-B04F-C5AC0E88F27B}"/>
              </a:ext>
            </a:extLst>
          </p:cNvPr>
          <p:cNvGrpSpPr/>
          <p:nvPr/>
        </p:nvGrpSpPr>
        <p:grpSpPr>
          <a:xfrm>
            <a:off x="6084168" y="2348880"/>
            <a:ext cx="506539" cy="367241"/>
            <a:chOff x="4067944" y="4221088"/>
            <a:chExt cx="2880320" cy="2088232"/>
          </a:xfrm>
        </p:grpSpPr>
        <p:sp>
          <p:nvSpPr>
            <p:cNvPr id="21" name="正方形/長方形 20">
              <a:extLst>
                <a:ext uri="{FF2B5EF4-FFF2-40B4-BE49-F238E27FC236}">
                  <a16:creationId xmlns:a16="http://schemas.microsoft.com/office/drawing/2014/main" id="{184D5061-C94F-48EA-A652-19436CFF4A50}"/>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2" name="二等辺三角形 21">
              <a:extLst>
                <a:ext uri="{FF2B5EF4-FFF2-40B4-BE49-F238E27FC236}">
                  <a16:creationId xmlns:a16="http://schemas.microsoft.com/office/drawing/2014/main" id="{E5F0A992-DE4B-4040-8FA4-F32BF7F199CD}"/>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3" name="楕円 4">
            <a:extLst>
              <a:ext uri="{FF2B5EF4-FFF2-40B4-BE49-F238E27FC236}">
                <a16:creationId xmlns:a16="http://schemas.microsoft.com/office/drawing/2014/main" id="{0E871B4D-C3BD-4552-BE51-53349D69298D}"/>
              </a:ext>
            </a:extLst>
          </p:cNvPr>
          <p:cNvSpPr/>
          <p:nvPr/>
        </p:nvSpPr>
        <p:spPr>
          <a:xfrm>
            <a:off x="5004048" y="34290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85838E2A-0281-42A3-A025-6273C8DF8869}"/>
              </a:ext>
            </a:extLst>
          </p:cNvPr>
          <p:cNvGrpSpPr/>
          <p:nvPr/>
        </p:nvGrpSpPr>
        <p:grpSpPr>
          <a:xfrm rot="10800000">
            <a:off x="6084168" y="3429000"/>
            <a:ext cx="506540" cy="253270"/>
            <a:chOff x="251520" y="4869160"/>
            <a:chExt cx="2880320" cy="1440160"/>
          </a:xfrm>
        </p:grpSpPr>
        <p:sp>
          <p:nvSpPr>
            <p:cNvPr id="25" name="正方形/長方形 24">
              <a:extLst>
                <a:ext uri="{FF2B5EF4-FFF2-40B4-BE49-F238E27FC236}">
                  <a16:creationId xmlns:a16="http://schemas.microsoft.com/office/drawing/2014/main" id="{1F565445-A2EC-489B-B929-47A9FD0C1A03}"/>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26" name="二等辺三角形 25">
              <a:extLst>
                <a:ext uri="{FF2B5EF4-FFF2-40B4-BE49-F238E27FC236}">
                  <a16:creationId xmlns:a16="http://schemas.microsoft.com/office/drawing/2014/main" id="{283EC7B3-0262-472C-A4D7-4187CE672FF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27" name="グループ化 26">
            <a:extLst>
              <a:ext uri="{FF2B5EF4-FFF2-40B4-BE49-F238E27FC236}">
                <a16:creationId xmlns:a16="http://schemas.microsoft.com/office/drawing/2014/main" id="{460B658D-58D4-45CF-A2A5-BEE40CE051EF}"/>
              </a:ext>
            </a:extLst>
          </p:cNvPr>
          <p:cNvGrpSpPr/>
          <p:nvPr/>
        </p:nvGrpSpPr>
        <p:grpSpPr>
          <a:xfrm>
            <a:off x="6084168" y="3573016"/>
            <a:ext cx="506539" cy="367241"/>
            <a:chOff x="4067944" y="4221088"/>
            <a:chExt cx="2880320" cy="2088232"/>
          </a:xfrm>
        </p:grpSpPr>
        <p:sp>
          <p:nvSpPr>
            <p:cNvPr id="28" name="正方形/長方形 27">
              <a:extLst>
                <a:ext uri="{FF2B5EF4-FFF2-40B4-BE49-F238E27FC236}">
                  <a16:creationId xmlns:a16="http://schemas.microsoft.com/office/drawing/2014/main" id="{6C08EDE9-3127-4413-B3C1-E2A02F289CE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9" name="二等辺三角形 28">
              <a:extLst>
                <a:ext uri="{FF2B5EF4-FFF2-40B4-BE49-F238E27FC236}">
                  <a16:creationId xmlns:a16="http://schemas.microsoft.com/office/drawing/2014/main" id="{10F8ECE2-3E19-41AC-9DFD-08723A278C3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0" name="テキスト ボックス 29">
            <a:extLst>
              <a:ext uri="{FF2B5EF4-FFF2-40B4-BE49-F238E27FC236}">
                <a16:creationId xmlns:a16="http://schemas.microsoft.com/office/drawing/2014/main" id="{B183C5B4-8A74-430F-B7FF-FF0993466836}"/>
              </a:ext>
            </a:extLst>
          </p:cNvPr>
          <p:cNvSpPr txBox="1"/>
          <p:nvPr/>
        </p:nvSpPr>
        <p:spPr>
          <a:xfrm>
            <a:off x="4716016" y="3789040"/>
            <a:ext cx="873957" cy="338554"/>
          </a:xfrm>
          <a:prstGeom prst="rect">
            <a:avLst/>
          </a:prstGeom>
          <a:noFill/>
        </p:spPr>
        <p:txBody>
          <a:bodyPr wrap="none" rtlCol="0">
            <a:spAutoFit/>
          </a:bodyPr>
          <a:lstStyle/>
          <a:p>
            <a:r>
              <a:rPr kumimoji="1" lang="ja-JP" altLang="en-US" sz="1600" dirty="0"/>
              <a:t>コミット</a:t>
            </a:r>
            <a:r>
              <a:rPr kumimoji="1" lang="en-US" altLang="ja-JP" sz="1600" dirty="0"/>
              <a:t>2</a:t>
            </a:r>
            <a:endParaRPr kumimoji="1" lang="ja-JP" altLang="en-US" sz="1600" dirty="0"/>
          </a:p>
        </p:txBody>
      </p:sp>
      <p:cxnSp>
        <p:nvCxnSpPr>
          <p:cNvPr id="31" name="直線コネクタ 30">
            <a:extLst>
              <a:ext uri="{FF2B5EF4-FFF2-40B4-BE49-F238E27FC236}">
                <a16:creationId xmlns:a16="http://schemas.microsoft.com/office/drawing/2014/main" id="{E349BAEB-6725-4379-A1E1-F5BBB61359F3}"/>
              </a:ext>
            </a:extLst>
          </p:cNvPr>
          <p:cNvCxnSpPr>
            <a:cxnSpLocks/>
          </p:cNvCxnSpPr>
          <p:nvPr/>
        </p:nvCxnSpPr>
        <p:spPr>
          <a:xfrm>
            <a:off x="4788024" y="4797152"/>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C5EC012E-8569-4616-B3AF-6590AF96590A}"/>
              </a:ext>
            </a:extLst>
          </p:cNvPr>
          <p:cNvGrpSpPr/>
          <p:nvPr/>
        </p:nvGrpSpPr>
        <p:grpSpPr>
          <a:xfrm rot="10800000">
            <a:off x="6084168" y="4725144"/>
            <a:ext cx="506540" cy="253270"/>
            <a:chOff x="251520" y="4869160"/>
            <a:chExt cx="2880320" cy="1440160"/>
          </a:xfrm>
        </p:grpSpPr>
        <p:sp>
          <p:nvSpPr>
            <p:cNvPr id="33" name="正方形/長方形 32">
              <a:extLst>
                <a:ext uri="{FF2B5EF4-FFF2-40B4-BE49-F238E27FC236}">
                  <a16:creationId xmlns:a16="http://schemas.microsoft.com/office/drawing/2014/main" id="{3F770129-ECB5-46B7-8CD6-5A012B7FB319}"/>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34" name="二等辺三角形 33">
              <a:extLst>
                <a:ext uri="{FF2B5EF4-FFF2-40B4-BE49-F238E27FC236}">
                  <a16:creationId xmlns:a16="http://schemas.microsoft.com/office/drawing/2014/main" id="{2509DFEF-C8F3-4999-97D0-D13CE0F23EB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grpSp>
        <p:nvGrpSpPr>
          <p:cNvPr id="35" name="グループ化 34">
            <a:extLst>
              <a:ext uri="{FF2B5EF4-FFF2-40B4-BE49-F238E27FC236}">
                <a16:creationId xmlns:a16="http://schemas.microsoft.com/office/drawing/2014/main" id="{84B29A88-F474-4F9A-924D-F2E345DBA59F}"/>
              </a:ext>
            </a:extLst>
          </p:cNvPr>
          <p:cNvGrpSpPr/>
          <p:nvPr/>
        </p:nvGrpSpPr>
        <p:grpSpPr>
          <a:xfrm>
            <a:off x="899592" y="4500409"/>
            <a:ext cx="506539" cy="367241"/>
            <a:chOff x="4067944" y="4221088"/>
            <a:chExt cx="2880320" cy="2088232"/>
          </a:xfrm>
        </p:grpSpPr>
        <p:sp>
          <p:nvSpPr>
            <p:cNvPr id="36" name="正方形/長方形 35">
              <a:extLst>
                <a:ext uri="{FF2B5EF4-FFF2-40B4-BE49-F238E27FC236}">
                  <a16:creationId xmlns:a16="http://schemas.microsoft.com/office/drawing/2014/main" id="{2B69EF18-B504-420E-A03C-A6707AA6C78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7" name="二等辺三角形 36">
              <a:extLst>
                <a:ext uri="{FF2B5EF4-FFF2-40B4-BE49-F238E27FC236}">
                  <a16:creationId xmlns:a16="http://schemas.microsoft.com/office/drawing/2014/main" id="{86EFA09D-431A-44BD-994A-25D3E60BCBC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8" name="テキスト ボックス 37">
            <a:extLst>
              <a:ext uri="{FF2B5EF4-FFF2-40B4-BE49-F238E27FC236}">
                <a16:creationId xmlns:a16="http://schemas.microsoft.com/office/drawing/2014/main" id="{90712C8A-1A65-4F61-B5DF-40676C1DB848}"/>
              </a:ext>
            </a:extLst>
          </p:cNvPr>
          <p:cNvSpPr txBox="1"/>
          <p:nvPr/>
        </p:nvSpPr>
        <p:spPr>
          <a:xfrm>
            <a:off x="1475656" y="435639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grpSp>
        <p:nvGrpSpPr>
          <p:cNvPr id="39" name="グループ化 38">
            <a:extLst>
              <a:ext uri="{FF2B5EF4-FFF2-40B4-BE49-F238E27FC236}">
                <a16:creationId xmlns:a16="http://schemas.microsoft.com/office/drawing/2014/main" id="{3749E8FE-5766-4A09-8EC7-BAB08D39DDC3}"/>
              </a:ext>
            </a:extLst>
          </p:cNvPr>
          <p:cNvGrpSpPr/>
          <p:nvPr/>
        </p:nvGrpSpPr>
        <p:grpSpPr>
          <a:xfrm rot="10800000">
            <a:off x="1907704" y="4581128"/>
            <a:ext cx="506540" cy="253271"/>
            <a:chOff x="251520" y="4869154"/>
            <a:chExt cx="2880320" cy="1440166"/>
          </a:xfrm>
        </p:grpSpPr>
        <p:sp>
          <p:nvSpPr>
            <p:cNvPr id="40" name="正方形/長方形 39">
              <a:extLst>
                <a:ext uri="{FF2B5EF4-FFF2-40B4-BE49-F238E27FC236}">
                  <a16:creationId xmlns:a16="http://schemas.microsoft.com/office/drawing/2014/main" id="{064AC647-3C1C-4FC7-BCE8-83B43FC6CF02}"/>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1" name="二等辺三角形 40">
              <a:extLst>
                <a:ext uri="{FF2B5EF4-FFF2-40B4-BE49-F238E27FC236}">
                  <a16:creationId xmlns:a16="http://schemas.microsoft.com/office/drawing/2014/main" id="{3C789BEE-D88C-403D-8B24-9CD95342B1A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sp>
        <p:nvSpPr>
          <p:cNvPr id="42" name="テキスト ボックス 41">
            <a:extLst>
              <a:ext uri="{FF2B5EF4-FFF2-40B4-BE49-F238E27FC236}">
                <a16:creationId xmlns:a16="http://schemas.microsoft.com/office/drawing/2014/main" id="{51EC622B-7425-42F5-95F0-FBB83310F92B}"/>
              </a:ext>
            </a:extLst>
          </p:cNvPr>
          <p:cNvSpPr txBox="1"/>
          <p:nvPr/>
        </p:nvSpPr>
        <p:spPr>
          <a:xfrm>
            <a:off x="2483768" y="4356393"/>
            <a:ext cx="389850" cy="584775"/>
          </a:xfrm>
          <a:prstGeom prst="rect">
            <a:avLst/>
          </a:prstGeom>
          <a:noFill/>
        </p:spPr>
        <p:txBody>
          <a:bodyPr wrap="square" rtlCol="0">
            <a:spAutoFit/>
          </a:bodyPr>
          <a:lstStyle/>
          <a:p>
            <a:r>
              <a:rPr kumimoji="1" lang="en-US" altLang="ja-JP" sz="3200" dirty="0"/>
              <a:t>=</a:t>
            </a:r>
            <a:endParaRPr kumimoji="1" lang="ja-JP" altLang="en-US" sz="3200" dirty="0"/>
          </a:p>
        </p:txBody>
      </p:sp>
      <p:grpSp>
        <p:nvGrpSpPr>
          <p:cNvPr id="43" name="グループ化 42">
            <a:extLst>
              <a:ext uri="{FF2B5EF4-FFF2-40B4-BE49-F238E27FC236}">
                <a16:creationId xmlns:a16="http://schemas.microsoft.com/office/drawing/2014/main" id="{0556E517-4A65-4AB9-8B2C-13810DFC24A5}"/>
              </a:ext>
            </a:extLst>
          </p:cNvPr>
          <p:cNvGrpSpPr/>
          <p:nvPr/>
        </p:nvGrpSpPr>
        <p:grpSpPr>
          <a:xfrm rot="10800000">
            <a:off x="2987824" y="4428401"/>
            <a:ext cx="506540" cy="253270"/>
            <a:chOff x="251520" y="4869160"/>
            <a:chExt cx="2880320" cy="1440160"/>
          </a:xfrm>
        </p:grpSpPr>
        <p:sp>
          <p:nvSpPr>
            <p:cNvPr id="44" name="正方形/長方形 43">
              <a:extLst>
                <a:ext uri="{FF2B5EF4-FFF2-40B4-BE49-F238E27FC236}">
                  <a16:creationId xmlns:a16="http://schemas.microsoft.com/office/drawing/2014/main" id="{FAEBDDC4-D296-4BEA-95A1-49B65E026E51}"/>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5" name="二等辺三角形 44">
              <a:extLst>
                <a:ext uri="{FF2B5EF4-FFF2-40B4-BE49-F238E27FC236}">
                  <a16:creationId xmlns:a16="http://schemas.microsoft.com/office/drawing/2014/main" id="{FFC4A7D3-273D-4DF6-9799-9EBEB3E83DA2}"/>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46" name="グループ化 45">
            <a:extLst>
              <a:ext uri="{FF2B5EF4-FFF2-40B4-BE49-F238E27FC236}">
                <a16:creationId xmlns:a16="http://schemas.microsoft.com/office/drawing/2014/main" id="{30DA781E-B6BF-458F-8F8B-180E9BD06E5D}"/>
              </a:ext>
            </a:extLst>
          </p:cNvPr>
          <p:cNvGrpSpPr/>
          <p:nvPr/>
        </p:nvGrpSpPr>
        <p:grpSpPr>
          <a:xfrm>
            <a:off x="2987824" y="4572417"/>
            <a:ext cx="506539" cy="367241"/>
            <a:chOff x="4067944" y="4221088"/>
            <a:chExt cx="2880320" cy="2088232"/>
          </a:xfrm>
        </p:grpSpPr>
        <p:sp>
          <p:nvSpPr>
            <p:cNvPr id="47" name="正方形/長方形 46">
              <a:extLst>
                <a:ext uri="{FF2B5EF4-FFF2-40B4-BE49-F238E27FC236}">
                  <a16:creationId xmlns:a16="http://schemas.microsoft.com/office/drawing/2014/main" id="{2D3DD5A1-0772-4377-BEED-DA4676A31AF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8" name="二等辺三角形 47">
              <a:extLst>
                <a:ext uri="{FF2B5EF4-FFF2-40B4-BE49-F238E27FC236}">
                  <a16:creationId xmlns:a16="http://schemas.microsoft.com/office/drawing/2014/main" id="{5AD0D14E-08A8-4D7C-8370-8E667C73B666}"/>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49" name="テキスト ボックス 48">
            <a:extLst>
              <a:ext uri="{FF2B5EF4-FFF2-40B4-BE49-F238E27FC236}">
                <a16:creationId xmlns:a16="http://schemas.microsoft.com/office/drawing/2014/main" id="{7987946F-D42D-4BCE-9DF2-D94DD40C59D9}"/>
              </a:ext>
            </a:extLst>
          </p:cNvPr>
          <p:cNvSpPr txBox="1"/>
          <p:nvPr/>
        </p:nvSpPr>
        <p:spPr>
          <a:xfrm>
            <a:off x="4775211" y="4869160"/>
            <a:ext cx="732893" cy="338554"/>
          </a:xfrm>
          <a:prstGeom prst="rect">
            <a:avLst/>
          </a:prstGeom>
          <a:noFill/>
        </p:spPr>
        <p:txBody>
          <a:bodyPr wrap="none" rtlCol="0">
            <a:spAutoFit/>
          </a:bodyPr>
          <a:lstStyle/>
          <a:p>
            <a:r>
              <a:rPr lang="ja-JP" altLang="en-US" sz="1600"/>
              <a:t>パッチ</a:t>
            </a:r>
            <a:endParaRPr kumimoji="1" lang="ja-JP" altLang="en-US" sz="1600" dirty="0"/>
          </a:p>
        </p:txBody>
      </p:sp>
      <p:sp>
        <p:nvSpPr>
          <p:cNvPr id="50" name="テキスト ボックス 49">
            <a:extLst>
              <a:ext uri="{FF2B5EF4-FFF2-40B4-BE49-F238E27FC236}">
                <a16:creationId xmlns:a16="http://schemas.microsoft.com/office/drawing/2014/main" id="{601BA75A-8566-404E-8108-B3DDD882C0BA}"/>
              </a:ext>
            </a:extLst>
          </p:cNvPr>
          <p:cNvSpPr txBox="1"/>
          <p:nvPr/>
        </p:nvSpPr>
        <p:spPr>
          <a:xfrm>
            <a:off x="683568" y="5445224"/>
            <a:ext cx="7571303" cy="1200329"/>
          </a:xfrm>
          <a:prstGeom prst="rect">
            <a:avLst/>
          </a:prstGeom>
          <a:noFill/>
        </p:spPr>
        <p:txBody>
          <a:bodyPr wrap="none" rtlCol="0">
            <a:spAutoFit/>
          </a:bodyPr>
          <a:lstStyle/>
          <a:p>
            <a:r>
              <a:rPr lang="ja-JP" altLang="en-US" sz="2400"/>
              <a:t>コミット</a:t>
            </a:r>
            <a:r>
              <a:rPr lang="en-US" altLang="ja-JP" sz="2400"/>
              <a:t>1</a:t>
            </a:r>
            <a:r>
              <a:rPr lang="ja-JP" altLang="en-US" sz="2400"/>
              <a:t>からコミット</a:t>
            </a:r>
            <a:r>
              <a:rPr lang="en-US" altLang="ja-JP" sz="2400"/>
              <a:t>2</a:t>
            </a:r>
            <a:r>
              <a:rPr lang="ja-JP" altLang="en-US" sz="2400"/>
              <a:t>が作られた</a:t>
            </a:r>
            <a:endParaRPr lang="en-US" altLang="ja-JP" sz="2400"/>
          </a:p>
          <a:p>
            <a:r>
              <a:rPr lang="ja-JP" altLang="en-US" sz="2400"/>
              <a:t>コミットはそれぞれの時点でのスナップショット表す</a:t>
            </a:r>
            <a:endParaRPr lang="en-US" altLang="ja-JP" sz="2400"/>
          </a:p>
          <a:p>
            <a:r>
              <a:rPr lang="ja-JP" altLang="en-US" sz="2400"/>
              <a:t>コミット間の線は差分</a:t>
            </a:r>
            <a:r>
              <a:rPr lang="en-US" altLang="ja-JP" sz="2400"/>
              <a:t>(</a:t>
            </a:r>
            <a:r>
              <a:rPr lang="ja-JP" altLang="en-US" sz="2400"/>
              <a:t>パッチ</a:t>
            </a:r>
            <a:r>
              <a:rPr lang="en-US" altLang="ja-JP" sz="2400"/>
              <a:t>)</a:t>
            </a:r>
            <a:r>
              <a:rPr lang="ja-JP" altLang="en-US" sz="2400"/>
              <a:t>を表す</a:t>
            </a:r>
            <a:endParaRPr lang="en-US" sz="2400"/>
          </a:p>
        </p:txBody>
      </p:sp>
    </p:spTree>
    <p:extLst>
      <p:ext uri="{BB962C8B-B14F-4D97-AF65-F5344CB8AC3E}">
        <p14:creationId xmlns:p14="http://schemas.microsoft.com/office/powerpoint/2010/main" val="363366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8795F2-6BA7-46EF-934C-BFF6086ACA04}"/>
              </a:ext>
            </a:extLst>
          </p:cNvPr>
          <p:cNvSpPr>
            <a:spLocks noGrp="1"/>
          </p:cNvSpPr>
          <p:nvPr>
            <p:ph type="body" sz="quarter" idx="10"/>
          </p:nvPr>
        </p:nvSpPr>
        <p:spPr/>
        <p:txBody>
          <a:bodyPr/>
          <a:lstStyle/>
          <a:p>
            <a:r>
              <a:rPr lang="ja-JP" altLang="en-US"/>
              <a:t>ブランチ作成と切り替え</a:t>
            </a:r>
            <a:endParaRPr lang="en-US"/>
          </a:p>
        </p:txBody>
      </p:sp>
      <p:sp>
        <p:nvSpPr>
          <p:cNvPr id="3" name="テキスト ボックス 2">
            <a:extLst>
              <a:ext uri="{FF2B5EF4-FFF2-40B4-BE49-F238E27FC236}">
                <a16:creationId xmlns:a16="http://schemas.microsoft.com/office/drawing/2014/main" id="{7D181121-CAAE-40E0-8FEA-BB28414B6CC9}"/>
              </a:ext>
            </a:extLst>
          </p:cNvPr>
          <p:cNvSpPr txBox="1"/>
          <p:nvPr/>
        </p:nvSpPr>
        <p:spPr>
          <a:xfrm>
            <a:off x="251520" y="1052736"/>
            <a:ext cx="3057247" cy="584775"/>
          </a:xfrm>
          <a:prstGeom prst="rect">
            <a:avLst/>
          </a:prstGeom>
          <a:noFill/>
        </p:spPr>
        <p:txBody>
          <a:bodyPr wrap="none" rtlCol="0">
            <a:spAutoFit/>
          </a:bodyPr>
          <a:lstStyle/>
          <a:p>
            <a:r>
              <a:rPr lang="ja-JP" altLang="en-US" sz="3200"/>
              <a:t>ブランチの作成</a:t>
            </a:r>
            <a:endParaRPr lang="en-US" sz="3200"/>
          </a:p>
        </p:txBody>
      </p:sp>
      <p:sp>
        <p:nvSpPr>
          <p:cNvPr id="4" name="テキスト ボックス 3">
            <a:extLst>
              <a:ext uri="{FF2B5EF4-FFF2-40B4-BE49-F238E27FC236}">
                <a16:creationId xmlns:a16="http://schemas.microsoft.com/office/drawing/2014/main" id="{4A9324CE-873E-4446-8D3A-8D1767D8DE00}"/>
              </a:ext>
            </a:extLst>
          </p:cNvPr>
          <p:cNvSpPr txBox="1"/>
          <p:nvPr/>
        </p:nvSpPr>
        <p:spPr>
          <a:xfrm>
            <a:off x="971600" y="1916832"/>
            <a:ext cx="6112571"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 ブランチをつけたいコミット</a:t>
            </a:r>
            <a:endParaRPr lang="en-US">
              <a:latin typeface="Consolas" panose="020B0609020204030204" pitchFamily="49" charset="0"/>
            </a:endParaRPr>
          </a:p>
        </p:txBody>
      </p:sp>
      <p:sp>
        <p:nvSpPr>
          <p:cNvPr id="6" name="テキスト ボックス 5">
            <a:extLst>
              <a:ext uri="{FF2B5EF4-FFF2-40B4-BE49-F238E27FC236}">
                <a16:creationId xmlns:a16="http://schemas.microsoft.com/office/drawing/2014/main" id="{D92A633A-D082-414F-A930-802EEF4F0A60}"/>
              </a:ext>
            </a:extLst>
          </p:cNvPr>
          <p:cNvSpPr txBox="1"/>
          <p:nvPr/>
        </p:nvSpPr>
        <p:spPr>
          <a:xfrm>
            <a:off x="251520" y="2564904"/>
            <a:ext cx="8263801" cy="369332"/>
          </a:xfrm>
          <a:prstGeom prst="rect">
            <a:avLst/>
          </a:prstGeom>
          <a:noFill/>
        </p:spPr>
        <p:txBody>
          <a:bodyPr wrap="none" rtlCol="0">
            <a:spAutoFit/>
          </a:bodyPr>
          <a:lstStyle/>
          <a:p>
            <a:r>
              <a:rPr lang="ja-JP" altLang="en-US"/>
              <a:t>「コミット」を省略すると、カレントブランチが指すコミットに別名をつける</a:t>
            </a:r>
            <a:endParaRPr lang="en-US"/>
          </a:p>
        </p:txBody>
      </p:sp>
      <p:sp>
        <p:nvSpPr>
          <p:cNvPr id="7" name="テキスト ボックス 6">
            <a:extLst>
              <a:ext uri="{FF2B5EF4-FFF2-40B4-BE49-F238E27FC236}">
                <a16:creationId xmlns:a16="http://schemas.microsoft.com/office/drawing/2014/main" id="{3656B4C0-94B0-4B3C-8196-B16C5C4443FD}"/>
              </a:ext>
            </a:extLst>
          </p:cNvPr>
          <p:cNvSpPr txBox="1"/>
          <p:nvPr/>
        </p:nvSpPr>
        <p:spPr>
          <a:xfrm>
            <a:off x="971600" y="314096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9" name="テキスト ボックス 8">
            <a:extLst>
              <a:ext uri="{FF2B5EF4-FFF2-40B4-BE49-F238E27FC236}">
                <a16:creationId xmlns:a16="http://schemas.microsoft.com/office/drawing/2014/main" id="{2A6DBDEF-1F63-4C5C-A432-C788BBEBBE05}"/>
              </a:ext>
            </a:extLst>
          </p:cNvPr>
          <p:cNvSpPr txBox="1"/>
          <p:nvPr/>
        </p:nvSpPr>
        <p:spPr>
          <a:xfrm>
            <a:off x="251520" y="3861048"/>
            <a:ext cx="3877985" cy="584775"/>
          </a:xfrm>
          <a:prstGeom prst="rect">
            <a:avLst/>
          </a:prstGeom>
          <a:noFill/>
        </p:spPr>
        <p:txBody>
          <a:bodyPr wrap="none" rtlCol="0">
            <a:spAutoFit/>
          </a:bodyPr>
          <a:lstStyle/>
          <a:p>
            <a:r>
              <a:rPr lang="ja-JP" altLang="en-US" sz="3200"/>
              <a:t>ブランチの切り替え</a:t>
            </a:r>
            <a:endParaRPr lang="en-US" sz="3200"/>
          </a:p>
        </p:txBody>
      </p:sp>
      <p:sp>
        <p:nvSpPr>
          <p:cNvPr id="10" name="テキスト ボックス 9">
            <a:extLst>
              <a:ext uri="{FF2B5EF4-FFF2-40B4-BE49-F238E27FC236}">
                <a16:creationId xmlns:a16="http://schemas.microsoft.com/office/drawing/2014/main" id="{DDA9586A-CDD5-42B7-A5A4-58CA7FB334FC}"/>
              </a:ext>
            </a:extLst>
          </p:cNvPr>
          <p:cNvSpPr txBox="1"/>
          <p:nvPr/>
        </p:nvSpPr>
        <p:spPr>
          <a:xfrm>
            <a:off x="971600" y="458112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12" name="テキスト ボックス 11">
            <a:extLst>
              <a:ext uri="{FF2B5EF4-FFF2-40B4-BE49-F238E27FC236}">
                <a16:creationId xmlns:a16="http://schemas.microsoft.com/office/drawing/2014/main" id="{EFF565E2-69E9-46DF-8EA1-8400F3DD76DD}"/>
              </a:ext>
            </a:extLst>
          </p:cNvPr>
          <p:cNvSpPr txBox="1"/>
          <p:nvPr/>
        </p:nvSpPr>
        <p:spPr>
          <a:xfrm>
            <a:off x="251520" y="5229200"/>
            <a:ext cx="5929828" cy="584775"/>
          </a:xfrm>
          <a:prstGeom prst="rect">
            <a:avLst/>
          </a:prstGeom>
          <a:noFill/>
        </p:spPr>
        <p:txBody>
          <a:bodyPr wrap="none" rtlCol="0">
            <a:spAutoFit/>
          </a:bodyPr>
          <a:lstStyle/>
          <a:p>
            <a:r>
              <a:rPr lang="ja-JP" altLang="en-US" sz="3200"/>
              <a:t>ブランチを作成して切り替える</a:t>
            </a:r>
            <a:endParaRPr lang="en-US" sz="3200"/>
          </a:p>
        </p:txBody>
      </p:sp>
      <p:sp>
        <p:nvSpPr>
          <p:cNvPr id="14" name="テキスト ボックス 13">
            <a:extLst>
              <a:ext uri="{FF2B5EF4-FFF2-40B4-BE49-F238E27FC236}">
                <a16:creationId xmlns:a16="http://schemas.microsoft.com/office/drawing/2014/main" id="{72D60121-56B3-4B67-B2BD-57756EC48FFD}"/>
              </a:ext>
            </a:extLst>
          </p:cNvPr>
          <p:cNvSpPr txBox="1"/>
          <p:nvPr/>
        </p:nvSpPr>
        <p:spPr>
          <a:xfrm>
            <a:off x="971600" y="6021288"/>
            <a:ext cx="3365024"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–c </a:t>
            </a:r>
            <a:r>
              <a:rPr lang="ja-JP" altLang="en-US">
                <a:latin typeface="Consolas" panose="020B0609020204030204" pitchFamily="49" charset="0"/>
              </a:rPr>
              <a:t>ブランチ名</a:t>
            </a:r>
            <a:endParaRPr lang="en-US">
              <a:latin typeface="Consolas" panose="020B0609020204030204" pitchFamily="49" charset="0"/>
            </a:endParaRPr>
          </a:p>
        </p:txBody>
      </p:sp>
    </p:spTree>
    <p:extLst>
      <p:ext uri="{BB962C8B-B14F-4D97-AF65-F5344CB8AC3E}">
        <p14:creationId xmlns:p14="http://schemas.microsoft.com/office/powerpoint/2010/main" val="299889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D34744-03F8-497C-87DF-9A34D32CF6EE}"/>
              </a:ext>
            </a:extLst>
          </p:cNvPr>
          <p:cNvSpPr>
            <a:spLocks noGrp="1"/>
          </p:cNvSpPr>
          <p:nvPr>
            <p:ph type="body" sz="quarter" idx="10"/>
          </p:nvPr>
        </p:nvSpPr>
        <p:spPr/>
        <p:txBody>
          <a:bodyPr/>
          <a:lstStyle/>
          <a:p>
            <a:r>
              <a:rPr lang="ja-JP" altLang="en-US"/>
              <a:t>ブランチ作成と切り替え</a:t>
            </a:r>
            <a:endParaRPr lang="en-US"/>
          </a:p>
        </p:txBody>
      </p:sp>
      <p:grpSp>
        <p:nvGrpSpPr>
          <p:cNvPr id="3" name="グループ化 2">
            <a:extLst>
              <a:ext uri="{FF2B5EF4-FFF2-40B4-BE49-F238E27FC236}">
                <a16:creationId xmlns:a16="http://schemas.microsoft.com/office/drawing/2014/main" id="{56B7140E-EBCC-4BBB-A1D2-6A2EA5C9B133}"/>
              </a:ext>
            </a:extLst>
          </p:cNvPr>
          <p:cNvGrpSpPr/>
          <p:nvPr/>
        </p:nvGrpSpPr>
        <p:grpSpPr>
          <a:xfrm>
            <a:off x="314003" y="2780928"/>
            <a:ext cx="1866875" cy="861467"/>
            <a:chOff x="467544" y="393812"/>
            <a:chExt cx="2520280" cy="1162980"/>
          </a:xfrm>
        </p:grpSpPr>
        <p:sp>
          <p:nvSpPr>
            <p:cNvPr id="4" name="楕円 4">
              <a:extLst>
                <a:ext uri="{FF2B5EF4-FFF2-40B4-BE49-F238E27FC236}">
                  <a16:creationId xmlns:a16="http://schemas.microsoft.com/office/drawing/2014/main" id="{3BE3C2FA-AA63-4FBB-8150-C4048082BA3C}"/>
                </a:ext>
              </a:extLst>
            </p:cNvPr>
            <p:cNvSpPr/>
            <p:nvPr/>
          </p:nvSpPr>
          <p:spPr>
            <a:xfrm>
              <a:off x="2195736" y="11247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四角形: 1 つの角を切り取り 1 つの角を丸める 4">
              <a:extLst>
                <a:ext uri="{FF2B5EF4-FFF2-40B4-BE49-F238E27FC236}">
                  <a16:creationId xmlns:a16="http://schemas.microsoft.com/office/drawing/2014/main" id="{A08BF99C-17DB-4EF5-AD89-2ACCA49173F1}"/>
                </a:ext>
              </a:extLst>
            </p:cNvPr>
            <p:cNvSpPr/>
            <p:nvPr/>
          </p:nvSpPr>
          <p:spPr>
            <a:xfrm>
              <a:off x="1835696" y="40466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E6D6F219-8A60-4F9A-87D7-40785E899149}"/>
                </a:ext>
              </a:extLst>
            </p:cNvPr>
            <p:cNvCxnSpPr>
              <a:cxnSpLocks/>
              <a:stCxn id="5" idx="1"/>
            </p:cNvCxnSpPr>
            <p:nvPr/>
          </p:nvCxnSpPr>
          <p:spPr>
            <a:xfrm>
              <a:off x="2411760" y="74300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B5C1CF54-59DC-44EB-A1DE-1788CF1C18A4}"/>
                </a:ext>
              </a:extLst>
            </p:cNvPr>
            <p:cNvSpPr/>
            <p:nvPr/>
          </p:nvSpPr>
          <p:spPr>
            <a:xfrm>
              <a:off x="467544" y="39381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1F18A566-B82E-4092-83EE-DA0F2C28234E}"/>
                </a:ext>
              </a:extLst>
            </p:cNvPr>
            <p:cNvCxnSpPr>
              <a:cxnSpLocks/>
              <a:stCxn id="7" idx="3"/>
              <a:endCxn id="5" idx="2"/>
            </p:cNvCxnSpPr>
            <p:nvPr/>
          </p:nvCxnSpPr>
          <p:spPr>
            <a:xfrm>
              <a:off x="1403648" y="5738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楕円 4">
            <a:extLst>
              <a:ext uri="{FF2B5EF4-FFF2-40B4-BE49-F238E27FC236}">
                <a16:creationId xmlns:a16="http://schemas.microsoft.com/office/drawing/2014/main" id="{6B81E338-E5D2-4888-880B-47E4EE7B947C}"/>
              </a:ext>
            </a:extLst>
          </p:cNvPr>
          <p:cNvSpPr/>
          <p:nvPr/>
        </p:nvSpPr>
        <p:spPr>
          <a:xfrm>
            <a:off x="4690489" y="3250351"/>
            <a:ext cx="320036" cy="32003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四角形: 1 つの角を切り取り 1 つの角を丸める 9">
            <a:extLst>
              <a:ext uri="{FF2B5EF4-FFF2-40B4-BE49-F238E27FC236}">
                <a16:creationId xmlns:a16="http://schemas.microsoft.com/office/drawing/2014/main" id="{C868D0C8-B755-42CD-B51E-CCBEAFB9456F}"/>
              </a:ext>
            </a:extLst>
          </p:cNvPr>
          <p:cNvSpPr/>
          <p:nvPr/>
        </p:nvSpPr>
        <p:spPr>
          <a:xfrm>
            <a:off x="4423793" y="271695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D2D989AA-C5BE-43B0-B535-73D080E2C86F}"/>
              </a:ext>
            </a:extLst>
          </p:cNvPr>
          <p:cNvCxnSpPr>
            <a:cxnSpLocks/>
            <a:stCxn id="10" idx="1"/>
          </p:cNvCxnSpPr>
          <p:nvPr/>
        </p:nvCxnSpPr>
        <p:spPr>
          <a:xfrm>
            <a:off x="4850507" y="296757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01D1BFF-07D9-4E17-9932-30D28983E78A}"/>
              </a:ext>
            </a:extLst>
          </p:cNvPr>
          <p:cNvSpPr/>
          <p:nvPr/>
        </p:nvSpPr>
        <p:spPr>
          <a:xfrm>
            <a:off x="3410347" y="2708920"/>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5E3FE73A-24C4-46B9-A9E3-E5389C17E4A1}"/>
              </a:ext>
            </a:extLst>
          </p:cNvPr>
          <p:cNvCxnSpPr>
            <a:cxnSpLocks/>
            <a:stCxn id="12" idx="3"/>
            <a:endCxn id="10" idx="2"/>
          </p:cNvCxnSpPr>
          <p:nvPr/>
        </p:nvCxnSpPr>
        <p:spPr>
          <a:xfrm>
            <a:off x="4103757" y="2842268"/>
            <a:ext cx="320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A2AB892E-1EB8-4C16-97B7-06E7821AE06F}"/>
              </a:ext>
            </a:extLst>
          </p:cNvPr>
          <p:cNvSpPr/>
          <p:nvPr/>
        </p:nvSpPr>
        <p:spPr>
          <a:xfrm>
            <a:off x="4264918" y="3890423"/>
            <a:ext cx="1181464" cy="186649"/>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BF252ED0-F79E-44C4-B8A3-0C8184B8367A}"/>
              </a:ext>
            </a:extLst>
          </p:cNvPr>
          <p:cNvCxnSpPr>
            <a:cxnSpLocks/>
            <a:stCxn id="14" idx="3"/>
            <a:endCxn id="9" idx="4"/>
          </p:cNvCxnSpPr>
          <p:nvPr/>
        </p:nvCxnSpPr>
        <p:spPr>
          <a:xfrm flipH="1" flipV="1">
            <a:off x="4850507" y="3570387"/>
            <a:ext cx="5143"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4">
            <a:extLst>
              <a:ext uri="{FF2B5EF4-FFF2-40B4-BE49-F238E27FC236}">
                <a16:creationId xmlns:a16="http://schemas.microsoft.com/office/drawing/2014/main" id="{17387715-4221-4B98-B7A2-EF4787BC7702}"/>
              </a:ext>
            </a:extLst>
          </p:cNvPr>
          <p:cNvSpPr/>
          <p:nvPr/>
        </p:nvSpPr>
        <p:spPr>
          <a:xfrm>
            <a:off x="7845218" y="3242311"/>
            <a:ext cx="320036" cy="320035"/>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四角形: 1 つの角を切り取り 1 つの角を丸める 16">
            <a:extLst>
              <a:ext uri="{FF2B5EF4-FFF2-40B4-BE49-F238E27FC236}">
                <a16:creationId xmlns:a16="http://schemas.microsoft.com/office/drawing/2014/main" id="{3D6DAD0C-8ABB-49FA-BE69-1FFE4283F3CE}"/>
              </a:ext>
            </a:extLst>
          </p:cNvPr>
          <p:cNvSpPr/>
          <p:nvPr/>
        </p:nvSpPr>
        <p:spPr>
          <a:xfrm>
            <a:off x="7578522" y="270891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263C5E40-3E9D-4236-AE49-94AE79FD015A}"/>
              </a:ext>
            </a:extLst>
          </p:cNvPr>
          <p:cNvCxnSpPr>
            <a:cxnSpLocks/>
            <a:stCxn id="17" idx="1"/>
          </p:cNvCxnSpPr>
          <p:nvPr/>
        </p:nvCxnSpPr>
        <p:spPr>
          <a:xfrm>
            <a:off x="8005236" y="295953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FAED5AE9-6688-4FA3-8C0D-FAFA6F327001}"/>
              </a:ext>
            </a:extLst>
          </p:cNvPr>
          <p:cNvSpPr/>
          <p:nvPr/>
        </p:nvSpPr>
        <p:spPr>
          <a:xfrm>
            <a:off x="7409359" y="3882382"/>
            <a:ext cx="1195089" cy="194688"/>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20" name="直線矢印コネクタ 19">
            <a:extLst>
              <a:ext uri="{FF2B5EF4-FFF2-40B4-BE49-F238E27FC236}">
                <a16:creationId xmlns:a16="http://schemas.microsoft.com/office/drawing/2014/main" id="{08D3DCE9-3E7C-44E6-9949-C52B1CEC38B3}"/>
              </a:ext>
            </a:extLst>
          </p:cNvPr>
          <p:cNvCxnSpPr>
            <a:cxnSpLocks/>
            <a:stCxn id="19" idx="3"/>
            <a:endCxn id="16" idx="4"/>
          </p:cNvCxnSpPr>
          <p:nvPr/>
        </p:nvCxnSpPr>
        <p:spPr>
          <a:xfrm flipH="1" flipV="1">
            <a:off x="8005236" y="3562346"/>
            <a:ext cx="1668"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BE737F8-3BC2-403D-A8A8-B99B4904DD25}"/>
              </a:ext>
            </a:extLst>
          </p:cNvPr>
          <p:cNvSpPr/>
          <p:nvPr/>
        </p:nvSpPr>
        <p:spPr>
          <a:xfrm>
            <a:off x="6362675" y="3846188"/>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22" name="直線矢印コネクタ 21">
            <a:extLst>
              <a:ext uri="{FF2B5EF4-FFF2-40B4-BE49-F238E27FC236}">
                <a16:creationId xmlns:a16="http://schemas.microsoft.com/office/drawing/2014/main" id="{75E63258-7F60-4E81-AD58-21B29AC896EF}"/>
              </a:ext>
            </a:extLst>
          </p:cNvPr>
          <p:cNvCxnSpPr>
            <a:cxnSpLocks/>
            <a:stCxn id="21" idx="3"/>
            <a:endCxn id="19" idx="2"/>
          </p:cNvCxnSpPr>
          <p:nvPr/>
        </p:nvCxnSpPr>
        <p:spPr>
          <a:xfrm>
            <a:off x="7056085" y="3979536"/>
            <a:ext cx="353274" cy="1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矢印: 右 22">
            <a:extLst>
              <a:ext uri="{FF2B5EF4-FFF2-40B4-BE49-F238E27FC236}">
                <a16:creationId xmlns:a16="http://schemas.microsoft.com/office/drawing/2014/main" id="{C5CD29C7-EAD2-458C-B708-F03CC468E533}"/>
              </a:ext>
            </a:extLst>
          </p:cNvPr>
          <p:cNvSpPr/>
          <p:nvPr/>
        </p:nvSpPr>
        <p:spPr>
          <a:xfrm>
            <a:off x="2618259" y="292494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矢印: 右 23">
            <a:extLst>
              <a:ext uri="{FF2B5EF4-FFF2-40B4-BE49-F238E27FC236}">
                <a16:creationId xmlns:a16="http://schemas.microsoft.com/office/drawing/2014/main" id="{D79AAB6C-8E3F-4C76-A235-EAB3EBE22A05}"/>
              </a:ext>
            </a:extLst>
          </p:cNvPr>
          <p:cNvSpPr/>
          <p:nvPr/>
        </p:nvSpPr>
        <p:spPr>
          <a:xfrm>
            <a:off x="5858619" y="299695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15CA2EE1-E4D8-47EA-831A-ABA65F05B222}"/>
              </a:ext>
            </a:extLst>
          </p:cNvPr>
          <p:cNvSpPr txBox="1"/>
          <p:nvPr/>
        </p:nvSpPr>
        <p:spPr>
          <a:xfrm>
            <a:off x="1034083"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newbranch</a:t>
            </a:r>
          </a:p>
        </p:txBody>
      </p:sp>
      <p:sp>
        <p:nvSpPr>
          <p:cNvPr id="26" name="テキスト ボックス 25">
            <a:extLst>
              <a:ext uri="{FF2B5EF4-FFF2-40B4-BE49-F238E27FC236}">
                <a16:creationId xmlns:a16="http://schemas.microsoft.com/office/drawing/2014/main" id="{5E4B5D6E-8E08-4C7E-8FB2-1654D59FEA9E}"/>
              </a:ext>
            </a:extLst>
          </p:cNvPr>
          <p:cNvSpPr txBox="1"/>
          <p:nvPr/>
        </p:nvSpPr>
        <p:spPr>
          <a:xfrm>
            <a:off x="4922515"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newbranch</a:t>
            </a:r>
          </a:p>
        </p:txBody>
      </p:sp>
      <p:sp>
        <p:nvSpPr>
          <p:cNvPr id="27" name="テキスト ボックス 26">
            <a:extLst>
              <a:ext uri="{FF2B5EF4-FFF2-40B4-BE49-F238E27FC236}">
                <a16:creationId xmlns:a16="http://schemas.microsoft.com/office/drawing/2014/main" id="{8B1CB0E5-C0EE-4735-827E-3F10A31A28BD}"/>
              </a:ext>
            </a:extLst>
          </p:cNvPr>
          <p:cNvSpPr txBox="1"/>
          <p:nvPr/>
        </p:nvSpPr>
        <p:spPr>
          <a:xfrm>
            <a:off x="2834283" y="5301208"/>
            <a:ext cx="338437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-c newbranch</a:t>
            </a:r>
          </a:p>
        </p:txBody>
      </p:sp>
      <p:sp>
        <p:nvSpPr>
          <p:cNvPr id="28" name="矢印: 上カーブ 27">
            <a:extLst>
              <a:ext uri="{FF2B5EF4-FFF2-40B4-BE49-F238E27FC236}">
                <a16:creationId xmlns:a16="http://schemas.microsoft.com/office/drawing/2014/main" id="{A98E8179-C681-43F9-B10E-9E40D3C41D08}"/>
              </a:ext>
            </a:extLst>
          </p:cNvPr>
          <p:cNvSpPr/>
          <p:nvPr/>
        </p:nvSpPr>
        <p:spPr>
          <a:xfrm>
            <a:off x="2618259" y="4365104"/>
            <a:ext cx="3888432" cy="792088"/>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Tree>
    <p:extLst>
      <p:ext uri="{BB962C8B-B14F-4D97-AF65-F5344CB8AC3E}">
        <p14:creationId xmlns:p14="http://schemas.microsoft.com/office/powerpoint/2010/main" val="239402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E1E865-EBD5-48D2-9130-0EF0AD96E409}"/>
              </a:ext>
            </a:extLst>
          </p:cNvPr>
          <p:cNvSpPr>
            <a:spLocks noGrp="1"/>
          </p:cNvSpPr>
          <p:nvPr>
            <p:ph type="body" sz="quarter" idx="10"/>
          </p:nvPr>
        </p:nvSpPr>
        <p:spPr/>
        <p:txBody>
          <a:bodyPr/>
          <a:lstStyle/>
          <a:p>
            <a:r>
              <a:rPr lang="ja-JP" altLang="en-US"/>
              <a:t>マージ</a:t>
            </a:r>
            <a:endParaRPr lang="en-US"/>
          </a:p>
        </p:txBody>
      </p:sp>
      <p:sp>
        <p:nvSpPr>
          <p:cNvPr id="3" name="テキスト ボックス 2">
            <a:extLst>
              <a:ext uri="{FF2B5EF4-FFF2-40B4-BE49-F238E27FC236}">
                <a16:creationId xmlns:a16="http://schemas.microsoft.com/office/drawing/2014/main" id="{ED21ED29-F88E-4230-8377-29FE680BEDF5}"/>
              </a:ext>
            </a:extLst>
          </p:cNvPr>
          <p:cNvSpPr txBox="1"/>
          <p:nvPr/>
        </p:nvSpPr>
        <p:spPr>
          <a:xfrm>
            <a:off x="630928" y="2954561"/>
            <a:ext cx="8186857" cy="461665"/>
          </a:xfrm>
          <a:prstGeom prst="rect">
            <a:avLst/>
          </a:prstGeom>
          <a:noFill/>
        </p:spPr>
        <p:txBody>
          <a:bodyPr wrap="none" rtlCol="0">
            <a:spAutoFit/>
          </a:bodyPr>
          <a:lstStyle/>
          <a:p>
            <a:r>
              <a:rPr lang="ja-JP" altLang="en-US" sz="2400"/>
              <a:t>「カレントブランチ」に「ブランチ名」の修正を取り込む</a:t>
            </a:r>
            <a:endParaRPr lang="en-US" sz="2400"/>
          </a:p>
        </p:txBody>
      </p:sp>
      <p:sp>
        <p:nvSpPr>
          <p:cNvPr id="4" name="テキスト ボックス 3">
            <a:extLst>
              <a:ext uri="{FF2B5EF4-FFF2-40B4-BE49-F238E27FC236}">
                <a16:creationId xmlns:a16="http://schemas.microsoft.com/office/drawing/2014/main" id="{42E62F65-B2CD-4B11-AE11-D951B0164AD6}"/>
              </a:ext>
            </a:extLst>
          </p:cNvPr>
          <p:cNvSpPr txBox="1"/>
          <p:nvPr/>
        </p:nvSpPr>
        <p:spPr>
          <a:xfrm>
            <a:off x="251520" y="2306489"/>
            <a:ext cx="4346062"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5" name="テキスト ボックス 4">
            <a:extLst>
              <a:ext uri="{FF2B5EF4-FFF2-40B4-BE49-F238E27FC236}">
                <a16:creationId xmlns:a16="http://schemas.microsoft.com/office/drawing/2014/main" id="{CC937BF1-81B1-4C57-932B-B6116AAE0566}"/>
              </a:ext>
            </a:extLst>
          </p:cNvPr>
          <p:cNvSpPr txBox="1"/>
          <p:nvPr/>
        </p:nvSpPr>
        <p:spPr>
          <a:xfrm>
            <a:off x="1206992" y="3962673"/>
            <a:ext cx="6393097" cy="461665"/>
          </a:xfrm>
          <a:prstGeom prst="rect">
            <a:avLst/>
          </a:prstGeom>
          <a:noFill/>
        </p:spPr>
        <p:txBody>
          <a:bodyPr wrap="none" rtlCol="0">
            <a:spAutoFit/>
          </a:bodyPr>
          <a:lstStyle/>
          <a:p>
            <a:r>
              <a:rPr lang="ja-JP" altLang="en-US" sz="2400"/>
              <a:t>個人開発の場合、</a:t>
            </a:r>
            <a:r>
              <a:rPr lang="en-US" altLang="ja-JP" sz="2400"/>
              <a:t>main</a:t>
            </a:r>
            <a:r>
              <a:rPr lang="ja-JP" altLang="en-US" sz="2400"/>
              <a:t>であることがほとんど</a:t>
            </a:r>
            <a:endParaRPr lang="en-US" sz="2400"/>
          </a:p>
        </p:txBody>
      </p:sp>
      <p:cxnSp>
        <p:nvCxnSpPr>
          <p:cNvPr id="7" name="直線コネクタ 6">
            <a:extLst>
              <a:ext uri="{FF2B5EF4-FFF2-40B4-BE49-F238E27FC236}">
                <a16:creationId xmlns:a16="http://schemas.microsoft.com/office/drawing/2014/main" id="{E6FB22BB-229D-4FC7-B278-E968664C7F1A}"/>
              </a:ext>
            </a:extLst>
          </p:cNvPr>
          <p:cNvCxnSpPr/>
          <p:nvPr/>
        </p:nvCxnSpPr>
        <p:spPr>
          <a:xfrm flipH="1">
            <a:off x="990968" y="3458617"/>
            <a:ext cx="2664296"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00FBD14-8810-4833-A7B4-950B0C0065C1}"/>
              </a:ext>
            </a:extLst>
          </p:cNvPr>
          <p:cNvCxnSpPr>
            <a:cxnSpLocks/>
          </p:cNvCxnSpPr>
          <p:nvPr/>
        </p:nvCxnSpPr>
        <p:spPr>
          <a:xfrm flipV="1">
            <a:off x="2215104" y="3530625"/>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BA4A7C9-7192-4398-B5B7-0AC84FF65096}"/>
              </a:ext>
            </a:extLst>
          </p:cNvPr>
          <p:cNvSpPr txBox="1"/>
          <p:nvPr/>
        </p:nvSpPr>
        <p:spPr>
          <a:xfrm>
            <a:off x="270888" y="5042793"/>
            <a:ext cx="235352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a:t>
            </a:r>
          </a:p>
        </p:txBody>
      </p:sp>
      <p:sp>
        <p:nvSpPr>
          <p:cNvPr id="12" name="テキスト ボックス 11">
            <a:extLst>
              <a:ext uri="{FF2B5EF4-FFF2-40B4-BE49-F238E27FC236}">
                <a16:creationId xmlns:a16="http://schemas.microsoft.com/office/drawing/2014/main" id="{F0AFEEE6-01B2-41A0-A7F1-06AFDB8B9C7A}"/>
              </a:ext>
            </a:extLst>
          </p:cNvPr>
          <p:cNvSpPr txBox="1"/>
          <p:nvPr/>
        </p:nvSpPr>
        <p:spPr>
          <a:xfrm>
            <a:off x="755576" y="5805264"/>
            <a:ext cx="8084264" cy="461665"/>
          </a:xfrm>
          <a:prstGeom prst="rect">
            <a:avLst/>
          </a:prstGeom>
          <a:noFill/>
        </p:spPr>
        <p:txBody>
          <a:bodyPr wrap="none" rtlCol="0">
            <a:spAutoFit/>
          </a:bodyPr>
          <a:lstStyle/>
          <a:p>
            <a:r>
              <a:rPr lang="ja-JP" altLang="en-US" sz="2400"/>
              <a:t>ブランチ名を省略すると「上流ブランチ」をマージ</a:t>
            </a:r>
            <a:r>
              <a:rPr lang="en-US" altLang="ja-JP" sz="2400"/>
              <a:t>(</a:t>
            </a:r>
            <a:r>
              <a:rPr lang="ja-JP" altLang="en-US" sz="2400"/>
              <a:t>後述</a:t>
            </a:r>
            <a:r>
              <a:rPr lang="en-US" altLang="ja-JP" sz="2400"/>
              <a:t>)</a:t>
            </a:r>
            <a:endParaRPr lang="en-US" sz="2400"/>
          </a:p>
        </p:txBody>
      </p:sp>
      <p:sp>
        <p:nvSpPr>
          <p:cNvPr id="13" name="テキスト ボックス 12">
            <a:extLst>
              <a:ext uri="{FF2B5EF4-FFF2-40B4-BE49-F238E27FC236}">
                <a16:creationId xmlns:a16="http://schemas.microsoft.com/office/drawing/2014/main" id="{E3A947D9-F39E-4864-B65B-DC1437CFD069}"/>
              </a:ext>
            </a:extLst>
          </p:cNvPr>
          <p:cNvSpPr txBox="1"/>
          <p:nvPr/>
        </p:nvSpPr>
        <p:spPr>
          <a:xfrm>
            <a:off x="395536" y="1052736"/>
            <a:ext cx="8496944" cy="830997"/>
          </a:xfrm>
          <a:prstGeom prst="rect">
            <a:avLst/>
          </a:prstGeom>
          <a:noFill/>
        </p:spPr>
        <p:txBody>
          <a:bodyPr wrap="square" rtlCol="0">
            <a:spAutoFit/>
          </a:bodyPr>
          <a:lstStyle/>
          <a:p>
            <a:r>
              <a:rPr lang="ja-JP" altLang="en-US" sz="2400"/>
              <a:t>マージとは、二つのブランチの共通祖先を見つけ、そこからの修正を全て取り込んだ新たなコミットを作る作業</a:t>
            </a:r>
            <a:endParaRPr lang="en-US" sz="2400"/>
          </a:p>
        </p:txBody>
      </p:sp>
    </p:spTree>
    <p:extLst>
      <p:ext uri="{BB962C8B-B14F-4D97-AF65-F5344CB8AC3E}">
        <p14:creationId xmlns:p14="http://schemas.microsoft.com/office/powerpoint/2010/main" val="341191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CA457D-E738-4033-A432-774972F31C0C}"/>
              </a:ext>
            </a:extLst>
          </p:cNvPr>
          <p:cNvSpPr>
            <a:spLocks noGrp="1"/>
          </p:cNvSpPr>
          <p:nvPr>
            <p:ph type="body" sz="quarter" idx="10"/>
          </p:nvPr>
        </p:nvSpPr>
        <p:spPr/>
        <p:txBody>
          <a:bodyPr/>
          <a:lstStyle/>
          <a:p>
            <a:r>
              <a:rPr lang="en-US"/>
              <a:t>Fast-Forward </a:t>
            </a:r>
            <a:r>
              <a:rPr lang="ja-JP" altLang="en-US"/>
              <a:t>マージ</a:t>
            </a:r>
            <a:endParaRPr lang="en-US"/>
          </a:p>
        </p:txBody>
      </p:sp>
      <p:grpSp>
        <p:nvGrpSpPr>
          <p:cNvPr id="3" name="グループ化 2">
            <a:extLst>
              <a:ext uri="{FF2B5EF4-FFF2-40B4-BE49-F238E27FC236}">
                <a16:creationId xmlns:a16="http://schemas.microsoft.com/office/drawing/2014/main" id="{71EA6B19-404D-4487-A916-E6923B615AAA}"/>
              </a:ext>
            </a:extLst>
          </p:cNvPr>
          <p:cNvGrpSpPr/>
          <p:nvPr/>
        </p:nvGrpSpPr>
        <p:grpSpPr>
          <a:xfrm>
            <a:off x="2302576" y="2903174"/>
            <a:ext cx="520027" cy="381810"/>
            <a:chOff x="3851921" y="4183689"/>
            <a:chExt cx="2880319" cy="2114763"/>
          </a:xfrm>
        </p:grpSpPr>
        <p:sp>
          <p:nvSpPr>
            <p:cNvPr id="4" name="正方形/長方形 3">
              <a:extLst>
                <a:ext uri="{FF2B5EF4-FFF2-40B4-BE49-F238E27FC236}">
                  <a16:creationId xmlns:a16="http://schemas.microsoft.com/office/drawing/2014/main" id="{8301DD2F-96FD-45A0-B5E4-10D7E30FFF1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7B2DB491-C6E8-4F31-B2D6-B30FD3C2930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F6832A29-0626-4F51-A1CF-0EC33D77F68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 name="楕円 6">
            <a:extLst>
              <a:ext uri="{FF2B5EF4-FFF2-40B4-BE49-F238E27FC236}">
                <a16:creationId xmlns:a16="http://schemas.microsoft.com/office/drawing/2014/main" id="{6E579FFE-18A2-46F1-82FD-D9FB63558BFE}"/>
              </a:ext>
            </a:extLst>
          </p:cNvPr>
          <p:cNvSpPr/>
          <p:nvPr/>
        </p:nvSpPr>
        <p:spPr>
          <a:xfrm>
            <a:off x="241176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A35737B3-5D4C-40BC-88D2-FA684BDC86B9}"/>
              </a:ext>
            </a:extLst>
          </p:cNvPr>
          <p:cNvCxnSpPr>
            <a:cxnSpLocks/>
          </p:cNvCxnSpPr>
          <p:nvPr/>
        </p:nvCxnSpPr>
        <p:spPr>
          <a:xfrm>
            <a:off x="269979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84F12973-A698-44AE-8C21-A8CD73D0576B}"/>
              </a:ext>
            </a:extLst>
          </p:cNvPr>
          <p:cNvSpPr/>
          <p:nvPr/>
        </p:nvSpPr>
        <p:spPr>
          <a:xfrm>
            <a:off x="385192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F1B6E64-202A-4560-A935-4EE5CD39B144}"/>
              </a:ext>
            </a:extLst>
          </p:cNvPr>
          <p:cNvCxnSpPr>
            <a:cxnSpLocks/>
          </p:cNvCxnSpPr>
          <p:nvPr/>
        </p:nvCxnSpPr>
        <p:spPr>
          <a:xfrm>
            <a:off x="413995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ADD402EF-76FB-44BE-A7AB-0DB92F35537B}"/>
              </a:ext>
            </a:extLst>
          </p:cNvPr>
          <p:cNvSpPr/>
          <p:nvPr/>
        </p:nvSpPr>
        <p:spPr>
          <a:xfrm>
            <a:off x="529208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2FB36834-4C6A-442E-95F7-3FE11499D797}"/>
              </a:ext>
            </a:extLst>
          </p:cNvPr>
          <p:cNvCxnSpPr>
            <a:cxnSpLocks/>
          </p:cNvCxnSpPr>
          <p:nvPr/>
        </p:nvCxnSpPr>
        <p:spPr>
          <a:xfrm>
            <a:off x="558011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B91F39EF-EF84-4337-B0E4-D43C62603503}"/>
              </a:ext>
            </a:extLst>
          </p:cNvPr>
          <p:cNvSpPr/>
          <p:nvPr/>
        </p:nvSpPr>
        <p:spPr>
          <a:xfrm>
            <a:off x="673224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8060603F-A2CE-413B-9AEE-FEDAC8E9ACD5}"/>
              </a:ext>
            </a:extLst>
          </p:cNvPr>
          <p:cNvGrpSpPr/>
          <p:nvPr/>
        </p:nvGrpSpPr>
        <p:grpSpPr>
          <a:xfrm>
            <a:off x="3707904" y="2903174"/>
            <a:ext cx="520027" cy="381810"/>
            <a:chOff x="3851921" y="4183689"/>
            <a:chExt cx="2880319" cy="2114763"/>
          </a:xfrm>
        </p:grpSpPr>
        <p:sp>
          <p:nvSpPr>
            <p:cNvPr id="15" name="正方形/長方形 14">
              <a:extLst>
                <a:ext uri="{FF2B5EF4-FFF2-40B4-BE49-F238E27FC236}">
                  <a16:creationId xmlns:a16="http://schemas.microsoft.com/office/drawing/2014/main" id="{86488409-5A90-4A03-8B03-32A5D6EF7ED1}"/>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3CB7BEE8-F356-4C92-BB1C-61575A0B87DF}"/>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2955A8D2-160B-4716-A989-F8061E1C0AE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C29AF14F-FEA6-4E13-9640-A6D8785686DB}"/>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294DD52-9427-4F90-BB2D-68277F76A08A}"/>
              </a:ext>
            </a:extLst>
          </p:cNvPr>
          <p:cNvGrpSpPr/>
          <p:nvPr/>
        </p:nvGrpSpPr>
        <p:grpSpPr>
          <a:xfrm>
            <a:off x="5220072" y="2903174"/>
            <a:ext cx="520027" cy="381810"/>
            <a:chOff x="3851921" y="4183689"/>
            <a:chExt cx="2880319" cy="2114763"/>
          </a:xfrm>
        </p:grpSpPr>
        <p:sp>
          <p:nvSpPr>
            <p:cNvPr id="20" name="正方形/長方形 19">
              <a:extLst>
                <a:ext uri="{FF2B5EF4-FFF2-40B4-BE49-F238E27FC236}">
                  <a16:creationId xmlns:a16="http://schemas.microsoft.com/office/drawing/2014/main" id="{FD2D7C4C-2E9C-4621-B282-E4A66A9C91BF}"/>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F9422C7-0E73-4065-928F-3A552E3A12B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2BE7256E-AF34-4E2D-9420-F7F7C255AF5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FBE63E50-9BFF-4B83-8D9D-38DA1DE14D44}"/>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16709A04-D45E-43ED-831E-2C4EE4EA492F}"/>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5" name="グループ化 24">
            <a:extLst>
              <a:ext uri="{FF2B5EF4-FFF2-40B4-BE49-F238E27FC236}">
                <a16:creationId xmlns:a16="http://schemas.microsoft.com/office/drawing/2014/main" id="{FCD35376-9380-45BD-8D03-7533C85DB0A9}"/>
              </a:ext>
            </a:extLst>
          </p:cNvPr>
          <p:cNvGrpSpPr/>
          <p:nvPr/>
        </p:nvGrpSpPr>
        <p:grpSpPr>
          <a:xfrm>
            <a:off x="6625400" y="2636912"/>
            <a:ext cx="520027" cy="648072"/>
            <a:chOff x="3851920" y="2708920"/>
            <a:chExt cx="2880320" cy="3589532"/>
          </a:xfrm>
        </p:grpSpPr>
        <p:sp>
          <p:nvSpPr>
            <p:cNvPr id="26" name="正方形/長方形 25">
              <a:extLst>
                <a:ext uri="{FF2B5EF4-FFF2-40B4-BE49-F238E27FC236}">
                  <a16:creationId xmlns:a16="http://schemas.microsoft.com/office/drawing/2014/main" id="{984D0F25-8117-4B10-BD2B-34A4082FC9F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55ACCB7B-4DA3-4B8D-B3B4-63FEB61C6DD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65F9BEA1-930A-458D-8C0F-2BC31D2C4F91}"/>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9296792-023A-42BD-82B5-5A3BEFB0271D}"/>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78A4306D-6E83-4165-B72C-35DE01C90BD3}"/>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正方形/長方形 30">
              <a:extLst>
                <a:ext uri="{FF2B5EF4-FFF2-40B4-BE49-F238E27FC236}">
                  <a16:creationId xmlns:a16="http://schemas.microsoft.com/office/drawing/2014/main" id="{75567654-7AEB-4B5A-AB06-5F2EFC4CCC0E}"/>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2" name="四角形: 1 つの角を切り取り 1 つの角を丸める 31">
            <a:extLst>
              <a:ext uri="{FF2B5EF4-FFF2-40B4-BE49-F238E27FC236}">
                <a16:creationId xmlns:a16="http://schemas.microsoft.com/office/drawing/2014/main" id="{9E654E66-AB4D-4020-BA5A-D5545842F6A3}"/>
              </a:ext>
            </a:extLst>
          </p:cNvPr>
          <p:cNvSpPr/>
          <p:nvPr/>
        </p:nvSpPr>
        <p:spPr>
          <a:xfrm>
            <a:off x="1979712" y="14847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F981E6C4-F45B-4515-ACF8-843E060EBA67}"/>
              </a:ext>
            </a:extLst>
          </p:cNvPr>
          <p:cNvCxnSpPr>
            <a:cxnSpLocks/>
            <a:stCxn id="32" idx="1"/>
          </p:cNvCxnSpPr>
          <p:nvPr/>
        </p:nvCxnSpPr>
        <p:spPr>
          <a:xfrm>
            <a:off x="2555776" y="18231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AA6791A0-3349-4234-A86A-FC56233F989F}"/>
              </a:ext>
            </a:extLst>
          </p:cNvPr>
          <p:cNvSpPr/>
          <p:nvPr/>
        </p:nvSpPr>
        <p:spPr>
          <a:xfrm>
            <a:off x="6300192" y="150648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62DFBB79-3F3E-4C08-8959-816AD9522B2C}"/>
              </a:ext>
            </a:extLst>
          </p:cNvPr>
          <p:cNvCxnSpPr>
            <a:cxnSpLocks/>
          </p:cNvCxnSpPr>
          <p:nvPr/>
        </p:nvCxnSpPr>
        <p:spPr>
          <a:xfrm>
            <a:off x="6876256" y="184482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D1AC152F-1C71-483F-9928-CC739488EBBA}"/>
              </a:ext>
            </a:extLst>
          </p:cNvPr>
          <p:cNvGrpSpPr/>
          <p:nvPr/>
        </p:nvGrpSpPr>
        <p:grpSpPr>
          <a:xfrm>
            <a:off x="2339752" y="4602323"/>
            <a:ext cx="520027" cy="381810"/>
            <a:chOff x="3851921" y="4183689"/>
            <a:chExt cx="2880319" cy="2114763"/>
          </a:xfrm>
        </p:grpSpPr>
        <p:sp>
          <p:nvSpPr>
            <p:cNvPr id="37" name="正方形/長方形 36">
              <a:extLst>
                <a:ext uri="{FF2B5EF4-FFF2-40B4-BE49-F238E27FC236}">
                  <a16:creationId xmlns:a16="http://schemas.microsoft.com/office/drawing/2014/main" id="{FA93044A-46B0-44DB-89F0-EFECEEA42E0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2AC558E6-D250-4A79-AAF7-F61397743463}"/>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A84BB0C7-5B9E-49AF-B17A-4B6578FC7F7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直角三角形 39">
            <a:extLst>
              <a:ext uri="{FF2B5EF4-FFF2-40B4-BE49-F238E27FC236}">
                <a16:creationId xmlns:a16="http://schemas.microsoft.com/office/drawing/2014/main" id="{02B5A94A-776E-409F-B21C-7F37696AC395}"/>
              </a:ext>
            </a:extLst>
          </p:cNvPr>
          <p:cNvSpPr/>
          <p:nvPr/>
        </p:nvSpPr>
        <p:spPr>
          <a:xfrm rot="10800000" flipH="1">
            <a:off x="3458290" y="4654537"/>
            <a:ext cx="249613" cy="255612"/>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344E3784-3F50-462B-81A1-5C1A39BE10D8}"/>
              </a:ext>
            </a:extLst>
          </p:cNvPr>
          <p:cNvSpPr/>
          <p:nvPr/>
        </p:nvSpPr>
        <p:spPr>
          <a:xfrm rot="10800000">
            <a:off x="4572000" y="4654537"/>
            <a:ext cx="249613" cy="255612"/>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正方形/長方形 41">
            <a:extLst>
              <a:ext uri="{FF2B5EF4-FFF2-40B4-BE49-F238E27FC236}">
                <a16:creationId xmlns:a16="http://schemas.microsoft.com/office/drawing/2014/main" id="{0BC70C46-62C6-428D-BBF3-62D6BCFBFB3E}"/>
              </a:ext>
            </a:extLst>
          </p:cNvPr>
          <p:cNvSpPr/>
          <p:nvPr/>
        </p:nvSpPr>
        <p:spPr>
          <a:xfrm>
            <a:off x="5508104" y="4654537"/>
            <a:ext cx="520027" cy="2556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テキスト ボックス 42">
            <a:extLst>
              <a:ext uri="{FF2B5EF4-FFF2-40B4-BE49-F238E27FC236}">
                <a16:creationId xmlns:a16="http://schemas.microsoft.com/office/drawing/2014/main" id="{56EFAD61-C273-4313-9035-30D9AB725D62}"/>
              </a:ext>
            </a:extLst>
          </p:cNvPr>
          <p:cNvSpPr txBox="1"/>
          <p:nvPr/>
        </p:nvSpPr>
        <p:spPr>
          <a:xfrm>
            <a:off x="2987824" y="4530315"/>
            <a:ext cx="364202" cy="461665"/>
          </a:xfrm>
          <a:prstGeom prst="rect">
            <a:avLst/>
          </a:prstGeom>
          <a:noFill/>
        </p:spPr>
        <p:txBody>
          <a:bodyPr wrap="none" rtlCol="0">
            <a:spAutoFit/>
          </a:bodyPr>
          <a:lstStyle/>
          <a:p>
            <a:r>
              <a:rPr lang="en-US" sz="2400"/>
              <a:t>+</a:t>
            </a:r>
          </a:p>
        </p:txBody>
      </p:sp>
      <p:sp>
        <p:nvSpPr>
          <p:cNvPr id="44" name="テキスト ボックス 43">
            <a:extLst>
              <a:ext uri="{FF2B5EF4-FFF2-40B4-BE49-F238E27FC236}">
                <a16:creationId xmlns:a16="http://schemas.microsoft.com/office/drawing/2014/main" id="{57F420D4-07EA-4541-A0EB-F788F4A5C598}"/>
              </a:ext>
            </a:extLst>
          </p:cNvPr>
          <p:cNvSpPr txBox="1"/>
          <p:nvPr/>
        </p:nvSpPr>
        <p:spPr>
          <a:xfrm>
            <a:off x="3847758" y="4551511"/>
            <a:ext cx="364202" cy="461665"/>
          </a:xfrm>
          <a:prstGeom prst="rect">
            <a:avLst/>
          </a:prstGeom>
          <a:noFill/>
        </p:spPr>
        <p:txBody>
          <a:bodyPr wrap="none" rtlCol="0">
            <a:spAutoFit/>
          </a:bodyPr>
          <a:lstStyle/>
          <a:p>
            <a:r>
              <a:rPr lang="en-US" sz="2400"/>
              <a:t>+</a:t>
            </a:r>
          </a:p>
        </p:txBody>
      </p:sp>
      <p:sp>
        <p:nvSpPr>
          <p:cNvPr id="45" name="テキスト ボックス 44">
            <a:extLst>
              <a:ext uri="{FF2B5EF4-FFF2-40B4-BE49-F238E27FC236}">
                <a16:creationId xmlns:a16="http://schemas.microsoft.com/office/drawing/2014/main" id="{A93EC4AE-101E-4CC8-872C-8EEC3909CC3F}"/>
              </a:ext>
            </a:extLst>
          </p:cNvPr>
          <p:cNvSpPr txBox="1"/>
          <p:nvPr/>
        </p:nvSpPr>
        <p:spPr>
          <a:xfrm>
            <a:off x="5076056" y="4551511"/>
            <a:ext cx="364202" cy="461665"/>
          </a:xfrm>
          <a:prstGeom prst="rect">
            <a:avLst/>
          </a:prstGeom>
          <a:noFill/>
        </p:spPr>
        <p:txBody>
          <a:bodyPr wrap="none" rtlCol="0">
            <a:spAutoFit/>
          </a:bodyPr>
          <a:lstStyle/>
          <a:p>
            <a:r>
              <a:rPr lang="en-US" sz="2400"/>
              <a:t>+</a:t>
            </a:r>
          </a:p>
        </p:txBody>
      </p:sp>
      <p:sp>
        <p:nvSpPr>
          <p:cNvPr id="46" name="テキスト ボックス 45">
            <a:extLst>
              <a:ext uri="{FF2B5EF4-FFF2-40B4-BE49-F238E27FC236}">
                <a16:creationId xmlns:a16="http://schemas.microsoft.com/office/drawing/2014/main" id="{95B40630-D04A-43B9-8620-1A6F017B5150}"/>
              </a:ext>
            </a:extLst>
          </p:cNvPr>
          <p:cNvSpPr txBox="1"/>
          <p:nvPr/>
        </p:nvSpPr>
        <p:spPr>
          <a:xfrm>
            <a:off x="6228184" y="4551511"/>
            <a:ext cx="364202" cy="461665"/>
          </a:xfrm>
          <a:prstGeom prst="rect">
            <a:avLst/>
          </a:prstGeom>
          <a:noFill/>
        </p:spPr>
        <p:txBody>
          <a:bodyPr wrap="none" rtlCol="0">
            <a:spAutoFit/>
          </a:bodyPr>
          <a:lstStyle/>
          <a:p>
            <a:r>
              <a:rPr lang="en-US" sz="2400"/>
              <a:t>=</a:t>
            </a:r>
          </a:p>
        </p:txBody>
      </p:sp>
      <p:grpSp>
        <p:nvGrpSpPr>
          <p:cNvPr id="47" name="グループ化 46">
            <a:extLst>
              <a:ext uri="{FF2B5EF4-FFF2-40B4-BE49-F238E27FC236}">
                <a16:creationId xmlns:a16="http://schemas.microsoft.com/office/drawing/2014/main" id="{AC65680D-B400-4384-BF0B-D1560CE71618}"/>
              </a:ext>
            </a:extLst>
          </p:cNvPr>
          <p:cNvGrpSpPr/>
          <p:nvPr/>
        </p:nvGrpSpPr>
        <p:grpSpPr>
          <a:xfrm>
            <a:off x="6660232" y="4314291"/>
            <a:ext cx="520027" cy="648072"/>
            <a:chOff x="3851920" y="2708920"/>
            <a:chExt cx="2880320" cy="3589532"/>
          </a:xfrm>
        </p:grpSpPr>
        <p:sp>
          <p:nvSpPr>
            <p:cNvPr id="48" name="正方形/長方形 47">
              <a:extLst>
                <a:ext uri="{FF2B5EF4-FFF2-40B4-BE49-F238E27FC236}">
                  <a16:creationId xmlns:a16="http://schemas.microsoft.com/office/drawing/2014/main" id="{74698C72-72E9-4A1F-B222-F4F65F7EE133}"/>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C622D750-F78D-41E2-825A-CD97AE7258B5}"/>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C59F06DE-DF78-4F7E-8A6C-5429441C94F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425E4799-0635-4437-95CC-94541EB1797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5D97AC3C-F769-4DD6-BC22-7C558E528379}"/>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A6D50A2D-CE31-4E99-B40B-12C2B72D9B4F}"/>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4" name="楕円 53">
            <a:extLst>
              <a:ext uri="{FF2B5EF4-FFF2-40B4-BE49-F238E27FC236}">
                <a16:creationId xmlns:a16="http://schemas.microsoft.com/office/drawing/2014/main" id="{D2CB4E20-619C-4A20-9440-4CA666A5BEAD}"/>
              </a:ext>
            </a:extLst>
          </p:cNvPr>
          <p:cNvSpPr/>
          <p:nvPr/>
        </p:nvSpPr>
        <p:spPr>
          <a:xfrm>
            <a:off x="241176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82D67C3F-7CF6-43B8-9F75-27F272AF2E4B}"/>
              </a:ext>
            </a:extLst>
          </p:cNvPr>
          <p:cNvCxnSpPr>
            <a:cxnSpLocks/>
          </p:cNvCxnSpPr>
          <p:nvPr/>
        </p:nvCxnSpPr>
        <p:spPr>
          <a:xfrm>
            <a:off x="269979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4">
            <a:extLst>
              <a:ext uri="{FF2B5EF4-FFF2-40B4-BE49-F238E27FC236}">
                <a16:creationId xmlns:a16="http://schemas.microsoft.com/office/drawing/2014/main" id="{DCF46887-D889-40A3-A6FA-F0BEEA1CCFCC}"/>
              </a:ext>
            </a:extLst>
          </p:cNvPr>
          <p:cNvSpPr/>
          <p:nvPr/>
        </p:nvSpPr>
        <p:spPr>
          <a:xfrm>
            <a:off x="385192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829C6426-B6E7-45DE-9EEB-0A1EE8B7250D}"/>
              </a:ext>
            </a:extLst>
          </p:cNvPr>
          <p:cNvCxnSpPr>
            <a:cxnSpLocks/>
          </p:cNvCxnSpPr>
          <p:nvPr/>
        </p:nvCxnSpPr>
        <p:spPr>
          <a:xfrm>
            <a:off x="413995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楕円 4">
            <a:extLst>
              <a:ext uri="{FF2B5EF4-FFF2-40B4-BE49-F238E27FC236}">
                <a16:creationId xmlns:a16="http://schemas.microsoft.com/office/drawing/2014/main" id="{FE9AA067-836F-4DA4-BB99-8E12F362B91B}"/>
              </a:ext>
            </a:extLst>
          </p:cNvPr>
          <p:cNvSpPr/>
          <p:nvPr/>
        </p:nvSpPr>
        <p:spPr>
          <a:xfrm>
            <a:off x="529208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D0762250-479C-4420-91A9-3EE9D0A4B09A}"/>
              </a:ext>
            </a:extLst>
          </p:cNvPr>
          <p:cNvCxnSpPr>
            <a:cxnSpLocks/>
          </p:cNvCxnSpPr>
          <p:nvPr/>
        </p:nvCxnSpPr>
        <p:spPr>
          <a:xfrm>
            <a:off x="558011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楕円 4">
            <a:extLst>
              <a:ext uri="{FF2B5EF4-FFF2-40B4-BE49-F238E27FC236}">
                <a16:creationId xmlns:a16="http://schemas.microsoft.com/office/drawing/2014/main" id="{8B15BDFB-E100-42B6-AF77-47B645C9037A}"/>
              </a:ext>
            </a:extLst>
          </p:cNvPr>
          <p:cNvSpPr/>
          <p:nvPr/>
        </p:nvSpPr>
        <p:spPr>
          <a:xfrm>
            <a:off x="673224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四角形: 1 つの角を切り取り 1 つの角を丸める 60">
            <a:extLst>
              <a:ext uri="{FF2B5EF4-FFF2-40B4-BE49-F238E27FC236}">
                <a16:creationId xmlns:a16="http://schemas.microsoft.com/office/drawing/2014/main" id="{D41A1FB1-CC95-4079-B243-9C793CBE7034}"/>
              </a:ext>
            </a:extLst>
          </p:cNvPr>
          <p:cNvSpPr/>
          <p:nvPr/>
        </p:nvSpPr>
        <p:spPr>
          <a:xfrm>
            <a:off x="6300192" y="50851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2" name="直線矢印コネクタ 61">
            <a:extLst>
              <a:ext uri="{FF2B5EF4-FFF2-40B4-BE49-F238E27FC236}">
                <a16:creationId xmlns:a16="http://schemas.microsoft.com/office/drawing/2014/main" id="{78E2D18B-DF5C-4B3E-BDF1-7B0E299FCB80}"/>
              </a:ext>
            </a:extLst>
          </p:cNvPr>
          <p:cNvCxnSpPr>
            <a:cxnSpLocks/>
            <a:stCxn id="61" idx="1"/>
          </p:cNvCxnSpPr>
          <p:nvPr/>
        </p:nvCxnSpPr>
        <p:spPr>
          <a:xfrm>
            <a:off x="6876256" y="54235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四角形: 1 つの角を切り取り 1 つの角を丸める 62">
            <a:extLst>
              <a:ext uri="{FF2B5EF4-FFF2-40B4-BE49-F238E27FC236}">
                <a16:creationId xmlns:a16="http://schemas.microsoft.com/office/drawing/2014/main" id="{21915CC4-9171-4F80-B700-247826970651}"/>
              </a:ext>
            </a:extLst>
          </p:cNvPr>
          <p:cNvSpPr/>
          <p:nvPr/>
        </p:nvSpPr>
        <p:spPr>
          <a:xfrm>
            <a:off x="6300192" y="64533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64" name="直線矢印コネクタ 63">
            <a:extLst>
              <a:ext uri="{FF2B5EF4-FFF2-40B4-BE49-F238E27FC236}">
                <a16:creationId xmlns:a16="http://schemas.microsoft.com/office/drawing/2014/main" id="{4F56CB6F-E481-4D29-A5E4-87635469371C}"/>
              </a:ext>
            </a:extLst>
          </p:cNvPr>
          <p:cNvCxnSpPr>
            <a:cxnSpLocks/>
            <a:stCxn id="63" idx="3"/>
            <a:endCxn id="60" idx="4"/>
          </p:cNvCxnSpPr>
          <p:nvPr/>
        </p:nvCxnSpPr>
        <p:spPr>
          <a:xfrm flipV="1">
            <a:off x="6876256" y="6093296"/>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7D8ACF44-35DA-4D75-9747-664807C750AB}"/>
              </a:ext>
            </a:extLst>
          </p:cNvPr>
          <p:cNvSpPr txBox="1"/>
          <p:nvPr/>
        </p:nvSpPr>
        <p:spPr>
          <a:xfrm>
            <a:off x="1403648" y="3861048"/>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66" name="正方形/長方形 65">
            <a:extLst>
              <a:ext uri="{FF2B5EF4-FFF2-40B4-BE49-F238E27FC236}">
                <a16:creationId xmlns:a16="http://schemas.microsoft.com/office/drawing/2014/main" id="{833D00C4-1B6E-4ED7-954C-C8E02708337C}"/>
              </a:ext>
            </a:extLst>
          </p:cNvPr>
          <p:cNvSpPr/>
          <p:nvPr/>
        </p:nvSpPr>
        <p:spPr>
          <a:xfrm>
            <a:off x="611560" y="14847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7" name="直線矢印コネクタ 66">
            <a:extLst>
              <a:ext uri="{FF2B5EF4-FFF2-40B4-BE49-F238E27FC236}">
                <a16:creationId xmlns:a16="http://schemas.microsoft.com/office/drawing/2014/main" id="{791C0051-412B-4DB7-B8AD-15043F90BACF}"/>
              </a:ext>
            </a:extLst>
          </p:cNvPr>
          <p:cNvCxnSpPr>
            <a:cxnSpLocks/>
            <a:stCxn id="66" idx="3"/>
          </p:cNvCxnSpPr>
          <p:nvPr/>
        </p:nvCxnSpPr>
        <p:spPr>
          <a:xfrm>
            <a:off x="1547664" y="16648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9D52321E-5476-4810-8B95-F4BF68816382}"/>
              </a:ext>
            </a:extLst>
          </p:cNvPr>
          <p:cNvSpPr/>
          <p:nvPr/>
        </p:nvSpPr>
        <p:spPr>
          <a:xfrm>
            <a:off x="4932040" y="50851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9" name="直線矢印コネクタ 68">
            <a:extLst>
              <a:ext uri="{FF2B5EF4-FFF2-40B4-BE49-F238E27FC236}">
                <a16:creationId xmlns:a16="http://schemas.microsoft.com/office/drawing/2014/main" id="{909A3686-0A48-4158-BFAC-C8F48F251326}"/>
              </a:ext>
            </a:extLst>
          </p:cNvPr>
          <p:cNvCxnSpPr>
            <a:cxnSpLocks/>
            <a:stCxn id="68" idx="3"/>
          </p:cNvCxnSpPr>
          <p:nvPr/>
        </p:nvCxnSpPr>
        <p:spPr>
          <a:xfrm>
            <a:off x="5868144" y="52652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矢印: 下 69">
            <a:extLst>
              <a:ext uri="{FF2B5EF4-FFF2-40B4-BE49-F238E27FC236}">
                <a16:creationId xmlns:a16="http://schemas.microsoft.com/office/drawing/2014/main" id="{660DCA7F-38EE-4CF7-9CF5-A0F7687C3459}"/>
              </a:ext>
            </a:extLst>
          </p:cNvPr>
          <p:cNvSpPr/>
          <p:nvPr/>
        </p:nvSpPr>
        <p:spPr>
          <a:xfrm>
            <a:off x="4499992" y="3645024"/>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1" name="テキスト ボックス 70">
            <a:extLst>
              <a:ext uri="{FF2B5EF4-FFF2-40B4-BE49-F238E27FC236}">
                <a16:creationId xmlns:a16="http://schemas.microsoft.com/office/drawing/2014/main" id="{DF929F6D-08F4-484F-961A-EA2F2A16B5C2}"/>
              </a:ext>
            </a:extLst>
          </p:cNvPr>
          <p:cNvSpPr txBox="1"/>
          <p:nvPr/>
        </p:nvSpPr>
        <p:spPr>
          <a:xfrm>
            <a:off x="467544" y="980728"/>
            <a:ext cx="7879080" cy="400110"/>
          </a:xfrm>
          <a:prstGeom prst="rect">
            <a:avLst/>
          </a:prstGeom>
          <a:noFill/>
        </p:spPr>
        <p:txBody>
          <a:bodyPr wrap="none" rtlCol="0">
            <a:spAutoFit/>
          </a:bodyPr>
          <a:lstStyle/>
          <a:p>
            <a:r>
              <a:rPr lang="ja-JP" altLang="en-US" sz="2000"/>
              <a:t>カレントブランチがマージしたいブランチの直接の祖先であるとき</a:t>
            </a:r>
            <a:endParaRPr lang="en-US" sz="2000"/>
          </a:p>
        </p:txBody>
      </p:sp>
      <p:sp>
        <p:nvSpPr>
          <p:cNvPr id="72" name="テキスト ボックス 71">
            <a:extLst>
              <a:ext uri="{FF2B5EF4-FFF2-40B4-BE49-F238E27FC236}">
                <a16:creationId xmlns:a16="http://schemas.microsoft.com/office/drawing/2014/main" id="{3E1609FD-986E-4D0D-89C8-084B86C904E4}"/>
              </a:ext>
            </a:extLst>
          </p:cNvPr>
          <p:cNvSpPr txBox="1"/>
          <p:nvPr/>
        </p:nvSpPr>
        <p:spPr>
          <a:xfrm>
            <a:off x="5652120" y="3501008"/>
            <a:ext cx="3262432" cy="707886"/>
          </a:xfrm>
          <a:prstGeom prst="rect">
            <a:avLst/>
          </a:prstGeom>
          <a:noFill/>
        </p:spPr>
        <p:txBody>
          <a:bodyPr wrap="none" rtlCol="0">
            <a:spAutoFit/>
          </a:bodyPr>
          <a:lstStyle/>
          <a:p>
            <a:r>
              <a:rPr lang="ja-JP" altLang="en-US" sz="2000"/>
              <a:t>カレントブランチを</a:t>
            </a:r>
            <a:endParaRPr lang="en-US" altLang="ja-JP" sz="2000"/>
          </a:p>
          <a:p>
            <a:r>
              <a:rPr lang="ja-JP" altLang="en-US" sz="2000"/>
              <a:t>移動するだけでマージ完了</a:t>
            </a:r>
            <a:endParaRPr lang="en-US" sz="2000"/>
          </a:p>
        </p:txBody>
      </p:sp>
    </p:spTree>
    <p:extLst>
      <p:ext uri="{BB962C8B-B14F-4D97-AF65-F5344CB8AC3E}">
        <p14:creationId xmlns:p14="http://schemas.microsoft.com/office/powerpoint/2010/main" val="134520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CFFA81-426B-4911-A375-32198C31C0AC}"/>
              </a:ext>
            </a:extLst>
          </p:cNvPr>
          <p:cNvSpPr>
            <a:spLocks noGrp="1"/>
          </p:cNvSpPr>
          <p:nvPr>
            <p:ph type="body" sz="quarter" idx="10"/>
          </p:nvPr>
        </p:nvSpPr>
        <p:spPr/>
        <p:txBody>
          <a:bodyPr/>
          <a:lstStyle/>
          <a:p>
            <a:r>
              <a:rPr lang="en-US"/>
              <a:t>Non-fast forward </a:t>
            </a:r>
            <a:r>
              <a:rPr lang="ja-JP" altLang="en-US"/>
              <a:t>マージ</a:t>
            </a:r>
            <a:endParaRPr lang="en-US"/>
          </a:p>
        </p:txBody>
      </p:sp>
      <p:grpSp>
        <p:nvGrpSpPr>
          <p:cNvPr id="3" name="グループ化 2">
            <a:extLst>
              <a:ext uri="{FF2B5EF4-FFF2-40B4-BE49-F238E27FC236}">
                <a16:creationId xmlns:a16="http://schemas.microsoft.com/office/drawing/2014/main" id="{F7AA098B-F01E-4938-BA1D-F9F01D67120E}"/>
              </a:ext>
            </a:extLst>
          </p:cNvPr>
          <p:cNvGrpSpPr/>
          <p:nvPr/>
        </p:nvGrpSpPr>
        <p:grpSpPr>
          <a:xfrm>
            <a:off x="323528" y="2420888"/>
            <a:ext cx="504056" cy="378042"/>
            <a:chOff x="2411760" y="4491118"/>
            <a:chExt cx="504056" cy="378042"/>
          </a:xfrm>
        </p:grpSpPr>
        <p:sp>
          <p:nvSpPr>
            <p:cNvPr id="4" name="正方形/長方形 3">
              <a:extLst>
                <a:ext uri="{FF2B5EF4-FFF2-40B4-BE49-F238E27FC236}">
                  <a16:creationId xmlns:a16="http://schemas.microsoft.com/office/drawing/2014/main" id="{29A8E04A-976C-4A78-88CB-FD6B098A1895}"/>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5" name="直角三角形 4">
              <a:extLst>
                <a:ext uri="{FF2B5EF4-FFF2-40B4-BE49-F238E27FC236}">
                  <a16:creationId xmlns:a16="http://schemas.microsoft.com/office/drawing/2014/main" id="{9C520379-EA18-4D4D-AC0B-9B64C5767FC7}"/>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 name="直角三角形 5">
              <a:extLst>
                <a:ext uri="{FF2B5EF4-FFF2-40B4-BE49-F238E27FC236}">
                  <a16:creationId xmlns:a16="http://schemas.microsoft.com/office/drawing/2014/main" id="{4780AA45-9F94-4915-879E-19393F6CC5B2}"/>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 name="直角三角形 6">
            <a:extLst>
              <a:ext uri="{FF2B5EF4-FFF2-40B4-BE49-F238E27FC236}">
                <a16:creationId xmlns:a16="http://schemas.microsoft.com/office/drawing/2014/main" id="{7291F02B-1E69-4AE7-9AD9-186EB24C20DC}"/>
              </a:ext>
            </a:extLst>
          </p:cNvPr>
          <p:cNvSpPr/>
          <p:nvPr/>
        </p:nvSpPr>
        <p:spPr>
          <a:xfrm rot="5400000">
            <a:off x="1617767"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8" name="正方形/長方形 7">
            <a:extLst>
              <a:ext uri="{FF2B5EF4-FFF2-40B4-BE49-F238E27FC236}">
                <a16:creationId xmlns:a16="http://schemas.microsoft.com/office/drawing/2014/main" id="{0A9D3885-C1D2-42E4-B800-B9B830D65EDE}"/>
              </a:ext>
            </a:extLst>
          </p:cNvPr>
          <p:cNvSpPr/>
          <p:nvPr/>
        </p:nvSpPr>
        <p:spPr>
          <a:xfrm>
            <a:off x="2904687" y="3492609"/>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 name="楕円 4">
            <a:extLst>
              <a:ext uri="{FF2B5EF4-FFF2-40B4-BE49-F238E27FC236}">
                <a16:creationId xmlns:a16="http://schemas.microsoft.com/office/drawing/2014/main" id="{45654FE5-FE06-403C-9F5F-3CC7D8D70C75}"/>
              </a:ext>
            </a:extLst>
          </p:cNvPr>
          <p:cNvSpPr/>
          <p:nvPr/>
        </p:nvSpPr>
        <p:spPr>
          <a:xfrm>
            <a:off x="971600" y="24928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84D9165F-A4E8-4CE0-B847-B8C9A7A743F4}"/>
              </a:ext>
            </a:extLst>
          </p:cNvPr>
          <p:cNvSpPr/>
          <p:nvPr/>
        </p:nvSpPr>
        <p:spPr>
          <a:xfrm>
            <a:off x="176368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E6EBEED2-4509-4C2D-B379-86C56AD13F68}"/>
              </a:ext>
            </a:extLst>
          </p:cNvPr>
          <p:cNvSpPr/>
          <p:nvPr/>
        </p:nvSpPr>
        <p:spPr>
          <a:xfrm>
            <a:off x="284380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B0F9E5DF-BFB2-40F3-830F-70B582BDA676}"/>
              </a:ext>
            </a:extLst>
          </p:cNvPr>
          <p:cNvSpPr/>
          <p:nvPr/>
        </p:nvSpPr>
        <p:spPr>
          <a:xfrm>
            <a:off x="176368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6D16BF5F-13CB-499A-AF0D-43BB62281976}"/>
              </a:ext>
            </a:extLst>
          </p:cNvPr>
          <p:cNvSpPr/>
          <p:nvPr/>
        </p:nvSpPr>
        <p:spPr>
          <a:xfrm>
            <a:off x="284380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7F39037C-736E-4D57-BCE1-36F83E8CA9AB}"/>
              </a:ext>
            </a:extLst>
          </p:cNvPr>
          <p:cNvCxnSpPr>
            <a:cxnSpLocks/>
            <a:stCxn id="9" idx="7"/>
            <a:endCxn id="10" idx="3"/>
          </p:cNvCxnSpPr>
          <p:nvPr/>
        </p:nvCxnSpPr>
        <p:spPr>
          <a:xfrm flipV="1">
            <a:off x="1217451" y="2282947"/>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006337-1E91-4F4F-A152-07F07FC1C010}"/>
              </a:ext>
            </a:extLst>
          </p:cNvPr>
          <p:cNvCxnSpPr>
            <a:cxnSpLocks/>
            <a:stCxn id="9" idx="5"/>
            <a:endCxn id="12" idx="1"/>
          </p:cNvCxnSpPr>
          <p:nvPr/>
        </p:nvCxnSpPr>
        <p:spPr>
          <a:xfrm>
            <a:off x="1217451" y="2738747"/>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C76F907-8268-4356-BFEA-8C30349E371A}"/>
              </a:ext>
            </a:extLst>
          </p:cNvPr>
          <p:cNvCxnSpPr>
            <a:cxnSpLocks/>
            <a:stCxn id="10" idx="6"/>
            <a:endCxn id="11" idx="2"/>
          </p:cNvCxnSpPr>
          <p:nvPr/>
        </p:nvCxnSpPr>
        <p:spPr>
          <a:xfrm>
            <a:off x="2051720" y="218111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90054F-AD55-441A-BCCF-E1F10F9643B4}"/>
              </a:ext>
            </a:extLst>
          </p:cNvPr>
          <p:cNvCxnSpPr>
            <a:cxnSpLocks/>
            <a:stCxn id="12" idx="6"/>
            <a:endCxn id="13" idx="2"/>
          </p:cNvCxnSpPr>
          <p:nvPr/>
        </p:nvCxnSpPr>
        <p:spPr>
          <a:xfrm>
            <a:off x="2051720" y="306896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35F17978-1ECA-47D7-BF8C-BBFF8636D88A}"/>
              </a:ext>
            </a:extLst>
          </p:cNvPr>
          <p:cNvGrpSpPr/>
          <p:nvPr/>
        </p:nvGrpSpPr>
        <p:grpSpPr>
          <a:xfrm>
            <a:off x="1619672" y="1605048"/>
            <a:ext cx="504056" cy="378042"/>
            <a:chOff x="2411760" y="4491118"/>
            <a:chExt cx="504056" cy="378042"/>
          </a:xfrm>
        </p:grpSpPr>
        <p:sp>
          <p:nvSpPr>
            <p:cNvPr id="19" name="正方形/長方形 18">
              <a:extLst>
                <a:ext uri="{FF2B5EF4-FFF2-40B4-BE49-F238E27FC236}">
                  <a16:creationId xmlns:a16="http://schemas.microsoft.com/office/drawing/2014/main" id="{58B03602-DB8F-4A3E-9128-F0196F316A96}"/>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0" name="直角三角形 19">
              <a:extLst>
                <a:ext uri="{FF2B5EF4-FFF2-40B4-BE49-F238E27FC236}">
                  <a16:creationId xmlns:a16="http://schemas.microsoft.com/office/drawing/2014/main" id="{31E9EA4B-3C53-482E-ABB0-B965429D1342}"/>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1" name="直角三角形 20">
              <a:extLst>
                <a:ext uri="{FF2B5EF4-FFF2-40B4-BE49-F238E27FC236}">
                  <a16:creationId xmlns:a16="http://schemas.microsoft.com/office/drawing/2014/main" id="{967E6B4F-A5AE-4B1C-9384-2A52FDD9D625}"/>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2" name="直角三角形 21">
            <a:extLst>
              <a:ext uri="{FF2B5EF4-FFF2-40B4-BE49-F238E27FC236}">
                <a16:creationId xmlns:a16="http://schemas.microsoft.com/office/drawing/2014/main" id="{CEA6BBE3-7B0E-4BC0-90C3-FC04E5C96378}"/>
              </a:ext>
            </a:extLst>
          </p:cNvPr>
          <p:cNvSpPr/>
          <p:nvPr/>
        </p:nvSpPr>
        <p:spPr>
          <a:xfrm rot="5400000">
            <a:off x="2771800"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3" name="グループ化 22">
            <a:extLst>
              <a:ext uri="{FF2B5EF4-FFF2-40B4-BE49-F238E27FC236}">
                <a16:creationId xmlns:a16="http://schemas.microsoft.com/office/drawing/2014/main" id="{7CF04068-3C73-4919-B6C5-567B08C43422}"/>
              </a:ext>
            </a:extLst>
          </p:cNvPr>
          <p:cNvGrpSpPr/>
          <p:nvPr/>
        </p:nvGrpSpPr>
        <p:grpSpPr>
          <a:xfrm>
            <a:off x="2771800" y="1605048"/>
            <a:ext cx="504056" cy="378042"/>
            <a:chOff x="2411760" y="4491118"/>
            <a:chExt cx="504056" cy="378042"/>
          </a:xfrm>
        </p:grpSpPr>
        <p:sp>
          <p:nvSpPr>
            <p:cNvPr id="24" name="正方形/長方形 23">
              <a:extLst>
                <a:ext uri="{FF2B5EF4-FFF2-40B4-BE49-F238E27FC236}">
                  <a16:creationId xmlns:a16="http://schemas.microsoft.com/office/drawing/2014/main" id="{A0B5DCD4-80E3-4C4B-9F1C-A7BF1DD02AAB}"/>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5" name="直角三角形 24">
              <a:extLst>
                <a:ext uri="{FF2B5EF4-FFF2-40B4-BE49-F238E27FC236}">
                  <a16:creationId xmlns:a16="http://schemas.microsoft.com/office/drawing/2014/main" id="{EF49AAEE-2BBF-47BF-8AFC-A0CFE80AFEFB}"/>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6" name="直角三角形 25">
              <a:extLst>
                <a:ext uri="{FF2B5EF4-FFF2-40B4-BE49-F238E27FC236}">
                  <a16:creationId xmlns:a16="http://schemas.microsoft.com/office/drawing/2014/main" id="{3636CDF4-19EC-4B15-BA85-5E1B94557AB3}"/>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7" name="正方形/長方形 26">
            <a:extLst>
              <a:ext uri="{FF2B5EF4-FFF2-40B4-BE49-F238E27FC236}">
                <a16:creationId xmlns:a16="http://schemas.microsoft.com/office/drawing/2014/main" id="{9F256655-F35B-4E39-87B2-F0354B742802}"/>
              </a:ext>
            </a:extLst>
          </p:cNvPr>
          <p:cNvSpPr/>
          <p:nvPr/>
        </p:nvSpPr>
        <p:spPr>
          <a:xfrm>
            <a:off x="2773705" y="1464570"/>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8" name="グループ化 27">
            <a:extLst>
              <a:ext uri="{FF2B5EF4-FFF2-40B4-BE49-F238E27FC236}">
                <a16:creationId xmlns:a16="http://schemas.microsoft.com/office/drawing/2014/main" id="{1C47E519-4F65-43EE-8062-B834FE7C6754}"/>
              </a:ext>
            </a:extLst>
          </p:cNvPr>
          <p:cNvGrpSpPr/>
          <p:nvPr/>
        </p:nvGrpSpPr>
        <p:grpSpPr>
          <a:xfrm>
            <a:off x="1650571" y="3590196"/>
            <a:ext cx="504056" cy="378042"/>
            <a:chOff x="2411760" y="4491118"/>
            <a:chExt cx="504056" cy="378042"/>
          </a:xfrm>
        </p:grpSpPr>
        <p:sp>
          <p:nvSpPr>
            <p:cNvPr id="29" name="正方形/長方形 28">
              <a:extLst>
                <a:ext uri="{FF2B5EF4-FFF2-40B4-BE49-F238E27FC236}">
                  <a16:creationId xmlns:a16="http://schemas.microsoft.com/office/drawing/2014/main" id="{A7E95F64-06CF-4273-8655-077728125099}"/>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0" name="直角三角形 29">
              <a:extLst>
                <a:ext uri="{FF2B5EF4-FFF2-40B4-BE49-F238E27FC236}">
                  <a16:creationId xmlns:a16="http://schemas.microsoft.com/office/drawing/2014/main" id="{DACBC1B7-D338-4905-AF8F-6C315F87B8A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1" name="直角三角形 30">
              <a:extLst>
                <a:ext uri="{FF2B5EF4-FFF2-40B4-BE49-F238E27FC236}">
                  <a16:creationId xmlns:a16="http://schemas.microsoft.com/office/drawing/2014/main" id="{E4C76A09-4881-40CF-84EC-E07AD3CAD24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2" name="直角三角形 31">
            <a:extLst>
              <a:ext uri="{FF2B5EF4-FFF2-40B4-BE49-F238E27FC236}">
                <a16:creationId xmlns:a16="http://schemas.microsoft.com/office/drawing/2014/main" id="{6AD5C1D1-D5D9-4376-AE07-8B727E9505F8}"/>
              </a:ext>
            </a:extLst>
          </p:cNvPr>
          <p:cNvSpPr/>
          <p:nvPr/>
        </p:nvSpPr>
        <p:spPr>
          <a:xfrm rot="10800000">
            <a:off x="1904018" y="3585422"/>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33" name="グループ化 32">
            <a:extLst>
              <a:ext uri="{FF2B5EF4-FFF2-40B4-BE49-F238E27FC236}">
                <a16:creationId xmlns:a16="http://schemas.microsoft.com/office/drawing/2014/main" id="{9BC840DE-1A23-43B5-AF9C-8D8ED028D7C3}"/>
              </a:ext>
            </a:extLst>
          </p:cNvPr>
          <p:cNvGrpSpPr/>
          <p:nvPr/>
        </p:nvGrpSpPr>
        <p:grpSpPr>
          <a:xfrm>
            <a:off x="2652057" y="3636461"/>
            <a:ext cx="504056" cy="378042"/>
            <a:chOff x="2411760" y="4491118"/>
            <a:chExt cx="504056" cy="378042"/>
          </a:xfrm>
        </p:grpSpPr>
        <p:sp>
          <p:nvSpPr>
            <p:cNvPr id="34" name="正方形/長方形 33">
              <a:extLst>
                <a:ext uri="{FF2B5EF4-FFF2-40B4-BE49-F238E27FC236}">
                  <a16:creationId xmlns:a16="http://schemas.microsoft.com/office/drawing/2014/main" id="{9E08F1AC-3F21-41D7-A7DE-08CB68588803}"/>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5" name="直角三角形 34">
              <a:extLst>
                <a:ext uri="{FF2B5EF4-FFF2-40B4-BE49-F238E27FC236}">
                  <a16:creationId xmlns:a16="http://schemas.microsoft.com/office/drawing/2014/main" id="{B5FCCBD6-6A70-47CD-91E5-BEC76F8445BF}"/>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6" name="直角三角形 35">
              <a:extLst>
                <a:ext uri="{FF2B5EF4-FFF2-40B4-BE49-F238E27FC236}">
                  <a16:creationId xmlns:a16="http://schemas.microsoft.com/office/drawing/2014/main" id="{AA61FA65-5A0D-41E9-951E-973A9E05E0C4}"/>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7" name="直角三角形 36">
            <a:extLst>
              <a:ext uri="{FF2B5EF4-FFF2-40B4-BE49-F238E27FC236}">
                <a16:creationId xmlns:a16="http://schemas.microsoft.com/office/drawing/2014/main" id="{37ACDE23-2B18-4950-9170-AC64B1261A5E}"/>
              </a:ext>
            </a:extLst>
          </p:cNvPr>
          <p:cNvSpPr/>
          <p:nvPr/>
        </p:nvSpPr>
        <p:spPr>
          <a:xfrm rot="10800000">
            <a:off x="2901694" y="3627877"/>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38" name="四角形: 1 つの角を切り取り 1 つの角を丸める 37">
            <a:extLst>
              <a:ext uri="{FF2B5EF4-FFF2-40B4-BE49-F238E27FC236}">
                <a16:creationId xmlns:a16="http://schemas.microsoft.com/office/drawing/2014/main" id="{76970000-43FD-4033-97A1-F6DCAC178282}"/>
              </a:ext>
            </a:extLst>
          </p:cNvPr>
          <p:cNvSpPr/>
          <p:nvPr/>
        </p:nvSpPr>
        <p:spPr>
          <a:xfrm>
            <a:off x="3687316" y="1983517"/>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39" name="四角形: 1 つの角を切り取り 1 つの角を丸める 38">
            <a:extLst>
              <a:ext uri="{FF2B5EF4-FFF2-40B4-BE49-F238E27FC236}">
                <a16:creationId xmlns:a16="http://schemas.microsoft.com/office/drawing/2014/main" id="{B78AAE4A-36F3-4605-BE94-7C17B210DBCE}"/>
              </a:ext>
            </a:extLst>
          </p:cNvPr>
          <p:cNvSpPr/>
          <p:nvPr/>
        </p:nvSpPr>
        <p:spPr>
          <a:xfrm>
            <a:off x="3687316" y="287136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40" name="直線矢印コネクタ 39">
            <a:extLst>
              <a:ext uri="{FF2B5EF4-FFF2-40B4-BE49-F238E27FC236}">
                <a16:creationId xmlns:a16="http://schemas.microsoft.com/office/drawing/2014/main" id="{5A85224F-6A64-4A91-B3D0-E9EBB01EB732}"/>
              </a:ext>
            </a:extLst>
          </p:cNvPr>
          <p:cNvCxnSpPr>
            <a:stCxn id="38" idx="2"/>
            <a:endCxn id="11" idx="6"/>
          </p:cNvCxnSpPr>
          <p:nvPr/>
        </p:nvCxnSpPr>
        <p:spPr>
          <a:xfrm flipH="1">
            <a:off x="3131840" y="2177113"/>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5C9DD118-4B13-41E6-B9FD-53A80943886A}"/>
              </a:ext>
            </a:extLst>
          </p:cNvPr>
          <p:cNvCxnSpPr>
            <a:stCxn id="39" idx="2"/>
            <a:endCxn id="13" idx="6"/>
          </p:cNvCxnSpPr>
          <p:nvPr/>
        </p:nvCxnSpPr>
        <p:spPr>
          <a:xfrm flipH="1">
            <a:off x="3131840" y="306496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2" name="正方形/長方形 41">
            <a:extLst>
              <a:ext uri="{FF2B5EF4-FFF2-40B4-BE49-F238E27FC236}">
                <a16:creationId xmlns:a16="http://schemas.microsoft.com/office/drawing/2014/main" id="{2726DBDE-C200-414D-9527-B49CDB411427}"/>
              </a:ext>
            </a:extLst>
          </p:cNvPr>
          <p:cNvSpPr/>
          <p:nvPr/>
        </p:nvSpPr>
        <p:spPr>
          <a:xfrm>
            <a:off x="3708271" y="1201018"/>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43" name="直線矢印コネクタ 42">
            <a:extLst>
              <a:ext uri="{FF2B5EF4-FFF2-40B4-BE49-F238E27FC236}">
                <a16:creationId xmlns:a16="http://schemas.microsoft.com/office/drawing/2014/main" id="{D7BB5C53-6C78-480A-B6A6-A198562C574D}"/>
              </a:ext>
            </a:extLst>
          </p:cNvPr>
          <p:cNvCxnSpPr>
            <a:stCxn id="42" idx="2"/>
            <a:endCxn id="38" idx="3"/>
          </p:cNvCxnSpPr>
          <p:nvPr/>
        </p:nvCxnSpPr>
        <p:spPr>
          <a:xfrm flipH="1">
            <a:off x="4182616" y="1570350"/>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7" name="グループ化 46">
            <a:extLst>
              <a:ext uri="{FF2B5EF4-FFF2-40B4-BE49-F238E27FC236}">
                <a16:creationId xmlns:a16="http://schemas.microsoft.com/office/drawing/2014/main" id="{CB44E85C-6055-46EC-8A42-A1A1CF739DA2}"/>
              </a:ext>
            </a:extLst>
          </p:cNvPr>
          <p:cNvGrpSpPr/>
          <p:nvPr/>
        </p:nvGrpSpPr>
        <p:grpSpPr>
          <a:xfrm>
            <a:off x="3059832" y="5085184"/>
            <a:ext cx="504056" cy="378042"/>
            <a:chOff x="2411760" y="4491118"/>
            <a:chExt cx="504056" cy="378042"/>
          </a:xfrm>
        </p:grpSpPr>
        <p:sp>
          <p:nvSpPr>
            <p:cNvPr id="48" name="正方形/長方形 47">
              <a:extLst>
                <a:ext uri="{FF2B5EF4-FFF2-40B4-BE49-F238E27FC236}">
                  <a16:creationId xmlns:a16="http://schemas.microsoft.com/office/drawing/2014/main" id="{BB91A118-6206-48CA-AAA4-E018BEE23CD2}"/>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9" name="直角三角形 48">
              <a:extLst>
                <a:ext uri="{FF2B5EF4-FFF2-40B4-BE49-F238E27FC236}">
                  <a16:creationId xmlns:a16="http://schemas.microsoft.com/office/drawing/2014/main" id="{8C839F66-ACCC-4F36-AF5D-B841EB86AB38}"/>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50" name="直角三角形 49">
              <a:extLst>
                <a:ext uri="{FF2B5EF4-FFF2-40B4-BE49-F238E27FC236}">
                  <a16:creationId xmlns:a16="http://schemas.microsoft.com/office/drawing/2014/main" id="{DC07922B-E19B-4ED1-B566-D4D94C864586}"/>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51" name="直角三角形 50">
            <a:extLst>
              <a:ext uri="{FF2B5EF4-FFF2-40B4-BE49-F238E27FC236}">
                <a16:creationId xmlns:a16="http://schemas.microsoft.com/office/drawing/2014/main" id="{0576D779-E72C-413C-9396-FB9257D49C3A}"/>
              </a:ext>
            </a:extLst>
          </p:cNvPr>
          <p:cNvSpPr/>
          <p:nvPr/>
        </p:nvSpPr>
        <p:spPr>
          <a:xfrm rot="5400000">
            <a:off x="4354071"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52" name="正方形/長方形 51">
            <a:extLst>
              <a:ext uri="{FF2B5EF4-FFF2-40B4-BE49-F238E27FC236}">
                <a16:creationId xmlns:a16="http://schemas.microsoft.com/office/drawing/2014/main" id="{6F921B10-932A-4E55-9612-5A3BBFEAC94C}"/>
              </a:ext>
            </a:extLst>
          </p:cNvPr>
          <p:cNvSpPr/>
          <p:nvPr/>
        </p:nvSpPr>
        <p:spPr>
          <a:xfrm>
            <a:off x="5640991" y="6156905"/>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53" name="楕円 4">
            <a:extLst>
              <a:ext uri="{FF2B5EF4-FFF2-40B4-BE49-F238E27FC236}">
                <a16:creationId xmlns:a16="http://schemas.microsoft.com/office/drawing/2014/main" id="{0B68DEDA-61FF-4DAB-A078-025FF3AA8556}"/>
              </a:ext>
            </a:extLst>
          </p:cNvPr>
          <p:cNvSpPr/>
          <p:nvPr/>
        </p:nvSpPr>
        <p:spPr>
          <a:xfrm>
            <a:off x="370790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4">
            <a:extLst>
              <a:ext uri="{FF2B5EF4-FFF2-40B4-BE49-F238E27FC236}">
                <a16:creationId xmlns:a16="http://schemas.microsoft.com/office/drawing/2014/main" id="{26110069-BAB6-4644-9B8C-D68CBD6092D1}"/>
              </a:ext>
            </a:extLst>
          </p:cNvPr>
          <p:cNvSpPr/>
          <p:nvPr/>
        </p:nvSpPr>
        <p:spPr>
          <a:xfrm>
            <a:off x="449999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4">
            <a:extLst>
              <a:ext uri="{FF2B5EF4-FFF2-40B4-BE49-F238E27FC236}">
                <a16:creationId xmlns:a16="http://schemas.microsoft.com/office/drawing/2014/main" id="{2B03D289-54CF-4784-B231-3D15FC3C5CC9}"/>
              </a:ext>
            </a:extLst>
          </p:cNvPr>
          <p:cNvSpPr/>
          <p:nvPr/>
        </p:nvSpPr>
        <p:spPr>
          <a:xfrm>
            <a:off x="558011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4">
            <a:extLst>
              <a:ext uri="{FF2B5EF4-FFF2-40B4-BE49-F238E27FC236}">
                <a16:creationId xmlns:a16="http://schemas.microsoft.com/office/drawing/2014/main" id="{8D93C8A6-DFE9-42CC-B64A-0635DC901344}"/>
              </a:ext>
            </a:extLst>
          </p:cNvPr>
          <p:cNvSpPr/>
          <p:nvPr/>
        </p:nvSpPr>
        <p:spPr>
          <a:xfrm>
            <a:off x="449999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4">
            <a:extLst>
              <a:ext uri="{FF2B5EF4-FFF2-40B4-BE49-F238E27FC236}">
                <a16:creationId xmlns:a16="http://schemas.microsoft.com/office/drawing/2014/main" id="{8E661D8A-564B-48FA-A49C-4892909A8108}"/>
              </a:ext>
            </a:extLst>
          </p:cNvPr>
          <p:cNvSpPr/>
          <p:nvPr/>
        </p:nvSpPr>
        <p:spPr>
          <a:xfrm>
            <a:off x="558011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830EA404-865E-4731-B419-B85B630BF433}"/>
              </a:ext>
            </a:extLst>
          </p:cNvPr>
          <p:cNvCxnSpPr>
            <a:cxnSpLocks/>
            <a:stCxn id="53" idx="7"/>
            <a:endCxn id="54" idx="3"/>
          </p:cNvCxnSpPr>
          <p:nvPr/>
        </p:nvCxnSpPr>
        <p:spPr>
          <a:xfrm flipV="1">
            <a:off x="3953755" y="4947243"/>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B9797397-F644-4C5C-B230-DF42552E2AAA}"/>
              </a:ext>
            </a:extLst>
          </p:cNvPr>
          <p:cNvCxnSpPr>
            <a:cxnSpLocks/>
            <a:stCxn id="53" idx="5"/>
            <a:endCxn id="56" idx="1"/>
          </p:cNvCxnSpPr>
          <p:nvPr/>
        </p:nvCxnSpPr>
        <p:spPr>
          <a:xfrm>
            <a:off x="3953755" y="5403043"/>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EBBBDE5-4F94-4447-8AF6-6371408B9FAF}"/>
              </a:ext>
            </a:extLst>
          </p:cNvPr>
          <p:cNvCxnSpPr>
            <a:cxnSpLocks/>
            <a:stCxn id="54" idx="6"/>
            <a:endCxn id="55" idx="2"/>
          </p:cNvCxnSpPr>
          <p:nvPr/>
        </p:nvCxnSpPr>
        <p:spPr>
          <a:xfrm>
            <a:off x="4788024" y="484540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0A98751-45EE-4AF1-9233-8BF0299E3BFC}"/>
              </a:ext>
            </a:extLst>
          </p:cNvPr>
          <p:cNvCxnSpPr>
            <a:cxnSpLocks/>
            <a:stCxn id="56" idx="6"/>
            <a:endCxn id="57" idx="2"/>
          </p:cNvCxnSpPr>
          <p:nvPr/>
        </p:nvCxnSpPr>
        <p:spPr>
          <a:xfrm>
            <a:off x="4788024" y="57332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id="{115A21B5-D690-4332-B18A-690F2C52229B}"/>
              </a:ext>
            </a:extLst>
          </p:cNvPr>
          <p:cNvGrpSpPr/>
          <p:nvPr/>
        </p:nvGrpSpPr>
        <p:grpSpPr>
          <a:xfrm>
            <a:off x="4355976" y="4269344"/>
            <a:ext cx="504056" cy="378042"/>
            <a:chOff x="2411760" y="4491118"/>
            <a:chExt cx="504056" cy="378042"/>
          </a:xfrm>
        </p:grpSpPr>
        <p:sp>
          <p:nvSpPr>
            <p:cNvPr id="63" name="正方形/長方形 62">
              <a:extLst>
                <a:ext uri="{FF2B5EF4-FFF2-40B4-BE49-F238E27FC236}">
                  <a16:creationId xmlns:a16="http://schemas.microsoft.com/office/drawing/2014/main" id="{27B597AF-8339-43A9-B34C-1807013797FD}"/>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4" name="直角三角形 63">
              <a:extLst>
                <a:ext uri="{FF2B5EF4-FFF2-40B4-BE49-F238E27FC236}">
                  <a16:creationId xmlns:a16="http://schemas.microsoft.com/office/drawing/2014/main" id="{D91F32D0-2510-4208-AFD2-09291BD711F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5" name="直角三角形 64">
              <a:extLst>
                <a:ext uri="{FF2B5EF4-FFF2-40B4-BE49-F238E27FC236}">
                  <a16:creationId xmlns:a16="http://schemas.microsoft.com/office/drawing/2014/main" id="{DAD7DE9B-7010-490F-9B95-D65FA8DFFB1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66" name="直角三角形 65">
            <a:extLst>
              <a:ext uri="{FF2B5EF4-FFF2-40B4-BE49-F238E27FC236}">
                <a16:creationId xmlns:a16="http://schemas.microsoft.com/office/drawing/2014/main" id="{F5D3AAA4-8926-4C7E-B135-91AE7ED1025E}"/>
              </a:ext>
            </a:extLst>
          </p:cNvPr>
          <p:cNvSpPr/>
          <p:nvPr/>
        </p:nvSpPr>
        <p:spPr>
          <a:xfrm rot="5400000">
            <a:off x="5508104"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67" name="グループ化 66">
            <a:extLst>
              <a:ext uri="{FF2B5EF4-FFF2-40B4-BE49-F238E27FC236}">
                <a16:creationId xmlns:a16="http://schemas.microsoft.com/office/drawing/2014/main" id="{3A2BBC67-28B5-42CD-B068-F63F725C46D1}"/>
              </a:ext>
            </a:extLst>
          </p:cNvPr>
          <p:cNvGrpSpPr/>
          <p:nvPr/>
        </p:nvGrpSpPr>
        <p:grpSpPr>
          <a:xfrm>
            <a:off x="5508104" y="4269344"/>
            <a:ext cx="504056" cy="378042"/>
            <a:chOff x="2411760" y="4491118"/>
            <a:chExt cx="504056" cy="378042"/>
          </a:xfrm>
        </p:grpSpPr>
        <p:sp>
          <p:nvSpPr>
            <p:cNvPr id="68" name="正方形/長方形 67">
              <a:extLst>
                <a:ext uri="{FF2B5EF4-FFF2-40B4-BE49-F238E27FC236}">
                  <a16:creationId xmlns:a16="http://schemas.microsoft.com/office/drawing/2014/main" id="{2C7274EB-D990-4351-8F33-83B04C0A08AC}"/>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9" name="直角三角形 68">
              <a:extLst>
                <a:ext uri="{FF2B5EF4-FFF2-40B4-BE49-F238E27FC236}">
                  <a16:creationId xmlns:a16="http://schemas.microsoft.com/office/drawing/2014/main" id="{F63E6973-9C70-42E1-9659-81763F6789B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0" name="直角三角形 69">
              <a:extLst>
                <a:ext uri="{FF2B5EF4-FFF2-40B4-BE49-F238E27FC236}">
                  <a16:creationId xmlns:a16="http://schemas.microsoft.com/office/drawing/2014/main" id="{BA087AAB-B877-483B-AC4F-715604B37DF9}"/>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1" name="正方形/長方形 70">
            <a:extLst>
              <a:ext uri="{FF2B5EF4-FFF2-40B4-BE49-F238E27FC236}">
                <a16:creationId xmlns:a16="http://schemas.microsoft.com/office/drawing/2014/main" id="{B77DB101-37E8-4771-A052-BBE5B7768B7E}"/>
              </a:ext>
            </a:extLst>
          </p:cNvPr>
          <p:cNvSpPr/>
          <p:nvPr/>
        </p:nvSpPr>
        <p:spPr>
          <a:xfrm>
            <a:off x="5510009" y="4128866"/>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72" name="グループ化 71">
            <a:extLst>
              <a:ext uri="{FF2B5EF4-FFF2-40B4-BE49-F238E27FC236}">
                <a16:creationId xmlns:a16="http://schemas.microsoft.com/office/drawing/2014/main" id="{D3860A16-BA38-4D18-A6BA-698895A9FDE0}"/>
              </a:ext>
            </a:extLst>
          </p:cNvPr>
          <p:cNvGrpSpPr/>
          <p:nvPr/>
        </p:nvGrpSpPr>
        <p:grpSpPr>
          <a:xfrm>
            <a:off x="4386875" y="6254492"/>
            <a:ext cx="504056" cy="378042"/>
            <a:chOff x="2411760" y="4491118"/>
            <a:chExt cx="504056" cy="378042"/>
          </a:xfrm>
        </p:grpSpPr>
        <p:sp>
          <p:nvSpPr>
            <p:cNvPr id="73" name="正方形/長方形 72">
              <a:extLst>
                <a:ext uri="{FF2B5EF4-FFF2-40B4-BE49-F238E27FC236}">
                  <a16:creationId xmlns:a16="http://schemas.microsoft.com/office/drawing/2014/main" id="{23A239E3-439F-442A-A4FA-6A728A84A48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4" name="直角三角形 73">
              <a:extLst>
                <a:ext uri="{FF2B5EF4-FFF2-40B4-BE49-F238E27FC236}">
                  <a16:creationId xmlns:a16="http://schemas.microsoft.com/office/drawing/2014/main" id="{1DAF5089-3AF4-491E-BC68-6663F6A629E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5" name="直角三角形 74">
              <a:extLst>
                <a:ext uri="{FF2B5EF4-FFF2-40B4-BE49-F238E27FC236}">
                  <a16:creationId xmlns:a16="http://schemas.microsoft.com/office/drawing/2014/main" id="{E64C68E4-F53D-422E-A3E5-D03B58919DF7}"/>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6" name="直角三角形 75">
            <a:extLst>
              <a:ext uri="{FF2B5EF4-FFF2-40B4-BE49-F238E27FC236}">
                <a16:creationId xmlns:a16="http://schemas.microsoft.com/office/drawing/2014/main" id="{61C5218D-2367-447C-A05B-3DF356048B22}"/>
              </a:ext>
            </a:extLst>
          </p:cNvPr>
          <p:cNvSpPr/>
          <p:nvPr/>
        </p:nvSpPr>
        <p:spPr>
          <a:xfrm rot="10800000">
            <a:off x="4640322" y="6249718"/>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77" name="グループ化 76">
            <a:extLst>
              <a:ext uri="{FF2B5EF4-FFF2-40B4-BE49-F238E27FC236}">
                <a16:creationId xmlns:a16="http://schemas.microsoft.com/office/drawing/2014/main" id="{C3CDE9DF-B1FF-4414-9C1F-8BB41B5E2C89}"/>
              </a:ext>
            </a:extLst>
          </p:cNvPr>
          <p:cNvGrpSpPr/>
          <p:nvPr/>
        </p:nvGrpSpPr>
        <p:grpSpPr>
          <a:xfrm>
            <a:off x="5388361" y="6300757"/>
            <a:ext cx="504056" cy="378042"/>
            <a:chOff x="2411760" y="4491118"/>
            <a:chExt cx="504056" cy="378042"/>
          </a:xfrm>
        </p:grpSpPr>
        <p:sp>
          <p:nvSpPr>
            <p:cNvPr id="78" name="正方形/長方形 77">
              <a:extLst>
                <a:ext uri="{FF2B5EF4-FFF2-40B4-BE49-F238E27FC236}">
                  <a16:creationId xmlns:a16="http://schemas.microsoft.com/office/drawing/2014/main" id="{91D58A25-F7A2-4DFD-8C25-D5F7C7A4F03E}"/>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9" name="直角三角形 78">
              <a:extLst>
                <a:ext uri="{FF2B5EF4-FFF2-40B4-BE49-F238E27FC236}">
                  <a16:creationId xmlns:a16="http://schemas.microsoft.com/office/drawing/2014/main" id="{8C940C41-CE8B-41D5-B820-C97750DCCED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80" name="直角三角形 79">
              <a:extLst>
                <a:ext uri="{FF2B5EF4-FFF2-40B4-BE49-F238E27FC236}">
                  <a16:creationId xmlns:a16="http://schemas.microsoft.com/office/drawing/2014/main" id="{4901C863-EBD6-42B0-AAFC-8934F23F691D}"/>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81" name="直角三角形 80">
            <a:extLst>
              <a:ext uri="{FF2B5EF4-FFF2-40B4-BE49-F238E27FC236}">
                <a16:creationId xmlns:a16="http://schemas.microsoft.com/office/drawing/2014/main" id="{4B364DD6-51C6-4C4E-B811-D1AC479A5651}"/>
              </a:ext>
            </a:extLst>
          </p:cNvPr>
          <p:cNvSpPr/>
          <p:nvPr/>
        </p:nvSpPr>
        <p:spPr>
          <a:xfrm rot="10800000">
            <a:off x="5637998" y="6292173"/>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2" name="四角形: 1 つの角を切り取り 1 つの角を丸める 81">
            <a:extLst>
              <a:ext uri="{FF2B5EF4-FFF2-40B4-BE49-F238E27FC236}">
                <a16:creationId xmlns:a16="http://schemas.microsoft.com/office/drawing/2014/main" id="{DB1C7FB1-0AE7-444C-A005-5AB0D6A1A6F3}"/>
              </a:ext>
            </a:extLst>
          </p:cNvPr>
          <p:cNvSpPr/>
          <p:nvPr/>
        </p:nvSpPr>
        <p:spPr>
          <a:xfrm>
            <a:off x="7503740" y="4647813"/>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83" name="四角形: 1 つの角を切り取り 1 つの角を丸める 82">
            <a:extLst>
              <a:ext uri="{FF2B5EF4-FFF2-40B4-BE49-F238E27FC236}">
                <a16:creationId xmlns:a16="http://schemas.microsoft.com/office/drawing/2014/main" id="{73C777EB-0DA2-4BF3-8194-165F237F6C7C}"/>
              </a:ext>
            </a:extLst>
          </p:cNvPr>
          <p:cNvSpPr/>
          <p:nvPr/>
        </p:nvSpPr>
        <p:spPr>
          <a:xfrm>
            <a:off x="6423620" y="5535661"/>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84" name="直線矢印コネクタ 83">
            <a:extLst>
              <a:ext uri="{FF2B5EF4-FFF2-40B4-BE49-F238E27FC236}">
                <a16:creationId xmlns:a16="http://schemas.microsoft.com/office/drawing/2014/main" id="{DA130393-8520-4F5A-B1A4-3B777AED3813}"/>
              </a:ext>
            </a:extLst>
          </p:cNvPr>
          <p:cNvCxnSpPr>
            <a:cxnSpLocks/>
            <a:stCxn id="82" idx="2"/>
          </p:cNvCxnSpPr>
          <p:nvPr/>
        </p:nvCxnSpPr>
        <p:spPr>
          <a:xfrm flipH="1">
            <a:off x="6948264" y="4841409"/>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5" name="直線矢印コネクタ 84">
            <a:extLst>
              <a:ext uri="{FF2B5EF4-FFF2-40B4-BE49-F238E27FC236}">
                <a16:creationId xmlns:a16="http://schemas.microsoft.com/office/drawing/2014/main" id="{CF6D2709-79FE-47A0-94D4-71054CCB9B2C}"/>
              </a:ext>
            </a:extLst>
          </p:cNvPr>
          <p:cNvCxnSpPr>
            <a:stCxn id="83" idx="2"/>
            <a:endCxn id="57" idx="6"/>
          </p:cNvCxnSpPr>
          <p:nvPr/>
        </p:nvCxnSpPr>
        <p:spPr>
          <a:xfrm flipH="1">
            <a:off x="5868144" y="5729257"/>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6" name="正方形/長方形 85">
            <a:extLst>
              <a:ext uri="{FF2B5EF4-FFF2-40B4-BE49-F238E27FC236}">
                <a16:creationId xmlns:a16="http://schemas.microsoft.com/office/drawing/2014/main" id="{6F36AC79-1567-40FC-96B7-1B04EE75FCBE}"/>
              </a:ext>
            </a:extLst>
          </p:cNvPr>
          <p:cNvSpPr/>
          <p:nvPr/>
        </p:nvSpPr>
        <p:spPr>
          <a:xfrm>
            <a:off x="7524695" y="386531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87" name="直線矢印コネクタ 86">
            <a:extLst>
              <a:ext uri="{FF2B5EF4-FFF2-40B4-BE49-F238E27FC236}">
                <a16:creationId xmlns:a16="http://schemas.microsoft.com/office/drawing/2014/main" id="{E39E3A8F-9E28-4ECF-8161-5E87CB171966}"/>
              </a:ext>
            </a:extLst>
          </p:cNvPr>
          <p:cNvCxnSpPr>
            <a:stCxn id="86" idx="2"/>
            <a:endCxn id="82" idx="3"/>
          </p:cNvCxnSpPr>
          <p:nvPr/>
        </p:nvCxnSpPr>
        <p:spPr>
          <a:xfrm flipH="1">
            <a:off x="7999040" y="4234646"/>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76F6BC97-151C-493E-A3C2-42B5B4A855E3}"/>
              </a:ext>
            </a:extLst>
          </p:cNvPr>
          <p:cNvCxnSpPr>
            <a:cxnSpLocks/>
            <a:stCxn id="55" idx="6"/>
            <a:endCxn id="89" idx="2"/>
          </p:cNvCxnSpPr>
          <p:nvPr/>
        </p:nvCxnSpPr>
        <p:spPr>
          <a:xfrm flipV="1">
            <a:off x="5868144" y="4844777"/>
            <a:ext cx="790374" cy="631"/>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直角三角形 89">
            <a:extLst>
              <a:ext uri="{FF2B5EF4-FFF2-40B4-BE49-F238E27FC236}">
                <a16:creationId xmlns:a16="http://schemas.microsoft.com/office/drawing/2014/main" id="{096A0138-D76D-4D6F-A7BA-282A41CD32CA}"/>
              </a:ext>
            </a:extLst>
          </p:cNvPr>
          <p:cNvSpPr/>
          <p:nvPr/>
        </p:nvSpPr>
        <p:spPr>
          <a:xfrm rot="5400000">
            <a:off x="6586510" y="4264915"/>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91" name="グループ化 90">
            <a:extLst>
              <a:ext uri="{FF2B5EF4-FFF2-40B4-BE49-F238E27FC236}">
                <a16:creationId xmlns:a16="http://schemas.microsoft.com/office/drawing/2014/main" id="{682A078F-4716-417B-ABE7-72E3BEF50FE6}"/>
              </a:ext>
            </a:extLst>
          </p:cNvPr>
          <p:cNvGrpSpPr/>
          <p:nvPr/>
        </p:nvGrpSpPr>
        <p:grpSpPr>
          <a:xfrm>
            <a:off x="6586510" y="4274046"/>
            <a:ext cx="504056" cy="378042"/>
            <a:chOff x="2411760" y="4491118"/>
            <a:chExt cx="504056" cy="378042"/>
          </a:xfrm>
        </p:grpSpPr>
        <p:sp>
          <p:nvSpPr>
            <p:cNvPr id="92" name="正方形/長方形 91">
              <a:extLst>
                <a:ext uri="{FF2B5EF4-FFF2-40B4-BE49-F238E27FC236}">
                  <a16:creationId xmlns:a16="http://schemas.microsoft.com/office/drawing/2014/main" id="{C93280D1-5F1E-49FE-B812-1EF68CBE0B3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3" name="直角三角形 92">
              <a:extLst>
                <a:ext uri="{FF2B5EF4-FFF2-40B4-BE49-F238E27FC236}">
                  <a16:creationId xmlns:a16="http://schemas.microsoft.com/office/drawing/2014/main" id="{410F1FEA-540F-4641-81E3-3C290059133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94" name="直角三角形 93">
              <a:extLst>
                <a:ext uri="{FF2B5EF4-FFF2-40B4-BE49-F238E27FC236}">
                  <a16:creationId xmlns:a16="http://schemas.microsoft.com/office/drawing/2014/main" id="{0E569F20-6B05-4F98-9C83-2E0C2CBEA478}"/>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95" name="正方形/長方形 94">
            <a:extLst>
              <a:ext uri="{FF2B5EF4-FFF2-40B4-BE49-F238E27FC236}">
                <a16:creationId xmlns:a16="http://schemas.microsoft.com/office/drawing/2014/main" id="{58822C72-B396-438E-BB80-5983B3E28092}"/>
              </a:ext>
            </a:extLst>
          </p:cNvPr>
          <p:cNvSpPr/>
          <p:nvPr/>
        </p:nvSpPr>
        <p:spPr>
          <a:xfrm>
            <a:off x="6586510" y="4131553"/>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96" name="正方形/長方形 95">
            <a:extLst>
              <a:ext uri="{FF2B5EF4-FFF2-40B4-BE49-F238E27FC236}">
                <a16:creationId xmlns:a16="http://schemas.microsoft.com/office/drawing/2014/main" id="{2C857EE1-618D-426B-9EE8-E5189AF0DEF4}"/>
              </a:ext>
            </a:extLst>
          </p:cNvPr>
          <p:cNvSpPr/>
          <p:nvPr/>
        </p:nvSpPr>
        <p:spPr>
          <a:xfrm>
            <a:off x="6840252" y="4131553"/>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7" name="直角三角形 96">
            <a:extLst>
              <a:ext uri="{FF2B5EF4-FFF2-40B4-BE49-F238E27FC236}">
                <a16:creationId xmlns:a16="http://schemas.microsoft.com/office/drawing/2014/main" id="{4A2674AB-22E0-4DDD-84AD-4052D4456E08}"/>
              </a:ext>
            </a:extLst>
          </p:cNvPr>
          <p:cNvSpPr/>
          <p:nvPr/>
        </p:nvSpPr>
        <p:spPr>
          <a:xfrm rot="10800000">
            <a:off x="6840252" y="4264916"/>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cxnSp>
        <p:nvCxnSpPr>
          <p:cNvPr id="99" name="直線コネクタ 98">
            <a:extLst>
              <a:ext uri="{FF2B5EF4-FFF2-40B4-BE49-F238E27FC236}">
                <a16:creationId xmlns:a16="http://schemas.microsoft.com/office/drawing/2014/main" id="{650DC2A5-274B-45FF-835C-D97BD769C1C7}"/>
              </a:ext>
            </a:extLst>
          </p:cNvPr>
          <p:cNvCxnSpPr>
            <a:cxnSpLocks/>
            <a:stCxn id="57" idx="7"/>
            <a:endCxn id="89" idx="3"/>
          </p:cNvCxnSpPr>
          <p:nvPr/>
        </p:nvCxnSpPr>
        <p:spPr>
          <a:xfrm flipV="1">
            <a:off x="5825963" y="4946612"/>
            <a:ext cx="874736" cy="68480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楕円 4">
            <a:extLst>
              <a:ext uri="{FF2B5EF4-FFF2-40B4-BE49-F238E27FC236}">
                <a16:creationId xmlns:a16="http://schemas.microsoft.com/office/drawing/2014/main" id="{7C1F659B-E603-4ABD-8019-A4908AE85965}"/>
              </a:ext>
            </a:extLst>
          </p:cNvPr>
          <p:cNvSpPr/>
          <p:nvPr/>
        </p:nvSpPr>
        <p:spPr>
          <a:xfrm>
            <a:off x="6658518" y="4700761"/>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7CCE233B-016D-41AE-81C9-B585F92E1111}"/>
              </a:ext>
            </a:extLst>
          </p:cNvPr>
          <p:cNvSpPr txBox="1"/>
          <p:nvPr/>
        </p:nvSpPr>
        <p:spPr>
          <a:xfrm>
            <a:off x="5220072" y="3212976"/>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103" name="矢印: 下 102">
            <a:extLst>
              <a:ext uri="{FF2B5EF4-FFF2-40B4-BE49-F238E27FC236}">
                <a16:creationId xmlns:a16="http://schemas.microsoft.com/office/drawing/2014/main" id="{A30E1A80-A511-4AD8-B305-2CC6504120CA}"/>
              </a:ext>
            </a:extLst>
          </p:cNvPr>
          <p:cNvSpPr/>
          <p:nvPr/>
        </p:nvSpPr>
        <p:spPr>
          <a:xfrm rot="18900000">
            <a:off x="4259302" y="3455191"/>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4" name="テキスト ボックス 103">
            <a:extLst>
              <a:ext uri="{FF2B5EF4-FFF2-40B4-BE49-F238E27FC236}">
                <a16:creationId xmlns:a16="http://schemas.microsoft.com/office/drawing/2014/main" id="{F2A4B1F9-01A8-490B-80F3-DE5D9C4542EE}"/>
              </a:ext>
            </a:extLst>
          </p:cNvPr>
          <p:cNvSpPr txBox="1"/>
          <p:nvPr/>
        </p:nvSpPr>
        <p:spPr>
          <a:xfrm>
            <a:off x="395536" y="5877272"/>
            <a:ext cx="3005951" cy="707886"/>
          </a:xfrm>
          <a:prstGeom prst="rect">
            <a:avLst/>
          </a:prstGeom>
          <a:noFill/>
        </p:spPr>
        <p:txBody>
          <a:bodyPr wrap="none" rtlCol="0">
            <a:spAutoFit/>
          </a:bodyPr>
          <a:lstStyle/>
          <a:p>
            <a:r>
              <a:rPr lang="ja-JP" altLang="en-US" sz="2000"/>
              <a:t>新に作られたコミットを</a:t>
            </a:r>
            <a:endParaRPr lang="en-US" altLang="ja-JP" sz="2000"/>
          </a:p>
          <a:p>
            <a:r>
              <a:rPr lang="ja-JP" altLang="en-US" sz="2000">
                <a:solidFill>
                  <a:srgbClr val="FF0000"/>
                </a:solidFill>
              </a:rPr>
              <a:t>マージコミット</a:t>
            </a:r>
            <a:r>
              <a:rPr lang="ja-JP" altLang="en-US" sz="2000"/>
              <a:t>と呼ぶ</a:t>
            </a:r>
            <a:endParaRPr lang="en-US" sz="2000"/>
          </a:p>
        </p:txBody>
      </p:sp>
    </p:spTree>
    <p:extLst>
      <p:ext uri="{BB962C8B-B14F-4D97-AF65-F5344CB8AC3E}">
        <p14:creationId xmlns:p14="http://schemas.microsoft.com/office/powerpoint/2010/main" val="108776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4" name="テキスト ボックス 3">
            <a:extLst>
              <a:ext uri="{FF2B5EF4-FFF2-40B4-BE49-F238E27FC236}">
                <a16:creationId xmlns:a16="http://schemas.microsoft.com/office/drawing/2014/main" id="{F3A011EC-0533-452F-8288-3C596E364ED5}"/>
              </a:ext>
            </a:extLst>
          </p:cNvPr>
          <p:cNvSpPr txBox="1"/>
          <p:nvPr/>
        </p:nvSpPr>
        <p:spPr>
          <a:xfrm>
            <a:off x="251520" y="1628800"/>
            <a:ext cx="8568952" cy="2062103"/>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Git</a:t>
            </a:r>
            <a:r>
              <a:rPr lang="ja-JP" altLang="en-US" sz="3200"/>
              <a:t>でのブランチ操作、特にブランチの必要性とワークフローについて理解する</a:t>
            </a:r>
            <a:endParaRPr lang="en-US" altLang="ja-JP" sz="3200"/>
          </a:p>
          <a:p>
            <a:pPr marL="457200" indent="-457200">
              <a:buFont typeface="Arial" panose="020B0604020202020204" pitchFamily="34" charset="0"/>
              <a:buChar char="•"/>
            </a:pPr>
            <a:r>
              <a:rPr lang="ja-JP" altLang="en-US" sz="3200"/>
              <a:t>マージと衝突の解決について理解する</a:t>
            </a:r>
            <a:endParaRPr lang="en-US" altLang="ja-JP" sz="3200"/>
          </a:p>
          <a:p>
            <a:pPr marL="457200" indent="-457200">
              <a:buFont typeface="Arial" panose="020B0604020202020204" pitchFamily="34" charset="0"/>
              <a:buChar char="•"/>
            </a:pPr>
            <a:r>
              <a:rPr lang="ja-JP" altLang="en-US" sz="3200"/>
              <a:t>リベースについて理解する</a:t>
            </a:r>
            <a:endParaRPr lang="en-US" altLang="ja-JP" sz="3200"/>
          </a:p>
        </p:txBody>
      </p:sp>
      <p:sp>
        <p:nvSpPr>
          <p:cNvPr id="5" name="テキスト ボックス 4">
            <a:extLst>
              <a:ext uri="{FF2B5EF4-FFF2-40B4-BE49-F238E27FC236}">
                <a16:creationId xmlns:a16="http://schemas.microsoft.com/office/drawing/2014/main" id="{CD750625-92F3-4303-94F4-B41961AC3A77}"/>
              </a:ext>
            </a:extLst>
          </p:cNvPr>
          <p:cNvSpPr txBox="1"/>
          <p:nvPr/>
        </p:nvSpPr>
        <p:spPr>
          <a:xfrm>
            <a:off x="251520" y="4869160"/>
            <a:ext cx="8605464" cy="1077218"/>
          </a:xfrm>
          <a:prstGeom prst="rect">
            <a:avLst/>
          </a:prstGeom>
          <a:noFill/>
          <a:ln>
            <a:solidFill>
              <a:schemeClr val="tx1"/>
            </a:solidFill>
          </a:ln>
        </p:spPr>
        <p:txBody>
          <a:bodyPr wrap="square">
            <a:spAutoFit/>
          </a:bodyPr>
          <a:lstStyle/>
          <a:p>
            <a:r>
              <a:rPr lang="ja-JP" altLang="en-US" sz="3200"/>
              <a:t>特に「歴史を分岐、改変する」とはどういうことか、なぜ行うかを理解する</a:t>
            </a:r>
            <a:endParaRPr lang="en-US" altLang="ja-JP" sz="3200"/>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D41BFD-2BDF-4A77-9DCB-BE1848D9EBF1}"/>
              </a:ext>
            </a:extLst>
          </p:cNvPr>
          <p:cNvSpPr>
            <a:spLocks noGrp="1"/>
          </p:cNvSpPr>
          <p:nvPr>
            <p:ph type="body" sz="quarter" idx="10"/>
          </p:nvPr>
        </p:nvSpPr>
        <p:spPr/>
        <p:txBody>
          <a:bodyPr/>
          <a:lstStyle/>
          <a:p>
            <a:r>
              <a:rPr lang="ja-JP" altLang="en-US"/>
              <a:t>マージコミット</a:t>
            </a:r>
            <a:endParaRPr lang="en-US"/>
          </a:p>
        </p:txBody>
      </p:sp>
      <p:grpSp>
        <p:nvGrpSpPr>
          <p:cNvPr id="105" name="グループ化 104">
            <a:extLst>
              <a:ext uri="{FF2B5EF4-FFF2-40B4-BE49-F238E27FC236}">
                <a16:creationId xmlns:a16="http://schemas.microsoft.com/office/drawing/2014/main" id="{448416A7-C760-42AB-B400-786127331344}"/>
              </a:ext>
            </a:extLst>
          </p:cNvPr>
          <p:cNvGrpSpPr/>
          <p:nvPr/>
        </p:nvGrpSpPr>
        <p:grpSpPr>
          <a:xfrm>
            <a:off x="5076056" y="2132856"/>
            <a:ext cx="590989" cy="719223"/>
            <a:chOff x="3131839" y="1196752"/>
            <a:chExt cx="3600401" cy="4381620"/>
          </a:xfrm>
        </p:grpSpPr>
        <p:sp>
          <p:nvSpPr>
            <p:cNvPr id="106" name="正方形/長方形 105">
              <a:extLst>
                <a:ext uri="{FF2B5EF4-FFF2-40B4-BE49-F238E27FC236}">
                  <a16:creationId xmlns:a16="http://schemas.microsoft.com/office/drawing/2014/main" id="{D9263C61-F9B5-4A3C-86BB-AE7DE82897C8}"/>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7" name="直角三角形 106">
              <a:extLst>
                <a:ext uri="{FF2B5EF4-FFF2-40B4-BE49-F238E27FC236}">
                  <a16:creationId xmlns:a16="http://schemas.microsoft.com/office/drawing/2014/main" id="{CFB6DCC5-F1A0-4BF2-BE06-6447924A4454}"/>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8" name="直角三角形 107">
              <a:extLst>
                <a:ext uri="{FF2B5EF4-FFF2-40B4-BE49-F238E27FC236}">
                  <a16:creationId xmlns:a16="http://schemas.microsoft.com/office/drawing/2014/main" id="{D5532EF5-2715-4FC6-84B7-212648393C8E}"/>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9" name="直角三角形 108">
              <a:extLst>
                <a:ext uri="{FF2B5EF4-FFF2-40B4-BE49-F238E27FC236}">
                  <a16:creationId xmlns:a16="http://schemas.microsoft.com/office/drawing/2014/main" id="{2E07150F-A566-4B2C-937B-3B19E784D796}"/>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0" name="直角三角形 109">
              <a:extLst>
                <a:ext uri="{FF2B5EF4-FFF2-40B4-BE49-F238E27FC236}">
                  <a16:creationId xmlns:a16="http://schemas.microsoft.com/office/drawing/2014/main" id="{9C8E8E53-F4AB-42DA-815D-226B77BE9DC6}"/>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1" name="正方形/長方形 110">
              <a:extLst>
                <a:ext uri="{FF2B5EF4-FFF2-40B4-BE49-F238E27FC236}">
                  <a16:creationId xmlns:a16="http://schemas.microsoft.com/office/drawing/2014/main" id="{B25F24A6-450A-42B7-837E-C5B177B88B24}"/>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2" name="正方形/長方形 111">
              <a:extLst>
                <a:ext uri="{FF2B5EF4-FFF2-40B4-BE49-F238E27FC236}">
                  <a16:creationId xmlns:a16="http://schemas.microsoft.com/office/drawing/2014/main" id="{3B3DB933-5865-47A0-84E1-7580CCA8069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13" name="楕円 4">
            <a:extLst>
              <a:ext uri="{FF2B5EF4-FFF2-40B4-BE49-F238E27FC236}">
                <a16:creationId xmlns:a16="http://schemas.microsoft.com/office/drawing/2014/main" id="{3FF01399-9089-42FA-839F-B24162368CDD}"/>
              </a:ext>
            </a:extLst>
          </p:cNvPr>
          <p:cNvSpPr/>
          <p:nvPr/>
        </p:nvSpPr>
        <p:spPr>
          <a:xfrm>
            <a:off x="2915816" y="295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4">
            <a:extLst>
              <a:ext uri="{FF2B5EF4-FFF2-40B4-BE49-F238E27FC236}">
                <a16:creationId xmlns:a16="http://schemas.microsoft.com/office/drawing/2014/main" id="{42B022F7-E3DC-43D4-B28F-D484D762FDFE}"/>
              </a:ext>
            </a:extLst>
          </p:cNvPr>
          <p:cNvSpPr/>
          <p:nvPr/>
        </p:nvSpPr>
        <p:spPr>
          <a:xfrm>
            <a:off x="2915816" y="478816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四角形: 1 つの角を切り取り 1 つの角を丸める 114">
            <a:extLst>
              <a:ext uri="{FF2B5EF4-FFF2-40B4-BE49-F238E27FC236}">
                <a16:creationId xmlns:a16="http://schemas.microsoft.com/office/drawing/2014/main" id="{9F95EFD9-9BF0-4621-BD3F-D6940550797E}"/>
              </a:ext>
            </a:extLst>
          </p:cNvPr>
          <p:cNvSpPr/>
          <p:nvPr/>
        </p:nvSpPr>
        <p:spPr>
          <a:xfrm>
            <a:off x="6101680" y="3708612"/>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16" name="四角形: 1 つの角を切り取り 1 つの角を丸める 115">
            <a:extLst>
              <a:ext uri="{FF2B5EF4-FFF2-40B4-BE49-F238E27FC236}">
                <a16:creationId xmlns:a16="http://schemas.microsoft.com/office/drawing/2014/main" id="{7DF13098-0E41-46BA-BB08-08E1D0CFC3BC}"/>
              </a:ext>
            </a:extLst>
          </p:cNvPr>
          <p:cNvSpPr/>
          <p:nvPr/>
        </p:nvSpPr>
        <p:spPr>
          <a:xfrm>
            <a:off x="1547664" y="4738582"/>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17" name="直線矢印コネクタ 116">
            <a:extLst>
              <a:ext uri="{FF2B5EF4-FFF2-40B4-BE49-F238E27FC236}">
                <a16:creationId xmlns:a16="http://schemas.microsoft.com/office/drawing/2014/main" id="{9D76B319-8571-4FBD-9C4F-1D6055E4828E}"/>
              </a:ext>
            </a:extLst>
          </p:cNvPr>
          <p:cNvCxnSpPr>
            <a:cxnSpLocks/>
            <a:stCxn id="115" idx="2"/>
          </p:cNvCxnSpPr>
          <p:nvPr/>
        </p:nvCxnSpPr>
        <p:spPr>
          <a:xfrm flipH="1">
            <a:off x="5569064" y="3902208"/>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直線矢印コネクタ 117">
            <a:extLst>
              <a:ext uri="{FF2B5EF4-FFF2-40B4-BE49-F238E27FC236}">
                <a16:creationId xmlns:a16="http://schemas.microsoft.com/office/drawing/2014/main" id="{F2B85D34-11CC-4832-8582-555FBCC87315}"/>
              </a:ext>
            </a:extLst>
          </p:cNvPr>
          <p:cNvCxnSpPr>
            <a:cxnSpLocks/>
            <a:stCxn id="116" idx="0"/>
            <a:endCxn id="114" idx="2"/>
          </p:cNvCxnSpPr>
          <p:nvPr/>
        </p:nvCxnSpPr>
        <p:spPr>
          <a:xfrm>
            <a:off x="2538264" y="4932178"/>
            <a:ext cx="377552" cy="0"/>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8C06E0B7-4E29-4BC3-A64A-8F11073F94AE}"/>
              </a:ext>
            </a:extLst>
          </p:cNvPr>
          <p:cNvCxnSpPr>
            <a:cxnSpLocks/>
            <a:endCxn id="115" idx="3"/>
          </p:cNvCxnSpPr>
          <p:nvPr/>
        </p:nvCxnSpPr>
        <p:spPr>
          <a:xfrm>
            <a:off x="6596980" y="3295465"/>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グループ化 119">
            <a:extLst>
              <a:ext uri="{FF2B5EF4-FFF2-40B4-BE49-F238E27FC236}">
                <a16:creationId xmlns:a16="http://schemas.microsoft.com/office/drawing/2014/main" id="{BFB04EB8-49D4-4E47-8C8B-BADBFA7B1C94}"/>
              </a:ext>
            </a:extLst>
          </p:cNvPr>
          <p:cNvGrpSpPr/>
          <p:nvPr/>
        </p:nvGrpSpPr>
        <p:grpSpPr>
          <a:xfrm>
            <a:off x="2771800" y="2132856"/>
            <a:ext cx="590989" cy="719223"/>
            <a:chOff x="3131840" y="1196753"/>
            <a:chExt cx="3600400" cy="4381619"/>
          </a:xfrm>
        </p:grpSpPr>
        <p:sp>
          <p:nvSpPr>
            <p:cNvPr id="121" name="正方形/長方形 120">
              <a:extLst>
                <a:ext uri="{FF2B5EF4-FFF2-40B4-BE49-F238E27FC236}">
                  <a16:creationId xmlns:a16="http://schemas.microsoft.com/office/drawing/2014/main" id="{409994A8-8167-4372-B97D-EDD897022EE5}"/>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2" name="直角三角形 121">
              <a:extLst>
                <a:ext uri="{FF2B5EF4-FFF2-40B4-BE49-F238E27FC236}">
                  <a16:creationId xmlns:a16="http://schemas.microsoft.com/office/drawing/2014/main" id="{CD3744D3-43A9-40E3-B734-3E773C47878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3" name="直角三角形 122">
              <a:extLst>
                <a:ext uri="{FF2B5EF4-FFF2-40B4-BE49-F238E27FC236}">
                  <a16:creationId xmlns:a16="http://schemas.microsoft.com/office/drawing/2014/main" id="{D7EDB487-01A3-4302-9A6D-2886DF5A2DE0}"/>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4" name="直角三角形 123">
              <a:extLst>
                <a:ext uri="{FF2B5EF4-FFF2-40B4-BE49-F238E27FC236}">
                  <a16:creationId xmlns:a16="http://schemas.microsoft.com/office/drawing/2014/main" id="{A77693C1-F98B-4531-B271-380AFC518779}"/>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5" name="正方形/長方形 124">
              <a:extLst>
                <a:ext uri="{FF2B5EF4-FFF2-40B4-BE49-F238E27FC236}">
                  <a16:creationId xmlns:a16="http://schemas.microsoft.com/office/drawing/2014/main" id="{D7EB3582-9952-4775-89D2-3EB09B3710A3}"/>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26" name="グループ化 125">
            <a:extLst>
              <a:ext uri="{FF2B5EF4-FFF2-40B4-BE49-F238E27FC236}">
                <a16:creationId xmlns:a16="http://schemas.microsoft.com/office/drawing/2014/main" id="{442F1E78-FA09-4CC4-8296-A78784006DF6}"/>
              </a:ext>
            </a:extLst>
          </p:cNvPr>
          <p:cNvGrpSpPr/>
          <p:nvPr/>
        </p:nvGrpSpPr>
        <p:grpSpPr>
          <a:xfrm>
            <a:off x="2786725" y="5166631"/>
            <a:ext cx="590989" cy="719223"/>
            <a:chOff x="3131839" y="1196752"/>
            <a:chExt cx="3600401" cy="4381620"/>
          </a:xfrm>
        </p:grpSpPr>
        <p:sp>
          <p:nvSpPr>
            <p:cNvPr id="127" name="正方形/長方形 126">
              <a:extLst>
                <a:ext uri="{FF2B5EF4-FFF2-40B4-BE49-F238E27FC236}">
                  <a16:creationId xmlns:a16="http://schemas.microsoft.com/office/drawing/2014/main" id="{A85B7B7C-56CD-422B-B577-A748B906FF6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8" name="直角三角形 127">
              <a:extLst>
                <a:ext uri="{FF2B5EF4-FFF2-40B4-BE49-F238E27FC236}">
                  <a16:creationId xmlns:a16="http://schemas.microsoft.com/office/drawing/2014/main" id="{5E70A03A-2A11-469A-86F8-57A222E7E6AD}"/>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9" name="直角三角形 128">
              <a:extLst>
                <a:ext uri="{FF2B5EF4-FFF2-40B4-BE49-F238E27FC236}">
                  <a16:creationId xmlns:a16="http://schemas.microsoft.com/office/drawing/2014/main" id="{BF0F15E0-98C7-4A95-A94C-AE91F211981E}"/>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0" name="直角三角形 129">
              <a:extLst>
                <a:ext uri="{FF2B5EF4-FFF2-40B4-BE49-F238E27FC236}">
                  <a16:creationId xmlns:a16="http://schemas.microsoft.com/office/drawing/2014/main" id="{57D15E33-718C-40D4-A8B0-1C6DBF3001E9}"/>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1" name="正方形/長方形 130">
              <a:extLst>
                <a:ext uri="{FF2B5EF4-FFF2-40B4-BE49-F238E27FC236}">
                  <a16:creationId xmlns:a16="http://schemas.microsoft.com/office/drawing/2014/main" id="{849AE14D-E946-413E-BDE9-1343A66EE5FC}"/>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32" name="正方形/長方形 131">
            <a:extLst>
              <a:ext uri="{FF2B5EF4-FFF2-40B4-BE49-F238E27FC236}">
                <a16:creationId xmlns:a16="http://schemas.microsoft.com/office/drawing/2014/main" id="{B9D2EFAC-7AFE-46E8-8205-BC1305136075}"/>
              </a:ext>
            </a:extLst>
          </p:cNvPr>
          <p:cNvSpPr/>
          <p:nvPr/>
        </p:nvSpPr>
        <p:spPr>
          <a:xfrm>
            <a:off x="6132160" y="292494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sp>
        <p:nvSpPr>
          <p:cNvPr id="133" name="楕円 4">
            <a:extLst>
              <a:ext uri="{FF2B5EF4-FFF2-40B4-BE49-F238E27FC236}">
                <a16:creationId xmlns:a16="http://schemas.microsoft.com/office/drawing/2014/main" id="{FC48BF8C-9C56-4BA6-AB62-729B6F525090}"/>
              </a:ext>
            </a:extLst>
          </p:cNvPr>
          <p:cNvSpPr/>
          <p:nvPr/>
        </p:nvSpPr>
        <p:spPr>
          <a:xfrm>
            <a:off x="5228074" y="3754899"/>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173B6277-F93D-4D88-A67B-5242CE62303B}"/>
              </a:ext>
            </a:extLst>
          </p:cNvPr>
          <p:cNvCxnSpPr>
            <a:cxnSpLocks/>
            <a:stCxn id="113" idx="5"/>
            <a:endCxn id="133" idx="1"/>
          </p:cNvCxnSpPr>
          <p:nvPr/>
        </p:nvCxnSpPr>
        <p:spPr>
          <a:xfrm>
            <a:off x="3161667" y="3197243"/>
            <a:ext cx="2108588" cy="599837"/>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CB386C3B-A71E-49AF-96FB-A2611795758B}"/>
              </a:ext>
            </a:extLst>
          </p:cNvPr>
          <p:cNvCxnSpPr>
            <a:cxnSpLocks/>
            <a:stCxn id="114" idx="7"/>
            <a:endCxn id="133" idx="3"/>
          </p:cNvCxnSpPr>
          <p:nvPr/>
        </p:nvCxnSpPr>
        <p:spPr>
          <a:xfrm flipV="1">
            <a:off x="3161667" y="4000750"/>
            <a:ext cx="2108588" cy="829593"/>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6" name="グループ化 135">
            <a:extLst>
              <a:ext uri="{FF2B5EF4-FFF2-40B4-BE49-F238E27FC236}">
                <a16:creationId xmlns:a16="http://schemas.microsoft.com/office/drawing/2014/main" id="{99DF11E9-8361-4C6F-B1A9-18A0C78B3B1A}"/>
              </a:ext>
            </a:extLst>
          </p:cNvPr>
          <p:cNvGrpSpPr/>
          <p:nvPr/>
        </p:nvGrpSpPr>
        <p:grpSpPr>
          <a:xfrm>
            <a:off x="5076056" y="5157192"/>
            <a:ext cx="590989" cy="719223"/>
            <a:chOff x="3131839" y="1196752"/>
            <a:chExt cx="3600401" cy="4381620"/>
          </a:xfrm>
        </p:grpSpPr>
        <p:sp>
          <p:nvSpPr>
            <p:cNvPr id="137" name="正方形/長方形 136">
              <a:extLst>
                <a:ext uri="{FF2B5EF4-FFF2-40B4-BE49-F238E27FC236}">
                  <a16:creationId xmlns:a16="http://schemas.microsoft.com/office/drawing/2014/main" id="{E67DF16D-4B3F-464D-9218-86A1B5EDA752}"/>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8" name="直角三角形 137">
              <a:extLst>
                <a:ext uri="{FF2B5EF4-FFF2-40B4-BE49-F238E27FC236}">
                  <a16:creationId xmlns:a16="http://schemas.microsoft.com/office/drawing/2014/main" id="{3C97D421-7183-4C15-8217-A9BAD6495C47}"/>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9" name="直角三角形 138">
              <a:extLst>
                <a:ext uri="{FF2B5EF4-FFF2-40B4-BE49-F238E27FC236}">
                  <a16:creationId xmlns:a16="http://schemas.microsoft.com/office/drawing/2014/main" id="{79FE6850-3F0F-40E6-A5A1-0F3EF440813D}"/>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0" name="直角三角形 139">
              <a:extLst>
                <a:ext uri="{FF2B5EF4-FFF2-40B4-BE49-F238E27FC236}">
                  <a16:creationId xmlns:a16="http://schemas.microsoft.com/office/drawing/2014/main" id="{9633C89D-E44D-42DE-881F-BC46C2B94FFE}"/>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1" name="直角三角形 140">
              <a:extLst>
                <a:ext uri="{FF2B5EF4-FFF2-40B4-BE49-F238E27FC236}">
                  <a16:creationId xmlns:a16="http://schemas.microsoft.com/office/drawing/2014/main" id="{270489F4-C768-493C-8326-4D98CAB64E98}"/>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2" name="正方形/長方形 141">
              <a:extLst>
                <a:ext uri="{FF2B5EF4-FFF2-40B4-BE49-F238E27FC236}">
                  <a16:creationId xmlns:a16="http://schemas.microsoft.com/office/drawing/2014/main" id="{94CEE84C-9AF8-40A0-B7C7-4208E183269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3" name="正方形/長方形 142">
              <a:extLst>
                <a:ext uri="{FF2B5EF4-FFF2-40B4-BE49-F238E27FC236}">
                  <a16:creationId xmlns:a16="http://schemas.microsoft.com/office/drawing/2014/main" id="{8AA5D3BA-2BFC-4BC6-8FBB-A8DD02324BE9}"/>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44" name="直角三角形 143">
            <a:extLst>
              <a:ext uri="{FF2B5EF4-FFF2-40B4-BE49-F238E27FC236}">
                <a16:creationId xmlns:a16="http://schemas.microsoft.com/office/drawing/2014/main" id="{3DF8127D-6084-4EF1-A758-D2793BA31CF0}"/>
              </a:ext>
            </a:extLst>
          </p:cNvPr>
          <p:cNvSpPr/>
          <p:nvPr/>
        </p:nvSpPr>
        <p:spPr>
          <a:xfrm rot="10800000">
            <a:off x="4067945" y="5452687"/>
            <a:ext cx="283675" cy="283675"/>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5" name="正方形/長方形 144">
            <a:extLst>
              <a:ext uri="{FF2B5EF4-FFF2-40B4-BE49-F238E27FC236}">
                <a16:creationId xmlns:a16="http://schemas.microsoft.com/office/drawing/2014/main" id="{21934FC3-7D00-456A-856B-0DE7F5AAE478}"/>
              </a:ext>
            </a:extLst>
          </p:cNvPr>
          <p:cNvSpPr/>
          <p:nvPr/>
        </p:nvSpPr>
        <p:spPr>
          <a:xfrm>
            <a:off x="4067945" y="5157192"/>
            <a:ext cx="283675" cy="2836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6" name="直角三角形 145">
            <a:extLst>
              <a:ext uri="{FF2B5EF4-FFF2-40B4-BE49-F238E27FC236}">
                <a16:creationId xmlns:a16="http://schemas.microsoft.com/office/drawing/2014/main" id="{ECDA96EE-8F7C-47B6-96E2-35E42AF2D04B}"/>
              </a:ext>
            </a:extLst>
          </p:cNvPr>
          <p:cNvSpPr/>
          <p:nvPr/>
        </p:nvSpPr>
        <p:spPr>
          <a:xfrm rot="10800000" flipH="1">
            <a:off x="3923928" y="2428351"/>
            <a:ext cx="283675" cy="283675"/>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7" name="正方形/長方形 146">
            <a:extLst>
              <a:ext uri="{FF2B5EF4-FFF2-40B4-BE49-F238E27FC236}">
                <a16:creationId xmlns:a16="http://schemas.microsoft.com/office/drawing/2014/main" id="{68E65AC4-5F09-4A18-9766-9AC9CC499BB7}"/>
              </a:ext>
            </a:extLst>
          </p:cNvPr>
          <p:cNvSpPr/>
          <p:nvPr/>
        </p:nvSpPr>
        <p:spPr>
          <a:xfrm>
            <a:off x="3923928" y="2132856"/>
            <a:ext cx="283675" cy="28367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8" name="テキスト ボックス 147">
            <a:extLst>
              <a:ext uri="{FF2B5EF4-FFF2-40B4-BE49-F238E27FC236}">
                <a16:creationId xmlns:a16="http://schemas.microsoft.com/office/drawing/2014/main" id="{14939C4F-FB3C-4912-85FD-FC56A56C3676}"/>
              </a:ext>
            </a:extLst>
          </p:cNvPr>
          <p:cNvSpPr txBox="1"/>
          <p:nvPr/>
        </p:nvSpPr>
        <p:spPr>
          <a:xfrm>
            <a:off x="3419872" y="2204864"/>
            <a:ext cx="394660" cy="523220"/>
          </a:xfrm>
          <a:prstGeom prst="rect">
            <a:avLst/>
          </a:prstGeom>
          <a:noFill/>
        </p:spPr>
        <p:txBody>
          <a:bodyPr wrap="none" rtlCol="0">
            <a:spAutoFit/>
          </a:bodyPr>
          <a:lstStyle/>
          <a:p>
            <a:r>
              <a:rPr lang="en-US" sz="2800"/>
              <a:t>+</a:t>
            </a:r>
          </a:p>
        </p:txBody>
      </p:sp>
      <p:sp>
        <p:nvSpPr>
          <p:cNvPr id="149" name="テキスト ボックス 148">
            <a:extLst>
              <a:ext uri="{FF2B5EF4-FFF2-40B4-BE49-F238E27FC236}">
                <a16:creationId xmlns:a16="http://schemas.microsoft.com/office/drawing/2014/main" id="{DEA7B4A5-224D-4226-A75D-FE570E79D8F6}"/>
              </a:ext>
            </a:extLst>
          </p:cNvPr>
          <p:cNvSpPr txBox="1"/>
          <p:nvPr/>
        </p:nvSpPr>
        <p:spPr>
          <a:xfrm>
            <a:off x="3419872" y="5229200"/>
            <a:ext cx="394660" cy="523220"/>
          </a:xfrm>
          <a:prstGeom prst="rect">
            <a:avLst/>
          </a:prstGeom>
          <a:noFill/>
        </p:spPr>
        <p:txBody>
          <a:bodyPr wrap="none" rtlCol="0">
            <a:spAutoFit/>
          </a:bodyPr>
          <a:lstStyle/>
          <a:p>
            <a:r>
              <a:rPr lang="en-US" sz="2800"/>
              <a:t>+</a:t>
            </a:r>
          </a:p>
        </p:txBody>
      </p:sp>
      <p:sp>
        <p:nvSpPr>
          <p:cNvPr id="150" name="テキスト ボックス 149">
            <a:extLst>
              <a:ext uri="{FF2B5EF4-FFF2-40B4-BE49-F238E27FC236}">
                <a16:creationId xmlns:a16="http://schemas.microsoft.com/office/drawing/2014/main" id="{4C3FC350-DB0E-4A0C-8968-77258E453BB0}"/>
              </a:ext>
            </a:extLst>
          </p:cNvPr>
          <p:cNvSpPr txBox="1"/>
          <p:nvPr/>
        </p:nvSpPr>
        <p:spPr>
          <a:xfrm>
            <a:off x="4572000" y="5229200"/>
            <a:ext cx="394660" cy="523220"/>
          </a:xfrm>
          <a:prstGeom prst="rect">
            <a:avLst/>
          </a:prstGeom>
          <a:noFill/>
        </p:spPr>
        <p:txBody>
          <a:bodyPr wrap="none" rtlCol="0">
            <a:spAutoFit/>
          </a:bodyPr>
          <a:lstStyle/>
          <a:p>
            <a:r>
              <a:rPr lang="en-US" sz="2800"/>
              <a:t>=</a:t>
            </a:r>
          </a:p>
        </p:txBody>
      </p:sp>
      <p:sp>
        <p:nvSpPr>
          <p:cNvPr id="151" name="テキスト ボックス 150">
            <a:extLst>
              <a:ext uri="{FF2B5EF4-FFF2-40B4-BE49-F238E27FC236}">
                <a16:creationId xmlns:a16="http://schemas.microsoft.com/office/drawing/2014/main" id="{FB13B06F-F17F-44F3-8BBA-4F2A2FA56414}"/>
              </a:ext>
            </a:extLst>
          </p:cNvPr>
          <p:cNvSpPr txBox="1"/>
          <p:nvPr/>
        </p:nvSpPr>
        <p:spPr>
          <a:xfrm>
            <a:off x="4572000" y="2204864"/>
            <a:ext cx="394660" cy="523220"/>
          </a:xfrm>
          <a:prstGeom prst="rect">
            <a:avLst/>
          </a:prstGeom>
          <a:noFill/>
        </p:spPr>
        <p:txBody>
          <a:bodyPr wrap="none" rtlCol="0">
            <a:spAutoFit/>
          </a:bodyPr>
          <a:lstStyle/>
          <a:p>
            <a:r>
              <a:rPr lang="en-US" sz="2800"/>
              <a:t>=</a:t>
            </a:r>
          </a:p>
        </p:txBody>
      </p:sp>
      <p:sp>
        <p:nvSpPr>
          <p:cNvPr id="152" name="四角形: 角を丸くする 151">
            <a:extLst>
              <a:ext uri="{FF2B5EF4-FFF2-40B4-BE49-F238E27FC236}">
                <a16:creationId xmlns:a16="http://schemas.microsoft.com/office/drawing/2014/main" id="{2D36969E-084B-4C26-8396-BE2278976D19}"/>
              </a:ext>
            </a:extLst>
          </p:cNvPr>
          <p:cNvSpPr/>
          <p:nvPr/>
        </p:nvSpPr>
        <p:spPr>
          <a:xfrm>
            <a:off x="3419872" y="4941168"/>
            <a:ext cx="1152128" cy="1008112"/>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3" name="四角形: 角を丸くする 152">
            <a:extLst>
              <a:ext uri="{FF2B5EF4-FFF2-40B4-BE49-F238E27FC236}">
                <a16:creationId xmlns:a16="http://schemas.microsoft.com/office/drawing/2014/main" id="{39ABBDB3-6C7C-4457-A59C-0B77EF1935A6}"/>
              </a:ext>
            </a:extLst>
          </p:cNvPr>
          <p:cNvSpPr/>
          <p:nvPr/>
        </p:nvSpPr>
        <p:spPr>
          <a:xfrm>
            <a:off x="3419872" y="1988840"/>
            <a:ext cx="1152128" cy="1008112"/>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cxnSp>
        <p:nvCxnSpPr>
          <p:cNvPr id="154" name="直線矢印コネクタ 153">
            <a:extLst>
              <a:ext uri="{FF2B5EF4-FFF2-40B4-BE49-F238E27FC236}">
                <a16:creationId xmlns:a16="http://schemas.microsoft.com/office/drawing/2014/main" id="{E44AE867-E751-49D7-8957-44A142D2D4C9}"/>
              </a:ext>
            </a:extLst>
          </p:cNvPr>
          <p:cNvCxnSpPr>
            <a:stCxn id="153" idx="2"/>
          </p:cNvCxnSpPr>
          <p:nvPr/>
        </p:nvCxnSpPr>
        <p:spPr>
          <a:xfrm>
            <a:off x="3995936" y="2996952"/>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EDB70C24-775F-4600-8E95-CE3887E75645}"/>
              </a:ext>
            </a:extLst>
          </p:cNvPr>
          <p:cNvCxnSpPr>
            <a:stCxn id="152" idx="0"/>
          </p:cNvCxnSpPr>
          <p:nvPr/>
        </p:nvCxnSpPr>
        <p:spPr>
          <a:xfrm flipV="1">
            <a:off x="3995936" y="4581128"/>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9471657-4CF7-4293-AE61-48086FC14A99}"/>
              </a:ext>
            </a:extLst>
          </p:cNvPr>
          <p:cNvSpPr txBox="1"/>
          <p:nvPr/>
        </p:nvSpPr>
        <p:spPr>
          <a:xfrm>
            <a:off x="251520" y="980728"/>
            <a:ext cx="6102953" cy="830997"/>
          </a:xfrm>
          <a:prstGeom prst="rect">
            <a:avLst/>
          </a:prstGeom>
          <a:noFill/>
        </p:spPr>
        <p:txBody>
          <a:bodyPr wrap="none" rtlCol="0">
            <a:spAutoFit/>
          </a:bodyPr>
          <a:lstStyle/>
          <a:p>
            <a:r>
              <a:rPr lang="en-US" sz="2400"/>
              <a:t>non fast-forward</a:t>
            </a:r>
            <a:r>
              <a:rPr lang="ja-JP" altLang="en-US" sz="2400"/>
              <a:t>マージで作られるコミット</a:t>
            </a:r>
            <a:endParaRPr lang="en-US" altLang="ja-JP" sz="2400"/>
          </a:p>
          <a:p>
            <a:r>
              <a:rPr lang="ja-JP" altLang="en-US" sz="2400"/>
              <a:t>親コミットを二つ持つ</a:t>
            </a:r>
            <a:endParaRPr lang="en-US" sz="2400"/>
          </a:p>
        </p:txBody>
      </p:sp>
      <p:sp>
        <p:nvSpPr>
          <p:cNvPr id="5" name="テキスト ボックス 4">
            <a:extLst>
              <a:ext uri="{FF2B5EF4-FFF2-40B4-BE49-F238E27FC236}">
                <a16:creationId xmlns:a16="http://schemas.microsoft.com/office/drawing/2014/main" id="{8F6E53F4-5180-4744-9533-58183AA5F120}"/>
              </a:ext>
            </a:extLst>
          </p:cNvPr>
          <p:cNvSpPr txBox="1"/>
          <p:nvPr/>
        </p:nvSpPr>
        <p:spPr>
          <a:xfrm>
            <a:off x="395536" y="6279703"/>
            <a:ext cx="7263527" cy="461665"/>
          </a:xfrm>
          <a:prstGeom prst="rect">
            <a:avLst/>
          </a:prstGeom>
          <a:noFill/>
        </p:spPr>
        <p:txBody>
          <a:bodyPr wrap="none" rtlCol="0">
            <a:spAutoFit/>
          </a:bodyPr>
          <a:lstStyle/>
          <a:p>
            <a:r>
              <a:rPr lang="ja-JP" altLang="en-US" sz="2400"/>
              <a:t>二つの線は、それぞれの親からの差分を表している</a:t>
            </a:r>
            <a:endParaRPr lang="en-US" sz="2400"/>
          </a:p>
        </p:txBody>
      </p:sp>
    </p:spTree>
    <p:extLst>
      <p:ext uri="{BB962C8B-B14F-4D97-AF65-F5344CB8AC3E}">
        <p14:creationId xmlns:p14="http://schemas.microsoft.com/office/powerpoint/2010/main" val="333913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69081-DC5C-437C-8E10-DBACC16F318C}"/>
              </a:ext>
            </a:extLst>
          </p:cNvPr>
          <p:cNvSpPr>
            <a:spLocks noGrp="1"/>
          </p:cNvSpPr>
          <p:nvPr>
            <p:ph type="body" sz="quarter" idx="10"/>
          </p:nvPr>
        </p:nvSpPr>
        <p:spPr/>
        <p:txBody>
          <a:bodyPr/>
          <a:lstStyle/>
          <a:p>
            <a:r>
              <a:rPr lang="ja-JP" altLang="en-US"/>
              <a:t>マージコミット</a:t>
            </a:r>
            <a:endParaRPr lang="en-US"/>
          </a:p>
        </p:txBody>
      </p:sp>
      <p:grpSp>
        <p:nvGrpSpPr>
          <p:cNvPr id="3" name="グループ化 2">
            <a:extLst>
              <a:ext uri="{FF2B5EF4-FFF2-40B4-BE49-F238E27FC236}">
                <a16:creationId xmlns:a16="http://schemas.microsoft.com/office/drawing/2014/main" id="{0AA9B10D-8D5B-455C-98A2-6AE8212973E8}"/>
              </a:ext>
            </a:extLst>
          </p:cNvPr>
          <p:cNvGrpSpPr/>
          <p:nvPr/>
        </p:nvGrpSpPr>
        <p:grpSpPr>
          <a:xfrm>
            <a:off x="1726512" y="3047190"/>
            <a:ext cx="520027" cy="381810"/>
            <a:chOff x="3851921" y="4183689"/>
            <a:chExt cx="2880319" cy="2114763"/>
          </a:xfrm>
        </p:grpSpPr>
        <p:sp>
          <p:nvSpPr>
            <p:cNvPr id="4" name="正方形/長方形 3">
              <a:extLst>
                <a:ext uri="{FF2B5EF4-FFF2-40B4-BE49-F238E27FC236}">
                  <a16:creationId xmlns:a16="http://schemas.microsoft.com/office/drawing/2014/main" id="{532B7E8B-B157-456B-BED7-878F32F1E00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5D256B9D-F929-4FBB-84B5-7CC5676D0B28}"/>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3830A500-645B-4DE9-91A1-510DCB9FF03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 name="楕円 6">
            <a:extLst>
              <a:ext uri="{FF2B5EF4-FFF2-40B4-BE49-F238E27FC236}">
                <a16:creationId xmlns:a16="http://schemas.microsoft.com/office/drawing/2014/main" id="{D5408B22-C8B6-494E-A1C6-68483D60C33E}"/>
              </a:ext>
            </a:extLst>
          </p:cNvPr>
          <p:cNvSpPr/>
          <p:nvPr/>
        </p:nvSpPr>
        <p:spPr>
          <a:xfrm>
            <a:off x="183569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E949CE4-E28F-4CCA-A0BF-FCBAA3265C35}"/>
              </a:ext>
            </a:extLst>
          </p:cNvPr>
          <p:cNvCxnSpPr>
            <a:cxnSpLocks/>
            <a:stCxn id="7" idx="6"/>
            <a:endCxn id="9" idx="2"/>
          </p:cNvCxnSpPr>
          <p:nvPr/>
        </p:nvCxnSpPr>
        <p:spPr>
          <a:xfrm>
            <a:off x="212372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B2DBB53D-8081-4A44-B0AD-23170578015A}"/>
              </a:ext>
            </a:extLst>
          </p:cNvPr>
          <p:cNvSpPr/>
          <p:nvPr/>
        </p:nvSpPr>
        <p:spPr>
          <a:xfrm>
            <a:off x="327585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FBC7CFC-6377-45EB-80F8-6067D611AA50}"/>
              </a:ext>
            </a:extLst>
          </p:cNvPr>
          <p:cNvCxnSpPr>
            <a:cxnSpLocks/>
            <a:stCxn id="9" idx="6"/>
            <a:endCxn id="11" idx="2"/>
          </p:cNvCxnSpPr>
          <p:nvPr/>
        </p:nvCxnSpPr>
        <p:spPr>
          <a:xfrm>
            <a:off x="356388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F7C4AEFC-1EA7-443A-BC73-BD13AC3EFCA0}"/>
              </a:ext>
            </a:extLst>
          </p:cNvPr>
          <p:cNvSpPr/>
          <p:nvPr/>
        </p:nvSpPr>
        <p:spPr>
          <a:xfrm>
            <a:off x="471601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720A21C-5A03-47E0-B784-1D2AAD93916C}"/>
              </a:ext>
            </a:extLst>
          </p:cNvPr>
          <p:cNvCxnSpPr>
            <a:cxnSpLocks/>
            <a:stCxn id="11" idx="6"/>
            <a:endCxn id="13" idx="2"/>
          </p:cNvCxnSpPr>
          <p:nvPr/>
        </p:nvCxnSpPr>
        <p:spPr>
          <a:xfrm>
            <a:off x="500404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FD99300D-569C-4DC1-9EB0-8CDB73323586}"/>
              </a:ext>
            </a:extLst>
          </p:cNvPr>
          <p:cNvSpPr/>
          <p:nvPr/>
        </p:nvSpPr>
        <p:spPr>
          <a:xfrm>
            <a:off x="615617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C7C7763-B2B9-4CAC-B0C7-4876B15AE099}"/>
              </a:ext>
            </a:extLst>
          </p:cNvPr>
          <p:cNvGrpSpPr/>
          <p:nvPr/>
        </p:nvGrpSpPr>
        <p:grpSpPr>
          <a:xfrm>
            <a:off x="3131840" y="3047190"/>
            <a:ext cx="520027" cy="381810"/>
            <a:chOff x="3851921" y="4183689"/>
            <a:chExt cx="2880319" cy="2114763"/>
          </a:xfrm>
        </p:grpSpPr>
        <p:sp>
          <p:nvSpPr>
            <p:cNvPr id="15" name="正方形/長方形 14">
              <a:extLst>
                <a:ext uri="{FF2B5EF4-FFF2-40B4-BE49-F238E27FC236}">
                  <a16:creationId xmlns:a16="http://schemas.microsoft.com/office/drawing/2014/main" id="{4D937473-6B55-460B-AA1D-9E04C499886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3EF2FE27-8802-4F25-8986-C4AE2BAE4D4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08FD9403-46F8-440D-88EB-BF412FDA5171}"/>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74D2A629-22F3-4172-B964-C280070DB98D}"/>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DA2DC2A-DC94-4D1D-B79A-3D109D20CCA9}"/>
              </a:ext>
            </a:extLst>
          </p:cNvPr>
          <p:cNvGrpSpPr/>
          <p:nvPr/>
        </p:nvGrpSpPr>
        <p:grpSpPr>
          <a:xfrm>
            <a:off x="4644008" y="3047190"/>
            <a:ext cx="520027" cy="381810"/>
            <a:chOff x="3851921" y="4183689"/>
            <a:chExt cx="2880319" cy="2114763"/>
          </a:xfrm>
        </p:grpSpPr>
        <p:sp>
          <p:nvSpPr>
            <p:cNvPr id="20" name="正方形/長方形 19">
              <a:extLst>
                <a:ext uri="{FF2B5EF4-FFF2-40B4-BE49-F238E27FC236}">
                  <a16:creationId xmlns:a16="http://schemas.microsoft.com/office/drawing/2014/main" id="{0484E131-468A-4B57-A37C-44B68D89FF51}"/>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A0FF3F3A-937A-4B43-90CD-B6F41795FA40}"/>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AFD79C6E-9C2A-4B6E-AD9C-ADF4898D6B95}"/>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B999FA65-1FE4-4656-88A5-634F9BA3EF16}"/>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BEF77E3B-5F9B-4EDA-94F9-A845FEE7EA77}"/>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5" name="グループ化 24">
            <a:extLst>
              <a:ext uri="{FF2B5EF4-FFF2-40B4-BE49-F238E27FC236}">
                <a16:creationId xmlns:a16="http://schemas.microsoft.com/office/drawing/2014/main" id="{909D6704-1070-47A3-ACEA-61BE00C7CA79}"/>
              </a:ext>
            </a:extLst>
          </p:cNvPr>
          <p:cNvGrpSpPr/>
          <p:nvPr/>
        </p:nvGrpSpPr>
        <p:grpSpPr>
          <a:xfrm>
            <a:off x="6049336" y="2780928"/>
            <a:ext cx="520027" cy="648072"/>
            <a:chOff x="3851920" y="2708920"/>
            <a:chExt cx="2880320" cy="3589532"/>
          </a:xfrm>
        </p:grpSpPr>
        <p:sp>
          <p:nvSpPr>
            <p:cNvPr id="26" name="正方形/長方形 25">
              <a:extLst>
                <a:ext uri="{FF2B5EF4-FFF2-40B4-BE49-F238E27FC236}">
                  <a16:creationId xmlns:a16="http://schemas.microsoft.com/office/drawing/2014/main" id="{0F2C9E63-2124-4D7F-AE5C-DB70F53DE967}"/>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8AD964CD-5207-4A9E-9373-067D2FFC4CD4}"/>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72B1CE6C-4DC7-4DA2-93ED-1FA4AB84630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E71C215-F1C4-4482-92D2-980E940768A1}"/>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D4AF22B0-CF52-483F-AFB9-E525711CB70B}"/>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正方形/長方形 30">
              <a:extLst>
                <a:ext uri="{FF2B5EF4-FFF2-40B4-BE49-F238E27FC236}">
                  <a16:creationId xmlns:a16="http://schemas.microsoft.com/office/drawing/2014/main" id="{3495268F-901A-4D2A-B636-01562E88304C}"/>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2" name="四角形: 1 つの角を切り取り 1 つの角を丸める 31">
            <a:extLst>
              <a:ext uri="{FF2B5EF4-FFF2-40B4-BE49-F238E27FC236}">
                <a16:creationId xmlns:a16="http://schemas.microsoft.com/office/drawing/2014/main" id="{9F5D5B61-F7E5-45D5-818B-33FE0CDECBA0}"/>
              </a:ext>
            </a:extLst>
          </p:cNvPr>
          <p:cNvSpPr/>
          <p:nvPr/>
        </p:nvSpPr>
        <p:spPr>
          <a:xfrm>
            <a:off x="1403648" y="170080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9261AB41-1BA0-48ED-8B02-32A5EAE9F8A5}"/>
              </a:ext>
            </a:extLst>
          </p:cNvPr>
          <p:cNvCxnSpPr>
            <a:cxnSpLocks/>
            <a:stCxn id="32" idx="1"/>
          </p:cNvCxnSpPr>
          <p:nvPr/>
        </p:nvCxnSpPr>
        <p:spPr>
          <a:xfrm>
            <a:off x="1979712" y="203914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80B4F3D8-253C-406E-A8D4-D756C294067F}"/>
              </a:ext>
            </a:extLst>
          </p:cNvPr>
          <p:cNvSpPr/>
          <p:nvPr/>
        </p:nvSpPr>
        <p:spPr>
          <a:xfrm>
            <a:off x="5724128" y="172251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6C80099A-8CBD-42EA-A54A-98B489056ABE}"/>
              </a:ext>
            </a:extLst>
          </p:cNvPr>
          <p:cNvCxnSpPr>
            <a:cxnSpLocks/>
          </p:cNvCxnSpPr>
          <p:nvPr/>
        </p:nvCxnSpPr>
        <p:spPr>
          <a:xfrm>
            <a:off x="6300192" y="20608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CA773B0-BC3E-45B8-BE34-EB3187B4A14C}"/>
              </a:ext>
            </a:extLst>
          </p:cNvPr>
          <p:cNvSpPr/>
          <p:nvPr/>
        </p:nvSpPr>
        <p:spPr>
          <a:xfrm>
            <a:off x="35496" y="170080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37" name="直線矢印コネクタ 36">
            <a:extLst>
              <a:ext uri="{FF2B5EF4-FFF2-40B4-BE49-F238E27FC236}">
                <a16:creationId xmlns:a16="http://schemas.microsoft.com/office/drawing/2014/main" id="{7E16800F-813E-4FFD-9414-DBF50A8B75C9}"/>
              </a:ext>
            </a:extLst>
          </p:cNvPr>
          <p:cNvCxnSpPr>
            <a:cxnSpLocks/>
            <a:stCxn id="36" idx="3"/>
          </p:cNvCxnSpPr>
          <p:nvPr/>
        </p:nvCxnSpPr>
        <p:spPr>
          <a:xfrm>
            <a:off x="971600" y="188082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715BA7B0-ACAC-46E1-BC84-BA532C653E1B}"/>
              </a:ext>
            </a:extLst>
          </p:cNvPr>
          <p:cNvGrpSpPr/>
          <p:nvPr/>
        </p:nvGrpSpPr>
        <p:grpSpPr>
          <a:xfrm>
            <a:off x="1726512" y="5783494"/>
            <a:ext cx="520027" cy="381810"/>
            <a:chOff x="3851921" y="4183689"/>
            <a:chExt cx="2880319" cy="2114763"/>
          </a:xfrm>
        </p:grpSpPr>
        <p:sp>
          <p:nvSpPr>
            <p:cNvPr id="39" name="正方形/長方形 38">
              <a:extLst>
                <a:ext uri="{FF2B5EF4-FFF2-40B4-BE49-F238E27FC236}">
                  <a16:creationId xmlns:a16="http://schemas.microsoft.com/office/drawing/2014/main" id="{D824D230-9378-46A3-9D6F-215078946C7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0" name="直角三角形 39">
              <a:extLst>
                <a:ext uri="{FF2B5EF4-FFF2-40B4-BE49-F238E27FC236}">
                  <a16:creationId xmlns:a16="http://schemas.microsoft.com/office/drawing/2014/main" id="{FD66F751-8551-40AA-B4B6-EC84BC6518F6}"/>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05C68E0B-0590-473F-A059-ECE2D55916BE}"/>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2" name="楕円 41">
            <a:extLst>
              <a:ext uri="{FF2B5EF4-FFF2-40B4-BE49-F238E27FC236}">
                <a16:creationId xmlns:a16="http://schemas.microsoft.com/office/drawing/2014/main" id="{AAE17AF1-7E85-4304-BE2F-D9E71857A8D2}"/>
              </a:ext>
            </a:extLst>
          </p:cNvPr>
          <p:cNvSpPr/>
          <p:nvPr/>
        </p:nvSpPr>
        <p:spPr>
          <a:xfrm>
            <a:off x="1835696" y="50851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8071446B-AE6A-4C30-9AEA-E3B56ACE21DB}"/>
              </a:ext>
            </a:extLst>
          </p:cNvPr>
          <p:cNvCxnSpPr>
            <a:cxnSpLocks/>
            <a:stCxn id="42" idx="5"/>
            <a:endCxn id="44" idx="1"/>
          </p:cNvCxnSpPr>
          <p:nvPr/>
        </p:nvCxnSpPr>
        <p:spPr>
          <a:xfrm>
            <a:off x="2081547" y="5331035"/>
            <a:ext cx="1236490" cy="37239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楕円 4">
            <a:extLst>
              <a:ext uri="{FF2B5EF4-FFF2-40B4-BE49-F238E27FC236}">
                <a16:creationId xmlns:a16="http://schemas.microsoft.com/office/drawing/2014/main" id="{C4102F46-D19B-40C6-8168-678C0B82D6D1}"/>
              </a:ext>
            </a:extLst>
          </p:cNvPr>
          <p:cNvSpPr/>
          <p:nvPr/>
        </p:nvSpPr>
        <p:spPr>
          <a:xfrm>
            <a:off x="327585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E7174109-A733-4EC7-B193-4D9AAC9F72E2}"/>
              </a:ext>
            </a:extLst>
          </p:cNvPr>
          <p:cNvCxnSpPr>
            <a:cxnSpLocks/>
          </p:cNvCxnSpPr>
          <p:nvPr/>
        </p:nvCxnSpPr>
        <p:spPr>
          <a:xfrm>
            <a:off x="3563888" y="580526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
            <a:extLst>
              <a:ext uri="{FF2B5EF4-FFF2-40B4-BE49-F238E27FC236}">
                <a16:creationId xmlns:a16="http://schemas.microsoft.com/office/drawing/2014/main" id="{16D0A4C6-2F2F-4ED4-87F0-22F33CD1EBA1}"/>
              </a:ext>
            </a:extLst>
          </p:cNvPr>
          <p:cNvSpPr/>
          <p:nvPr/>
        </p:nvSpPr>
        <p:spPr>
          <a:xfrm>
            <a:off x="471601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93987409-3EE1-4734-B01B-A27D1FFBC99E}"/>
              </a:ext>
            </a:extLst>
          </p:cNvPr>
          <p:cNvCxnSpPr>
            <a:cxnSpLocks/>
          </p:cNvCxnSpPr>
          <p:nvPr/>
        </p:nvCxnSpPr>
        <p:spPr>
          <a:xfrm>
            <a:off x="5004048" y="580526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楕円 4">
            <a:extLst>
              <a:ext uri="{FF2B5EF4-FFF2-40B4-BE49-F238E27FC236}">
                <a16:creationId xmlns:a16="http://schemas.microsoft.com/office/drawing/2014/main" id="{5FD03EE9-BCCB-4D51-AE73-2121CC3E3A52}"/>
              </a:ext>
            </a:extLst>
          </p:cNvPr>
          <p:cNvSpPr/>
          <p:nvPr/>
        </p:nvSpPr>
        <p:spPr>
          <a:xfrm>
            <a:off x="615617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a:extLst>
              <a:ext uri="{FF2B5EF4-FFF2-40B4-BE49-F238E27FC236}">
                <a16:creationId xmlns:a16="http://schemas.microsoft.com/office/drawing/2014/main" id="{E633C1A2-9818-49D8-9769-97871076F7B8}"/>
              </a:ext>
            </a:extLst>
          </p:cNvPr>
          <p:cNvGrpSpPr/>
          <p:nvPr/>
        </p:nvGrpSpPr>
        <p:grpSpPr>
          <a:xfrm>
            <a:off x="3131840" y="6359558"/>
            <a:ext cx="520027" cy="381810"/>
            <a:chOff x="3851921" y="4183689"/>
            <a:chExt cx="2880319" cy="2114763"/>
          </a:xfrm>
        </p:grpSpPr>
        <p:sp>
          <p:nvSpPr>
            <p:cNvPr id="50" name="正方形/長方形 49">
              <a:extLst>
                <a:ext uri="{FF2B5EF4-FFF2-40B4-BE49-F238E27FC236}">
                  <a16:creationId xmlns:a16="http://schemas.microsoft.com/office/drawing/2014/main" id="{994D81CD-8563-4DAF-A729-CFB3A52AA7AF}"/>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E90CA724-D6B2-454C-9F31-72E2879031D2}"/>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CD9F04B1-8A0C-4BA9-998C-CDF598E3E505}"/>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直角三角形 52">
              <a:extLst>
                <a:ext uri="{FF2B5EF4-FFF2-40B4-BE49-F238E27FC236}">
                  <a16:creationId xmlns:a16="http://schemas.microsoft.com/office/drawing/2014/main" id="{FEB2E091-2900-42AF-8021-3725F6785D1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4" name="グループ化 53">
            <a:extLst>
              <a:ext uri="{FF2B5EF4-FFF2-40B4-BE49-F238E27FC236}">
                <a16:creationId xmlns:a16="http://schemas.microsoft.com/office/drawing/2014/main" id="{9E1CF495-3EC4-4E22-92B6-0DECCD59F917}"/>
              </a:ext>
            </a:extLst>
          </p:cNvPr>
          <p:cNvGrpSpPr/>
          <p:nvPr/>
        </p:nvGrpSpPr>
        <p:grpSpPr>
          <a:xfrm>
            <a:off x="4644008" y="6359558"/>
            <a:ext cx="520027" cy="381810"/>
            <a:chOff x="3851921" y="4183689"/>
            <a:chExt cx="2880319" cy="2114763"/>
          </a:xfrm>
        </p:grpSpPr>
        <p:sp>
          <p:nvSpPr>
            <p:cNvPr id="55" name="正方形/長方形 54">
              <a:extLst>
                <a:ext uri="{FF2B5EF4-FFF2-40B4-BE49-F238E27FC236}">
                  <a16:creationId xmlns:a16="http://schemas.microsoft.com/office/drawing/2014/main" id="{FF1670AB-E174-4975-B453-07051B4D3E6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26555CBF-85FD-41A5-97AB-0732EF232C59}"/>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B35BB8CC-C4C6-4B58-AA63-1354F64F4FE8}"/>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4C6C5B4B-F93A-4D13-82A8-05E323D9764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2F52C5F5-61BC-4253-A3F4-E9EA94EC4897}"/>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0" name="グループ化 59">
            <a:extLst>
              <a:ext uri="{FF2B5EF4-FFF2-40B4-BE49-F238E27FC236}">
                <a16:creationId xmlns:a16="http://schemas.microsoft.com/office/drawing/2014/main" id="{189512D3-D015-41ED-8E76-772BFC9C4680}"/>
              </a:ext>
            </a:extLst>
          </p:cNvPr>
          <p:cNvGrpSpPr/>
          <p:nvPr/>
        </p:nvGrpSpPr>
        <p:grpSpPr>
          <a:xfrm>
            <a:off x="6049336" y="6093296"/>
            <a:ext cx="520027" cy="648072"/>
            <a:chOff x="3851920" y="2708920"/>
            <a:chExt cx="2880320" cy="3589532"/>
          </a:xfrm>
        </p:grpSpPr>
        <p:sp>
          <p:nvSpPr>
            <p:cNvPr id="61" name="正方形/長方形 60">
              <a:extLst>
                <a:ext uri="{FF2B5EF4-FFF2-40B4-BE49-F238E27FC236}">
                  <a16:creationId xmlns:a16="http://schemas.microsoft.com/office/drawing/2014/main" id="{F2C9187A-9F8C-4AB8-8D12-3A84B8C84F97}"/>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A2196E36-0D63-478F-90C7-F5B5B27234D3}"/>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E14C59D4-6CC4-4FAA-886F-59943BE55326}"/>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255FE1AC-DD8E-4384-9AA4-10E29E77170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453CC05E-E70C-4949-A406-2F064CF6DB44}"/>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正方形/長方形 65">
              <a:extLst>
                <a:ext uri="{FF2B5EF4-FFF2-40B4-BE49-F238E27FC236}">
                  <a16:creationId xmlns:a16="http://schemas.microsoft.com/office/drawing/2014/main" id="{731E0F36-CC6A-49CE-8147-6ED2CEF9A6B1}"/>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7" name="四角形: 1 つの角を切り取り 1 つの角を丸める 66">
            <a:extLst>
              <a:ext uri="{FF2B5EF4-FFF2-40B4-BE49-F238E27FC236}">
                <a16:creationId xmlns:a16="http://schemas.microsoft.com/office/drawing/2014/main" id="{0D5DC902-C256-4F52-ACFA-769CCD0E42BA}"/>
              </a:ext>
            </a:extLst>
          </p:cNvPr>
          <p:cNvSpPr/>
          <p:nvPr/>
        </p:nvSpPr>
        <p:spPr>
          <a:xfrm>
            <a:off x="6444208" y="436510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8" name="直線矢印コネクタ 67">
            <a:extLst>
              <a:ext uri="{FF2B5EF4-FFF2-40B4-BE49-F238E27FC236}">
                <a16:creationId xmlns:a16="http://schemas.microsoft.com/office/drawing/2014/main" id="{938F28C9-ACC0-4713-A601-00763E3C331C}"/>
              </a:ext>
            </a:extLst>
          </p:cNvPr>
          <p:cNvCxnSpPr>
            <a:cxnSpLocks/>
            <a:stCxn id="67" idx="1"/>
          </p:cNvCxnSpPr>
          <p:nvPr/>
        </p:nvCxnSpPr>
        <p:spPr>
          <a:xfrm>
            <a:off x="7020272" y="470344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四角形: 1 つの角を切り取り 1 つの角を丸める 68">
            <a:extLst>
              <a:ext uri="{FF2B5EF4-FFF2-40B4-BE49-F238E27FC236}">
                <a16:creationId xmlns:a16="http://schemas.microsoft.com/office/drawing/2014/main" id="{6CDF12BC-151A-4532-8931-DF477994C086}"/>
              </a:ext>
            </a:extLst>
          </p:cNvPr>
          <p:cNvSpPr/>
          <p:nvPr/>
        </p:nvSpPr>
        <p:spPr>
          <a:xfrm>
            <a:off x="7092280" y="6165304"/>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sp>
        <p:nvSpPr>
          <p:cNvPr id="71" name="正方形/長方形 70">
            <a:extLst>
              <a:ext uri="{FF2B5EF4-FFF2-40B4-BE49-F238E27FC236}">
                <a16:creationId xmlns:a16="http://schemas.microsoft.com/office/drawing/2014/main" id="{F9E889F5-FB09-4BAA-96E4-01A3426ED289}"/>
              </a:ext>
            </a:extLst>
          </p:cNvPr>
          <p:cNvSpPr/>
          <p:nvPr/>
        </p:nvSpPr>
        <p:spPr>
          <a:xfrm>
            <a:off x="5076056" y="436510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2" name="直線矢印コネクタ 71">
            <a:extLst>
              <a:ext uri="{FF2B5EF4-FFF2-40B4-BE49-F238E27FC236}">
                <a16:creationId xmlns:a16="http://schemas.microsoft.com/office/drawing/2014/main" id="{91A96CF5-74B4-40E9-910C-5EAF0D58DBCA}"/>
              </a:ext>
            </a:extLst>
          </p:cNvPr>
          <p:cNvCxnSpPr>
            <a:cxnSpLocks/>
            <a:stCxn id="71" idx="3"/>
          </p:cNvCxnSpPr>
          <p:nvPr/>
        </p:nvCxnSpPr>
        <p:spPr>
          <a:xfrm>
            <a:off x="6012160" y="454512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AFFDED-81CB-4C5E-AA6D-5E561EBFBF44}"/>
              </a:ext>
            </a:extLst>
          </p:cNvPr>
          <p:cNvCxnSpPr>
            <a:cxnSpLocks/>
            <a:stCxn id="42" idx="6"/>
            <a:endCxn id="75" idx="2"/>
          </p:cNvCxnSpPr>
          <p:nvPr/>
        </p:nvCxnSpPr>
        <p:spPr>
          <a:xfrm>
            <a:off x="2123728" y="5229200"/>
            <a:ext cx="475252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5BA2025-6DCF-43E0-B8E2-86CDE7B59B4D}"/>
              </a:ext>
            </a:extLst>
          </p:cNvPr>
          <p:cNvCxnSpPr>
            <a:cxnSpLocks/>
            <a:stCxn id="48" idx="7"/>
            <a:endCxn id="75" idx="3"/>
          </p:cNvCxnSpPr>
          <p:nvPr/>
        </p:nvCxnSpPr>
        <p:spPr>
          <a:xfrm flipV="1">
            <a:off x="6402027" y="5331035"/>
            <a:ext cx="516410" cy="37239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017210BB-5A1E-41C6-BF55-7280AD2D76E7}"/>
              </a:ext>
            </a:extLst>
          </p:cNvPr>
          <p:cNvSpPr/>
          <p:nvPr/>
        </p:nvSpPr>
        <p:spPr>
          <a:xfrm>
            <a:off x="6876256" y="508518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988A76E-A131-4F8B-ABBF-A1FA46EE187B}"/>
              </a:ext>
            </a:extLst>
          </p:cNvPr>
          <p:cNvGrpSpPr/>
          <p:nvPr/>
        </p:nvGrpSpPr>
        <p:grpSpPr>
          <a:xfrm>
            <a:off x="4283968" y="4437112"/>
            <a:ext cx="520027" cy="521874"/>
            <a:chOff x="3851920" y="2708920"/>
            <a:chExt cx="2880320" cy="2890548"/>
          </a:xfrm>
        </p:grpSpPr>
        <p:sp>
          <p:nvSpPr>
            <p:cNvPr id="77" name="直角三角形 76">
              <a:extLst>
                <a:ext uri="{FF2B5EF4-FFF2-40B4-BE49-F238E27FC236}">
                  <a16:creationId xmlns:a16="http://schemas.microsoft.com/office/drawing/2014/main" id="{42F298DD-9066-498D-8859-9F144ABBC43D}"/>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8" name="直角三角形 77">
              <a:extLst>
                <a:ext uri="{FF2B5EF4-FFF2-40B4-BE49-F238E27FC236}">
                  <a16:creationId xmlns:a16="http://schemas.microsoft.com/office/drawing/2014/main" id="{3B962108-A950-49F7-828E-001713998F01}"/>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9" name="正方形/長方形 78">
              <a:extLst>
                <a:ext uri="{FF2B5EF4-FFF2-40B4-BE49-F238E27FC236}">
                  <a16:creationId xmlns:a16="http://schemas.microsoft.com/office/drawing/2014/main" id="{1A4A2F03-9489-4E5D-A5F8-63874331F62C}"/>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0" name="テキスト ボックス 79">
            <a:extLst>
              <a:ext uri="{FF2B5EF4-FFF2-40B4-BE49-F238E27FC236}">
                <a16:creationId xmlns:a16="http://schemas.microsoft.com/office/drawing/2014/main" id="{7F156CDA-F827-4017-AF3D-371CA3A79D78}"/>
              </a:ext>
            </a:extLst>
          </p:cNvPr>
          <p:cNvSpPr txBox="1"/>
          <p:nvPr/>
        </p:nvSpPr>
        <p:spPr>
          <a:xfrm>
            <a:off x="3851920" y="4437112"/>
            <a:ext cx="364202" cy="461665"/>
          </a:xfrm>
          <a:prstGeom prst="rect">
            <a:avLst/>
          </a:prstGeom>
          <a:noFill/>
        </p:spPr>
        <p:txBody>
          <a:bodyPr wrap="none" rtlCol="0">
            <a:spAutoFit/>
          </a:bodyPr>
          <a:lstStyle/>
          <a:p>
            <a:r>
              <a:rPr lang="en-US" sz="2400"/>
              <a:t>+</a:t>
            </a:r>
          </a:p>
        </p:txBody>
      </p:sp>
      <p:grpSp>
        <p:nvGrpSpPr>
          <p:cNvPr id="81" name="グループ化 80">
            <a:extLst>
              <a:ext uri="{FF2B5EF4-FFF2-40B4-BE49-F238E27FC236}">
                <a16:creationId xmlns:a16="http://schemas.microsoft.com/office/drawing/2014/main" id="{4D012CC5-A983-4BBF-B731-D6D4E3C71E98}"/>
              </a:ext>
            </a:extLst>
          </p:cNvPr>
          <p:cNvGrpSpPr/>
          <p:nvPr/>
        </p:nvGrpSpPr>
        <p:grpSpPr>
          <a:xfrm>
            <a:off x="7308304" y="4869160"/>
            <a:ext cx="520027" cy="648072"/>
            <a:chOff x="3851920" y="2708920"/>
            <a:chExt cx="2880320" cy="3589532"/>
          </a:xfrm>
        </p:grpSpPr>
        <p:sp>
          <p:nvSpPr>
            <p:cNvPr id="82" name="正方形/長方形 81">
              <a:extLst>
                <a:ext uri="{FF2B5EF4-FFF2-40B4-BE49-F238E27FC236}">
                  <a16:creationId xmlns:a16="http://schemas.microsoft.com/office/drawing/2014/main" id="{E903703B-B36D-4A52-9A7F-7687270338A2}"/>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3" name="直角三角形 82">
              <a:extLst>
                <a:ext uri="{FF2B5EF4-FFF2-40B4-BE49-F238E27FC236}">
                  <a16:creationId xmlns:a16="http://schemas.microsoft.com/office/drawing/2014/main" id="{88EECFC0-EBD5-487D-8369-556E0F3E9774}"/>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4" name="直角三角形 83">
              <a:extLst>
                <a:ext uri="{FF2B5EF4-FFF2-40B4-BE49-F238E27FC236}">
                  <a16:creationId xmlns:a16="http://schemas.microsoft.com/office/drawing/2014/main" id="{50833044-A488-4472-B9C6-A2DBB0AD6FD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5" name="直角三角形 84">
              <a:extLst>
                <a:ext uri="{FF2B5EF4-FFF2-40B4-BE49-F238E27FC236}">
                  <a16:creationId xmlns:a16="http://schemas.microsoft.com/office/drawing/2014/main" id="{91523985-9C97-4BC6-9315-B97CCC9C45FC}"/>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6" name="直角三角形 85">
              <a:extLst>
                <a:ext uri="{FF2B5EF4-FFF2-40B4-BE49-F238E27FC236}">
                  <a16:creationId xmlns:a16="http://schemas.microsoft.com/office/drawing/2014/main" id="{70D38981-FA46-4746-AA75-FDBE3B1CDC74}"/>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7" name="正方形/長方形 86">
              <a:extLst>
                <a:ext uri="{FF2B5EF4-FFF2-40B4-BE49-F238E27FC236}">
                  <a16:creationId xmlns:a16="http://schemas.microsoft.com/office/drawing/2014/main" id="{5AE21350-943B-45CB-BB01-38E68042E9D3}"/>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8" name="テキスト ボックス 87">
            <a:extLst>
              <a:ext uri="{FF2B5EF4-FFF2-40B4-BE49-F238E27FC236}">
                <a16:creationId xmlns:a16="http://schemas.microsoft.com/office/drawing/2014/main" id="{8ACB64CC-88AC-4DEA-936F-27209EE1A3DA}"/>
              </a:ext>
            </a:extLst>
          </p:cNvPr>
          <p:cNvSpPr txBox="1"/>
          <p:nvPr/>
        </p:nvSpPr>
        <p:spPr>
          <a:xfrm>
            <a:off x="107504" y="3789040"/>
            <a:ext cx="360040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--no-ff feature</a:t>
            </a:r>
          </a:p>
        </p:txBody>
      </p:sp>
      <p:sp>
        <p:nvSpPr>
          <p:cNvPr id="89" name="矢印: 下 88">
            <a:extLst>
              <a:ext uri="{FF2B5EF4-FFF2-40B4-BE49-F238E27FC236}">
                <a16:creationId xmlns:a16="http://schemas.microsoft.com/office/drawing/2014/main" id="{290D757C-4CC7-479B-8F91-9A91229D69AB}"/>
              </a:ext>
            </a:extLst>
          </p:cNvPr>
          <p:cNvSpPr/>
          <p:nvPr/>
        </p:nvSpPr>
        <p:spPr>
          <a:xfrm>
            <a:off x="3923928" y="3789040"/>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cxnSp>
        <p:nvCxnSpPr>
          <p:cNvPr id="92" name="コネクタ: カギ線 91">
            <a:extLst>
              <a:ext uri="{FF2B5EF4-FFF2-40B4-BE49-F238E27FC236}">
                <a16:creationId xmlns:a16="http://schemas.microsoft.com/office/drawing/2014/main" id="{7B9B0805-66B3-4EEC-8DB7-A5C2F89BE988}"/>
              </a:ext>
            </a:extLst>
          </p:cNvPr>
          <p:cNvCxnSpPr>
            <a:stCxn id="69" idx="2"/>
            <a:endCxn id="48" idx="6"/>
          </p:cNvCxnSpPr>
          <p:nvPr/>
        </p:nvCxnSpPr>
        <p:spPr>
          <a:xfrm rot="10800000">
            <a:off x="6444208" y="5805264"/>
            <a:ext cx="648072" cy="529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5FB44E23-0B93-4064-A342-41B0BB671912}"/>
              </a:ext>
            </a:extLst>
          </p:cNvPr>
          <p:cNvSpPr txBox="1"/>
          <p:nvPr/>
        </p:nvSpPr>
        <p:spPr>
          <a:xfrm>
            <a:off x="395536" y="1124744"/>
            <a:ext cx="8291052" cy="400110"/>
          </a:xfrm>
          <a:prstGeom prst="rect">
            <a:avLst/>
          </a:prstGeom>
          <a:noFill/>
        </p:spPr>
        <p:txBody>
          <a:bodyPr wrap="none" rtlCol="0">
            <a:spAutoFit/>
          </a:bodyPr>
          <a:lstStyle/>
          <a:p>
            <a:r>
              <a:rPr lang="en-US" sz="2000"/>
              <a:t>Fast-forward</a:t>
            </a:r>
            <a:r>
              <a:rPr lang="ja-JP" altLang="en-US" sz="2000"/>
              <a:t>マージ可能な場合でもマージコミットを作ることができる</a:t>
            </a:r>
            <a:endParaRPr lang="en-US" sz="2000"/>
          </a:p>
        </p:txBody>
      </p:sp>
    </p:spTree>
    <p:extLst>
      <p:ext uri="{BB962C8B-B14F-4D97-AF65-F5344CB8AC3E}">
        <p14:creationId xmlns:p14="http://schemas.microsoft.com/office/powerpoint/2010/main" val="351113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06AE4-84AD-4109-8569-95FDD6D04E6B}"/>
              </a:ext>
            </a:extLst>
          </p:cNvPr>
          <p:cNvSpPr>
            <a:spLocks noGrp="1"/>
          </p:cNvSpPr>
          <p:nvPr>
            <p:ph type="body" sz="quarter" idx="10"/>
          </p:nvPr>
        </p:nvSpPr>
        <p:spPr/>
        <p:txBody>
          <a:bodyPr/>
          <a:lstStyle/>
          <a:p>
            <a:r>
              <a:rPr lang="ja-JP" altLang="en-US"/>
              <a:t>マージコミット</a:t>
            </a:r>
            <a:endParaRPr lang="en-US"/>
          </a:p>
        </p:txBody>
      </p:sp>
      <p:sp>
        <p:nvSpPr>
          <p:cNvPr id="7" name="楕円 6">
            <a:extLst>
              <a:ext uri="{FF2B5EF4-FFF2-40B4-BE49-F238E27FC236}">
                <a16:creationId xmlns:a16="http://schemas.microsoft.com/office/drawing/2014/main" id="{866D2545-9070-49E0-9191-D6C44654D1DC}"/>
              </a:ext>
            </a:extLst>
          </p:cNvPr>
          <p:cNvSpPr/>
          <p:nvPr/>
        </p:nvSpPr>
        <p:spPr>
          <a:xfrm>
            <a:off x="971600"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55463A8-9471-47EA-B263-86C227CE5868}"/>
              </a:ext>
            </a:extLst>
          </p:cNvPr>
          <p:cNvCxnSpPr>
            <a:cxnSpLocks/>
            <a:stCxn id="7" idx="5"/>
            <a:endCxn id="9" idx="1"/>
          </p:cNvCxnSpPr>
          <p:nvPr/>
        </p:nvCxnSpPr>
        <p:spPr>
          <a:xfrm>
            <a:off x="1217451" y="4394931"/>
            <a:ext cx="1236490" cy="37239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FB49C599-5475-4C9C-903A-F476D091BB44}"/>
              </a:ext>
            </a:extLst>
          </p:cNvPr>
          <p:cNvSpPr/>
          <p:nvPr/>
        </p:nvSpPr>
        <p:spPr>
          <a:xfrm>
            <a:off x="241176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D6559CF-C465-4247-BC5D-5D86E5BC57C3}"/>
              </a:ext>
            </a:extLst>
          </p:cNvPr>
          <p:cNvCxnSpPr>
            <a:cxnSpLocks/>
          </p:cNvCxnSpPr>
          <p:nvPr/>
        </p:nvCxnSpPr>
        <p:spPr>
          <a:xfrm>
            <a:off x="2699792" y="486916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CED876D1-F486-4C1F-B48F-95B19A71C720}"/>
              </a:ext>
            </a:extLst>
          </p:cNvPr>
          <p:cNvSpPr/>
          <p:nvPr/>
        </p:nvSpPr>
        <p:spPr>
          <a:xfrm>
            <a:off x="385192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AEDECB1B-94F8-4DF3-AD7C-A990F7DAFBC3}"/>
              </a:ext>
            </a:extLst>
          </p:cNvPr>
          <p:cNvCxnSpPr>
            <a:cxnSpLocks/>
          </p:cNvCxnSpPr>
          <p:nvPr/>
        </p:nvCxnSpPr>
        <p:spPr>
          <a:xfrm>
            <a:off x="4139952" y="486916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BBE0DD06-6093-4798-917D-51F3A141F900}"/>
              </a:ext>
            </a:extLst>
          </p:cNvPr>
          <p:cNvSpPr/>
          <p:nvPr/>
        </p:nvSpPr>
        <p:spPr>
          <a:xfrm>
            <a:off x="529208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1 つの角を切り取り 1 つの角を丸める 31">
            <a:extLst>
              <a:ext uri="{FF2B5EF4-FFF2-40B4-BE49-F238E27FC236}">
                <a16:creationId xmlns:a16="http://schemas.microsoft.com/office/drawing/2014/main" id="{D7BA4DB2-8B24-4268-8354-61999655661D}"/>
              </a:ext>
            </a:extLst>
          </p:cNvPr>
          <p:cNvSpPr/>
          <p:nvPr/>
        </p:nvSpPr>
        <p:spPr>
          <a:xfrm>
            <a:off x="5580112" y="342900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1DEFB2AF-4E3D-42B1-8676-31AB8A1ABE52}"/>
              </a:ext>
            </a:extLst>
          </p:cNvPr>
          <p:cNvCxnSpPr>
            <a:cxnSpLocks/>
            <a:stCxn id="32" idx="1"/>
          </p:cNvCxnSpPr>
          <p:nvPr/>
        </p:nvCxnSpPr>
        <p:spPr>
          <a:xfrm>
            <a:off x="6156176" y="376733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35F666E4-7615-4A7E-AEC3-C46AD43524F0}"/>
              </a:ext>
            </a:extLst>
          </p:cNvPr>
          <p:cNvSpPr/>
          <p:nvPr/>
        </p:nvSpPr>
        <p:spPr>
          <a:xfrm>
            <a:off x="6588224" y="469999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sp>
        <p:nvSpPr>
          <p:cNvPr id="35" name="正方形/長方形 34">
            <a:extLst>
              <a:ext uri="{FF2B5EF4-FFF2-40B4-BE49-F238E27FC236}">
                <a16:creationId xmlns:a16="http://schemas.microsoft.com/office/drawing/2014/main" id="{CE2B0303-226B-47D2-9DDB-3C1A0F0E6EF2}"/>
              </a:ext>
            </a:extLst>
          </p:cNvPr>
          <p:cNvSpPr/>
          <p:nvPr/>
        </p:nvSpPr>
        <p:spPr>
          <a:xfrm>
            <a:off x="4211960" y="342900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36" name="直線矢印コネクタ 35">
            <a:extLst>
              <a:ext uri="{FF2B5EF4-FFF2-40B4-BE49-F238E27FC236}">
                <a16:creationId xmlns:a16="http://schemas.microsoft.com/office/drawing/2014/main" id="{A0DAD1B4-49A7-4142-9F75-375DC6C32597}"/>
              </a:ext>
            </a:extLst>
          </p:cNvPr>
          <p:cNvCxnSpPr>
            <a:cxnSpLocks/>
            <a:stCxn id="35" idx="3"/>
          </p:cNvCxnSpPr>
          <p:nvPr/>
        </p:nvCxnSpPr>
        <p:spPr>
          <a:xfrm>
            <a:off x="5148064" y="360902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57B9B66-1862-4646-9C03-8AD27CA1B62F}"/>
              </a:ext>
            </a:extLst>
          </p:cNvPr>
          <p:cNvCxnSpPr>
            <a:cxnSpLocks/>
            <a:stCxn id="7" idx="6"/>
            <a:endCxn id="39" idx="2"/>
          </p:cNvCxnSpPr>
          <p:nvPr/>
        </p:nvCxnSpPr>
        <p:spPr>
          <a:xfrm>
            <a:off x="1259632" y="4293096"/>
            <a:ext cx="475252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DC1EBC9-EBA0-4636-B892-9C62BBE4D684}"/>
              </a:ext>
            </a:extLst>
          </p:cNvPr>
          <p:cNvCxnSpPr>
            <a:cxnSpLocks/>
            <a:stCxn id="13" idx="7"/>
            <a:endCxn id="39" idx="3"/>
          </p:cNvCxnSpPr>
          <p:nvPr/>
        </p:nvCxnSpPr>
        <p:spPr>
          <a:xfrm flipV="1">
            <a:off x="5537931" y="4394931"/>
            <a:ext cx="516410" cy="37239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83F3D21A-2619-4D63-BC36-6722BE065340}"/>
              </a:ext>
            </a:extLst>
          </p:cNvPr>
          <p:cNvSpPr/>
          <p:nvPr/>
        </p:nvSpPr>
        <p:spPr>
          <a:xfrm>
            <a:off x="6012160" y="414908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BA706FE9-E507-4C60-AFA8-5C2880AE8698}"/>
              </a:ext>
            </a:extLst>
          </p:cNvPr>
          <p:cNvSpPr txBox="1"/>
          <p:nvPr/>
        </p:nvSpPr>
        <p:spPr>
          <a:xfrm>
            <a:off x="179512" y="5517232"/>
            <a:ext cx="7416824" cy="830997"/>
          </a:xfrm>
          <a:prstGeom prst="rect">
            <a:avLst/>
          </a:prstGeom>
          <a:noFill/>
        </p:spPr>
        <p:txBody>
          <a:bodyPr wrap="square" rtlCol="0">
            <a:spAutoFit/>
          </a:bodyPr>
          <a:lstStyle/>
          <a:p>
            <a:r>
              <a:rPr lang="ja-JP" altLang="en-US" sz="2400" dirty="0"/>
              <a:t>マージコミットを作ると、機能追加をしようとしたブランチがどこから分岐したかの情報が残る</a:t>
            </a:r>
            <a:endParaRPr lang="en-US" sz="2400" dirty="0"/>
          </a:p>
        </p:txBody>
      </p:sp>
      <p:sp>
        <p:nvSpPr>
          <p:cNvPr id="55" name="楕円 54">
            <a:extLst>
              <a:ext uri="{FF2B5EF4-FFF2-40B4-BE49-F238E27FC236}">
                <a16:creationId xmlns:a16="http://schemas.microsoft.com/office/drawing/2014/main" id="{2EFD73C4-6F26-4200-A5FE-1BA33F25ECBB}"/>
              </a:ext>
            </a:extLst>
          </p:cNvPr>
          <p:cNvSpPr/>
          <p:nvPr/>
        </p:nvSpPr>
        <p:spPr>
          <a:xfrm>
            <a:off x="97160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コネクタ 55">
            <a:extLst>
              <a:ext uri="{FF2B5EF4-FFF2-40B4-BE49-F238E27FC236}">
                <a16:creationId xmlns:a16="http://schemas.microsoft.com/office/drawing/2014/main" id="{6F45D0BA-10E9-4ABD-BA01-F26D6D4408B9}"/>
              </a:ext>
            </a:extLst>
          </p:cNvPr>
          <p:cNvCxnSpPr>
            <a:cxnSpLocks/>
          </p:cNvCxnSpPr>
          <p:nvPr/>
        </p:nvCxnSpPr>
        <p:spPr>
          <a:xfrm>
            <a:off x="125963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楕円 4">
            <a:extLst>
              <a:ext uri="{FF2B5EF4-FFF2-40B4-BE49-F238E27FC236}">
                <a16:creationId xmlns:a16="http://schemas.microsoft.com/office/drawing/2014/main" id="{F7F6F340-BD34-4E8D-92DA-1A78E22FE2AE}"/>
              </a:ext>
            </a:extLst>
          </p:cNvPr>
          <p:cNvSpPr/>
          <p:nvPr/>
        </p:nvSpPr>
        <p:spPr>
          <a:xfrm>
            <a:off x="241176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547603FF-60CD-428D-B737-9F7C1EEB3B17}"/>
              </a:ext>
            </a:extLst>
          </p:cNvPr>
          <p:cNvCxnSpPr>
            <a:cxnSpLocks/>
          </p:cNvCxnSpPr>
          <p:nvPr/>
        </p:nvCxnSpPr>
        <p:spPr>
          <a:xfrm>
            <a:off x="269979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楕円 4">
            <a:extLst>
              <a:ext uri="{FF2B5EF4-FFF2-40B4-BE49-F238E27FC236}">
                <a16:creationId xmlns:a16="http://schemas.microsoft.com/office/drawing/2014/main" id="{9C880ECF-2255-44EB-A201-089BC80EAA2A}"/>
              </a:ext>
            </a:extLst>
          </p:cNvPr>
          <p:cNvSpPr/>
          <p:nvPr/>
        </p:nvSpPr>
        <p:spPr>
          <a:xfrm>
            <a:off x="385192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944AC573-57F1-4EA5-A2F0-386E6E9C7FC4}"/>
              </a:ext>
            </a:extLst>
          </p:cNvPr>
          <p:cNvCxnSpPr>
            <a:cxnSpLocks/>
          </p:cNvCxnSpPr>
          <p:nvPr/>
        </p:nvCxnSpPr>
        <p:spPr>
          <a:xfrm>
            <a:off x="413995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楕円 4">
            <a:extLst>
              <a:ext uri="{FF2B5EF4-FFF2-40B4-BE49-F238E27FC236}">
                <a16:creationId xmlns:a16="http://schemas.microsoft.com/office/drawing/2014/main" id="{FCE01D93-620E-4185-9010-FB98F8D9B894}"/>
              </a:ext>
            </a:extLst>
          </p:cNvPr>
          <p:cNvSpPr/>
          <p:nvPr/>
        </p:nvSpPr>
        <p:spPr>
          <a:xfrm>
            <a:off x="529208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1 つの角を切り取り 1 つの角を丸める 61">
            <a:extLst>
              <a:ext uri="{FF2B5EF4-FFF2-40B4-BE49-F238E27FC236}">
                <a16:creationId xmlns:a16="http://schemas.microsoft.com/office/drawing/2014/main" id="{67243F3B-FA82-4BBD-B42D-6613401C094B}"/>
              </a:ext>
            </a:extLst>
          </p:cNvPr>
          <p:cNvSpPr/>
          <p:nvPr/>
        </p:nvSpPr>
        <p:spPr>
          <a:xfrm>
            <a:off x="4860032" y="9087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3" name="直線矢印コネクタ 62">
            <a:extLst>
              <a:ext uri="{FF2B5EF4-FFF2-40B4-BE49-F238E27FC236}">
                <a16:creationId xmlns:a16="http://schemas.microsoft.com/office/drawing/2014/main" id="{596E1431-90A9-4783-9E95-ACAFC92D5287}"/>
              </a:ext>
            </a:extLst>
          </p:cNvPr>
          <p:cNvCxnSpPr>
            <a:cxnSpLocks/>
            <a:stCxn id="62" idx="1"/>
          </p:cNvCxnSpPr>
          <p:nvPr/>
        </p:nvCxnSpPr>
        <p:spPr>
          <a:xfrm>
            <a:off x="5436096" y="12470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四角形: 1 つの角を切り取り 1 つの角を丸める 63">
            <a:extLst>
              <a:ext uri="{FF2B5EF4-FFF2-40B4-BE49-F238E27FC236}">
                <a16:creationId xmlns:a16="http://schemas.microsoft.com/office/drawing/2014/main" id="{19218A04-7313-4D44-9B70-45616EA96B0E}"/>
              </a:ext>
            </a:extLst>
          </p:cNvPr>
          <p:cNvSpPr/>
          <p:nvPr/>
        </p:nvSpPr>
        <p:spPr>
          <a:xfrm>
            <a:off x="6516216" y="160555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65" name="直線矢印コネクタ 64">
            <a:extLst>
              <a:ext uri="{FF2B5EF4-FFF2-40B4-BE49-F238E27FC236}">
                <a16:creationId xmlns:a16="http://schemas.microsoft.com/office/drawing/2014/main" id="{15CE7B5A-3415-440C-A8F5-7393309EEE74}"/>
              </a:ext>
            </a:extLst>
          </p:cNvPr>
          <p:cNvCxnSpPr>
            <a:cxnSpLocks/>
            <a:stCxn id="64" idx="2"/>
            <a:endCxn id="61" idx="6"/>
          </p:cNvCxnSpPr>
          <p:nvPr/>
        </p:nvCxnSpPr>
        <p:spPr>
          <a:xfrm flipH="1" flipV="1">
            <a:off x="5580112" y="1772816"/>
            <a:ext cx="936104" cy="19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F7023E7C-6AE4-4ADA-8C00-85885537D59D}"/>
              </a:ext>
            </a:extLst>
          </p:cNvPr>
          <p:cNvSpPr/>
          <p:nvPr/>
        </p:nvSpPr>
        <p:spPr>
          <a:xfrm>
            <a:off x="3491880" y="90872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7" name="直線矢印コネクタ 66">
            <a:extLst>
              <a:ext uri="{FF2B5EF4-FFF2-40B4-BE49-F238E27FC236}">
                <a16:creationId xmlns:a16="http://schemas.microsoft.com/office/drawing/2014/main" id="{0BDCE1C2-7E91-4C96-AEEB-868019F9150F}"/>
              </a:ext>
            </a:extLst>
          </p:cNvPr>
          <p:cNvCxnSpPr>
            <a:cxnSpLocks/>
            <a:stCxn id="66" idx="3"/>
          </p:cNvCxnSpPr>
          <p:nvPr/>
        </p:nvCxnSpPr>
        <p:spPr>
          <a:xfrm>
            <a:off x="4427984" y="108874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FE66916-9BED-4340-96E1-A8C37A801F85}"/>
              </a:ext>
            </a:extLst>
          </p:cNvPr>
          <p:cNvCxnSpPr>
            <a:cxnSpLocks/>
            <a:stCxn id="34" idx="2"/>
            <a:endCxn id="13" idx="6"/>
          </p:cNvCxnSpPr>
          <p:nvPr/>
        </p:nvCxnSpPr>
        <p:spPr>
          <a:xfrm flipH="1">
            <a:off x="5580112" y="4869160"/>
            <a:ext cx="100811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2480D90E-E308-48B6-9EF0-3638EFEB79C7}"/>
              </a:ext>
            </a:extLst>
          </p:cNvPr>
          <p:cNvSpPr txBox="1"/>
          <p:nvPr/>
        </p:nvSpPr>
        <p:spPr>
          <a:xfrm>
            <a:off x="179512" y="2204864"/>
            <a:ext cx="8748464" cy="830997"/>
          </a:xfrm>
          <a:prstGeom prst="rect">
            <a:avLst/>
          </a:prstGeom>
          <a:noFill/>
        </p:spPr>
        <p:txBody>
          <a:bodyPr wrap="square" rtlCol="0">
            <a:spAutoFit/>
          </a:bodyPr>
          <a:lstStyle/>
          <a:p>
            <a:r>
              <a:rPr lang="en-US" sz="2400"/>
              <a:t>fast-forward</a:t>
            </a:r>
            <a:r>
              <a:rPr lang="ja-JP" altLang="en-US" sz="2400"/>
              <a:t>すると歴史が一本になって見やすい</a:t>
            </a:r>
            <a:endParaRPr lang="en-US" altLang="ja-JP" sz="2400"/>
          </a:p>
          <a:p>
            <a:r>
              <a:rPr lang="ja-JP" altLang="en-US" sz="2400"/>
              <a:t>どこから分岐したかの情報が失われ、マージを取り消しづらい</a:t>
            </a:r>
            <a:endParaRPr lang="en-US" sz="2400"/>
          </a:p>
        </p:txBody>
      </p:sp>
    </p:spTree>
    <p:extLst>
      <p:ext uri="{BB962C8B-B14F-4D97-AF65-F5344CB8AC3E}">
        <p14:creationId xmlns:p14="http://schemas.microsoft.com/office/powerpoint/2010/main" val="375558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CFF5A5-41BD-47DE-8724-AE891FB3A2DE}"/>
              </a:ext>
            </a:extLst>
          </p:cNvPr>
          <p:cNvSpPr>
            <a:spLocks noGrp="1"/>
          </p:cNvSpPr>
          <p:nvPr>
            <p:ph type="body" sz="quarter" idx="10"/>
          </p:nvPr>
        </p:nvSpPr>
        <p:spPr/>
        <p:txBody>
          <a:bodyPr/>
          <a:lstStyle/>
          <a:p>
            <a:r>
              <a:rPr lang="ja-JP" altLang="en-US"/>
              <a:t>ブランチの削除</a:t>
            </a:r>
            <a:endParaRPr lang="en-US"/>
          </a:p>
        </p:txBody>
      </p:sp>
      <p:sp>
        <p:nvSpPr>
          <p:cNvPr id="3" name="テキスト ボックス 2">
            <a:extLst>
              <a:ext uri="{FF2B5EF4-FFF2-40B4-BE49-F238E27FC236}">
                <a16:creationId xmlns:a16="http://schemas.microsoft.com/office/drawing/2014/main" id="{496EF088-8094-443D-8A81-6F896100D270}"/>
              </a:ext>
            </a:extLst>
          </p:cNvPr>
          <p:cNvSpPr txBox="1"/>
          <p:nvPr/>
        </p:nvSpPr>
        <p:spPr>
          <a:xfrm>
            <a:off x="251520" y="1052736"/>
            <a:ext cx="513473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branch -d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4" name="テキスト ボックス 3">
            <a:extLst>
              <a:ext uri="{FF2B5EF4-FFF2-40B4-BE49-F238E27FC236}">
                <a16:creationId xmlns:a16="http://schemas.microsoft.com/office/drawing/2014/main" id="{F6EB089B-4EFC-45AC-9AC3-5B692CDB7EA9}"/>
              </a:ext>
            </a:extLst>
          </p:cNvPr>
          <p:cNvSpPr txBox="1"/>
          <p:nvPr/>
        </p:nvSpPr>
        <p:spPr>
          <a:xfrm>
            <a:off x="611560" y="1700808"/>
            <a:ext cx="7571303" cy="830997"/>
          </a:xfrm>
          <a:prstGeom prst="rect">
            <a:avLst/>
          </a:prstGeom>
          <a:noFill/>
        </p:spPr>
        <p:txBody>
          <a:bodyPr wrap="none" rtlCol="0">
            <a:spAutoFit/>
          </a:bodyPr>
          <a:lstStyle/>
          <a:p>
            <a:r>
              <a:rPr lang="ja-JP" altLang="en-US" sz="2400"/>
              <a:t>指定したブランチを削除する</a:t>
            </a:r>
            <a:endParaRPr lang="en-US" altLang="ja-JP" sz="2400"/>
          </a:p>
          <a:p>
            <a:r>
              <a:rPr lang="ja-JP" altLang="en-US" sz="2400"/>
              <a:t>削除されるのはブランチだけで、コミットは消えない</a:t>
            </a:r>
            <a:endParaRPr lang="en-US" sz="2400"/>
          </a:p>
        </p:txBody>
      </p:sp>
      <p:sp>
        <p:nvSpPr>
          <p:cNvPr id="32" name="楕円 31">
            <a:extLst>
              <a:ext uri="{FF2B5EF4-FFF2-40B4-BE49-F238E27FC236}">
                <a16:creationId xmlns:a16="http://schemas.microsoft.com/office/drawing/2014/main" id="{B82F182E-0CF6-4E07-AB97-500FA8819D30}"/>
              </a:ext>
            </a:extLst>
          </p:cNvPr>
          <p:cNvSpPr/>
          <p:nvPr/>
        </p:nvSpPr>
        <p:spPr>
          <a:xfrm>
            <a:off x="363589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DFA33A7-9269-4886-BEEC-DA2322B8AB59}"/>
              </a:ext>
            </a:extLst>
          </p:cNvPr>
          <p:cNvCxnSpPr>
            <a:cxnSpLocks/>
          </p:cNvCxnSpPr>
          <p:nvPr/>
        </p:nvCxnSpPr>
        <p:spPr>
          <a:xfrm>
            <a:off x="392392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4">
            <a:extLst>
              <a:ext uri="{FF2B5EF4-FFF2-40B4-BE49-F238E27FC236}">
                <a16:creationId xmlns:a16="http://schemas.microsoft.com/office/drawing/2014/main" id="{F74D4D36-A093-4237-BE5B-D3C846E3947A}"/>
              </a:ext>
            </a:extLst>
          </p:cNvPr>
          <p:cNvSpPr/>
          <p:nvPr/>
        </p:nvSpPr>
        <p:spPr>
          <a:xfrm>
            <a:off x="507605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0634F2E6-06FC-4528-80D2-F592DC2BEA22}"/>
              </a:ext>
            </a:extLst>
          </p:cNvPr>
          <p:cNvCxnSpPr>
            <a:cxnSpLocks/>
          </p:cNvCxnSpPr>
          <p:nvPr/>
        </p:nvCxnSpPr>
        <p:spPr>
          <a:xfrm>
            <a:off x="536408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4">
            <a:extLst>
              <a:ext uri="{FF2B5EF4-FFF2-40B4-BE49-F238E27FC236}">
                <a16:creationId xmlns:a16="http://schemas.microsoft.com/office/drawing/2014/main" id="{6B61744A-E3CA-401C-B7A9-1F54F0B3047D}"/>
              </a:ext>
            </a:extLst>
          </p:cNvPr>
          <p:cNvSpPr/>
          <p:nvPr/>
        </p:nvSpPr>
        <p:spPr>
          <a:xfrm>
            <a:off x="651621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0EED1BAE-97AC-46DA-A15F-D914B375721E}"/>
              </a:ext>
            </a:extLst>
          </p:cNvPr>
          <p:cNvCxnSpPr>
            <a:cxnSpLocks/>
          </p:cNvCxnSpPr>
          <p:nvPr/>
        </p:nvCxnSpPr>
        <p:spPr>
          <a:xfrm>
            <a:off x="680424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楕円 4">
            <a:extLst>
              <a:ext uri="{FF2B5EF4-FFF2-40B4-BE49-F238E27FC236}">
                <a16:creationId xmlns:a16="http://schemas.microsoft.com/office/drawing/2014/main" id="{AD695828-8871-4AF5-B32B-D7DAE1D811D3}"/>
              </a:ext>
            </a:extLst>
          </p:cNvPr>
          <p:cNvSpPr/>
          <p:nvPr/>
        </p:nvSpPr>
        <p:spPr>
          <a:xfrm>
            <a:off x="795637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1 つの角を切り取り 1 つの角を丸める 38">
            <a:extLst>
              <a:ext uri="{FF2B5EF4-FFF2-40B4-BE49-F238E27FC236}">
                <a16:creationId xmlns:a16="http://schemas.microsoft.com/office/drawing/2014/main" id="{155C2692-4A1D-405C-8DD3-46469990C068}"/>
              </a:ext>
            </a:extLst>
          </p:cNvPr>
          <p:cNvSpPr/>
          <p:nvPr/>
        </p:nvSpPr>
        <p:spPr>
          <a:xfrm>
            <a:off x="7524328" y="26369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0" name="直線矢印コネクタ 39">
            <a:extLst>
              <a:ext uri="{FF2B5EF4-FFF2-40B4-BE49-F238E27FC236}">
                <a16:creationId xmlns:a16="http://schemas.microsoft.com/office/drawing/2014/main" id="{19C37934-0358-4154-9B1F-0D7B0991BE80}"/>
              </a:ext>
            </a:extLst>
          </p:cNvPr>
          <p:cNvCxnSpPr>
            <a:cxnSpLocks/>
            <a:stCxn id="39" idx="1"/>
            <a:endCxn id="38" idx="0"/>
          </p:cNvCxnSpPr>
          <p:nvPr/>
        </p:nvCxnSpPr>
        <p:spPr>
          <a:xfrm>
            <a:off x="8100392" y="2975248"/>
            <a:ext cx="0" cy="331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四角形: 1 つの角を切り取り 1 つの角を丸める 40">
            <a:extLst>
              <a:ext uri="{FF2B5EF4-FFF2-40B4-BE49-F238E27FC236}">
                <a16:creationId xmlns:a16="http://schemas.microsoft.com/office/drawing/2014/main" id="{3A069025-CFF4-48DF-8988-D9E3D9297EE7}"/>
              </a:ext>
            </a:extLst>
          </p:cNvPr>
          <p:cNvSpPr/>
          <p:nvPr/>
        </p:nvSpPr>
        <p:spPr>
          <a:xfrm>
            <a:off x="6084168" y="386104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42" name="直線矢印コネクタ 41">
            <a:extLst>
              <a:ext uri="{FF2B5EF4-FFF2-40B4-BE49-F238E27FC236}">
                <a16:creationId xmlns:a16="http://schemas.microsoft.com/office/drawing/2014/main" id="{9D9AD894-41A9-4DF7-82A5-30DB5D99587D}"/>
              </a:ext>
            </a:extLst>
          </p:cNvPr>
          <p:cNvCxnSpPr>
            <a:cxnSpLocks/>
            <a:stCxn id="41" idx="3"/>
            <a:endCxn id="36" idx="4"/>
          </p:cNvCxnSpPr>
          <p:nvPr/>
        </p:nvCxnSpPr>
        <p:spPr>
          <a:xfrm flipV="1">
            <a:off x="6660232" y="3594720"/>
            <a:ext cx="0" cy="2663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6097089B-2A22-49DA-A6CA-C1B781D474C2}"/>
              </a:ext>
            </a:extLst>
          </p:cNvPr>
          <p:cNvSpPr/>
          <p:nvPr/>
        </p:nvSpPr>
        <p:spPr>
          <a:xfrm>
            <a:off x="6156176" y="263691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4" name="直線矢印コネクタ 43">
            <a:extLst>
              <a:ext uri="{FF2B5EF4-FFF2-40B4-BE49-F238E27FC236}">
                <a16:creationId xmlns:a16="http://schemas.microsoft.com/office/drawing/2014/main" id="{50094674-2BD3-4398-A67F-49D9699B31B9}"/>
              </a:ext>
            </a:extLst>
          </p:cNvPr>
          <p:cNvCxnSpPr>
            <a:cxnSpLocks/>
            <a:stCxn id="43" idx="3"/>
          </p:cNvCxnSpPr>
          <p:nvPr/>
        </p:nvCxnSpPr>
        <p:spPr>
          <a:xfrm>
            <a:off x="7092280" y="28169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38E83FE-4514-4138-8D63-24B105497E60}"/>
              </a:ext>
            </a:extLst>
          </p:cNvPr>
          <p:cNvSpPr txBox="1"/>
          <p:nvPr/>
        </p:nvSpPr>
        <p:spPr>
          <a:xfrm>
            <a:off x="251520" y="4437112"/>
            <a:ext cx="5184576" cy="646331"/>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–d feature</a:t>
            </a:r>
          </a:p>
          <a:p>
            <a:r>
              <a:rPr lang="en-US" b="0">
                <a:solidFill>
                  <a:srgbClr val="D4D4D4"/>
                </a:solidFill>
                <a:effectLst/>
                <a:latin typeface="Consolas" panose="020B0609020204030204" pitchFamily="49" charset="0"/>
              </a:rPr>
              <a:t>Deleted branch feature (was 1c168e1).</a:t>
            </a:r>
          </a:p>
        </p:txBody>
      </p:sp>
      <p:sp>
        <p:nvSpPr>
          <p:cNvPr id="46" name="楕円 45">
            <a:extLst>
              <a:ext uri="{FF2B5EF4-FFF2-40B4-BE49-F238E27FC236}">
                <a16:creationId xmlns:a16="http://schemas.microsoft.com/office/drawing/2014/main" id="{8BF420F2-B6A0-43F1-8463-6503B8A680F1}"/>
              </a:ext>
            </a:extLst>
          </p:cNvPr>
          <p:cNvSpPr/>
          <p:nvPr/>
        </p:nvSpPr>
        <p:spPr>
          <a:xfrm>
            <a:off x="356388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DFFD03A9-845F-4792-887C-A91D1CA585DE}"/>
              </a:ext>
            </a:extLst>
          </p:cNvPr>
          <p:cNvCxnSpPr>
            <a:cxnSpLocks/>
          </p:cNvCxnSpPr>
          <p:nvPr/>
        </p:nvCxnSpPr>
        <p:spPr>
          <a:xfrm>
            <a:off x="385192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楕円 4">
            <a:extLst>
              <a:ext uri="{FF2B5EF4-FFF2-40B4-BE49-F238E27FC236}">
                <a16:creationId xmlns:a16="http://schemas.microsoft.com/office/drawing/2014/main" id="{D1DE3541-8F71-495E-83F9-98F18BE695DC}"/>
              </a:ext>
            </a:extLst>
          </p:cNvPr>
          <p:cNvSpPr/>
          <p:nvPr/>
        </p:nvSpPr>
        <p:spPr>
          <a:xfrm>
            <a:off x="500404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DF792F7F-D4E5-45C9-9A3D-8B0F3AC7B64D}"/>
              </a:ext>
            </a:extLst>
          </p:cNvPr>
          <p:cNvCxnSpPr>
            <a:cxnSpLocks/>
          </p:cNvCxnSpPr>
          <p:nvPr/>
        </p:nvCxnSpPr>
        <p:spPr>
          <a:xfrm>
            <a:off x="529208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
            <a:extLst>
              <a:ext uri="{FF2B5EF4-FFF2-40B4-BE49-F238E27FC236}">
                <a16:creationId xmlns:a16="http://schemas.microsoft.com/office/drawing/2014/main" id="{2034E529-A1CC-4A04-A3E5-67D37D4F8139}"/>
              </a:ext>
            </a:extLst>
          </p:cNvPr>
          <p:cNvSpPr/>
          <p:nvPr/>
        </p:nvSpPr>
        <p:spPr>
          <a:xfrm>
            <a:off x="644420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BD7B9ABE-320E-43DD-A435-1D0CE4C74462}"/>
              </a:ext>
            </a:extLst>
          </p:cNvPr>
          <p:cNvCxnSpPr>
            <a:cxnSpLocks/>
          </p:cNvCxnSpPr>
          <p:nvPr/>
        </p:nvCxnSpPr>
        <p:spPr>
          <a:xfrm>
            <a:off x="673224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楕円 4">
            <a:extLst>
              <a:ext uri="{FF2B5EF4-FFF2-40B4-BE49-F238E27FC236}">
                <a16:creationId xmlns:a16="http://schemas.microsoft.com/office/drawing/2014/main" id="{17332D48-6B16-4D06-8EB9-E5D2FF1F558C}"/>
              </a:ext>
            </a:extLst>
          </p:cNvPr>
          <p:cNvSpPr/>
          <p:nvPr/>
        </p:nvSpPr>
        <p:spPr>
          <a:xfrm>
            <a:off x="788436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1 つの角を切り取り 1 つの角を丸める 52">
            <a:extLst>
              <a:ext uri="{FF2B5EF4-FFF2-40B4-BE49-F238E27FC236}">
                <a16:creationId xmlns:a16="http://schemas.microsoft.com/office/drawing/2014/main" id="{08CA1C52-F06A-4BAB-BA95-99AA5BE5BBF4}"/>
              </a:ext>
            </a:extLst>
          </p:cNvPr>
          <p:cNvSpPr/>
          <p:nvPr/>
        </p:nvSpPr>
        <p:spPr>
          <a:xfrm>
            <a:off x="7452320" y="54452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4" name="直線矢印コネクタ 53">
            <a:extLst>
              <a:ext uri="{FF2B5EF4-FFF2-40B4-BE49-F238E27FC236}">
                <a16:creationId xmlns:a16="http://schemas.microsoft.com/office/drawing/2014/main" id="{2199758F-06B3-4A09-BF2D-7096AC28F6E2}"/>
              </a:ext>
            </a:extLst>
          </p:cNvPr>
          <p:cNvCxnSpPr>
            <a:cxnSpLocks/>
            <a:stCxn id="53" idx="1"/>
            <a:endCxn id="52" idx="0"/>
          </p:cNvCxnSpPr>
          <p:nvPr/>
        </p:nvCxnSpPr>
        <p:spPr>
          <a:xfrm>
            <a:off x="8028384" y="5783560"/>
            <a:ext cx="0" cy="2284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8A67170B-BDD7-460E-BB52-B9D5FE6D09F5}"/>
              </a:ext>
            </a:extLst>
          </p:cNvPr>
          <p:cNvSpPr/>
          <p:nvPr/>
        </p:nvSpPr>
        <p:spPr>
          <a:xfrm>
            <a:off x="6084168" y="544522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56" name="直線矢印コネクタ 55">
            <a:extLst>
              <a:ext uri="{FF2B5EF4-FFF2-40B4-BE49-F238E27FC236}">
                <a16:creationId xmlns:a16="http://schemas.microsoft.com/office/drawing/2014/main" id="{92F178D1-8114-4699-8EA8-7B0E696AB277}"/>
              </a:ext>
            </a:extLst>
          </p:cNvPr>
          <p:cNvCxnSpPr>
            <a:cxnSpLocks/>
            <a:stCxn id="55" idx="3"/>
          </p:cNvCxnSpPr>
          <p:nvPr/>
        </p:nvCxnSpPr>
        <p:spPr>
          <a:xfrm>
            <a:off x="7020272" y="56252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矢印: 下 56">
            <a:extLst>
              <a:ext uri="{FF2B5EF4-FFF2-40B4-BE49-F238E27FC236}">
                <a16:creationId xmlns:a16="http://schemas.microsoft.com/office/drawing/2014/main" id="{0856FE78-AE90-46E2-8420-2F3D3AD6C7FA}"/>
              </a:ext>
            </a:extLst>
          </p:cNvPr>
          <p:cNvSpPr/>
          <p:nvPr/>
        </p:nvSpPr>
        <p:spPr>
          <a:xfrm>
            <a:off x="6444208" y="4581128"/>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テキスト ボックス 57">
            <a:extLst>
              <a:ext uri="{FF2B5EF4-FFF2-40B4-BE49-F238E27FC236}">
                <a16:creationId xmlns:a16="http://schemas.microsoft.com/office/drawing/2014/main" id="{A698A2F7-A27E-4CA1-9040-2204A8B2AA8F}"/>
              </a:ext>
            </a:extLst>
          </p:cNvPr>
          <p:cNvSpPr txBox="1"/>
          <p:nvPr/>
        </p:nvSpPr>
        <p:spPr>
          <a:xfrm>
            <a:off x="6084168" y="6372036"/>
            <a:ext cx="1080120" cy="369332"/>
          </a:xfrm>
          <a:prstGeom prst="rect">
            <a:avLst/>
          </a:prstGeom>
          <a:noFill/>
        </p:spPr>
        <p:txBody>
          <a:bodyPr wrap="square">
            <a:spAutoFit/>
          </a:bodyPr>
          <a:lstStyle/>
          <a:p>
            <a:r>
              <a:rPr lang="en-US">
                <a:latin typeface="Consolas" panose="020B0609020204030204" pitchFamily="49" charset="0"/>
              </a:rPr>
              <a:t>1c168e1</a:t>
            </a:r>
          </a:p>
        </p:txBody>
      </p:sp>
      <p:sp>
        <p:nvSpPr>
          <p:cNvPr id="61" name="テキスト ボックス 60">
            <a:extLst>
              <a:ext uri="{FF2B5EF4-FFF2-40B4-BE49-F238E27FC236}">
                <a16:creationId xmlns:a16="http://schemas.microsoft.com/office/drawing/2014/main" id="{ACE64EA3-1F01-4466-BD24-E64EC845F5FC}"/>
              </a:ext>
            </a:extLst>
          </p:cNvPr>
          <p:cNvSpPr txBox="1"/>
          <p:nvPr/>
        </p:nvSpPr>
        <p:spPr>
          <a:xfrm>
            <a:off x="230316" y="5373216"/>
            <a:ext cx="5493812" cy="369332"/>
          </a:xfrm>
          <a:prstGeom prst="rect">
            <a:avLst/>
          </a:prstGeom>
          <a:noFill/>
        </p:spPr>
        <p:txBody>
          <a:bodyPr wrap="none" rtlCol="0">
            <a:spAutoFit/>
          </a:bodyPr>
          <a:lstStyle/>
          <a:p>
            <a:r>
              <a:rPr lang="ja-JP" altLang="en-US"/>
              <a:t>削除前に指していたコミットハッシュが表示される</a:t>
            </a:r>
            <a:endParaRPr lang="en-US"/>
          </a:p>
        </p:txBody>
      </p:sp>
    </p:spTree>
    <p:extLst>
      <p:ext uri="{BB962C8B-B14F-4D97-AF65-F5344CB8AC3E}">
        <p14:creationId xmlns:p14="http://schemas.microsoft.com/office/powerpoint/2010/main" val="2518483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7C6ECB4-6C3B-4070-BDA8-ACA4AC4457AC}"/>
              </a:ext>
            </a:extLst>
          </p:cNvPr>
          <p:cNvSpPr>
            <a:spLocks noGrp="1"/>
          </p:cNvSpPr>
          <p:nvPr>
            <p:ph type="body" sz="quarter" idx="10"/>
          </p:nvPr>
        </p:nvSpPr>
        <p:spPr/>
        <p:txBody>
          <a:bodyPr/>
          <a:lstStyle/>
          <a:p>
            <a:r>
              <a:rPr lang="ja-JP" altLang="en-US"/>
              <a:t>ブランチの削除</a:t>
            </a:r>
            <a:endParaRPr lang="en-US"/>
          </a:p>
        </p:txBody>
      </p:sp>
      <p:sp>
        <p:nvSpPr>
          <p:cNvPr id="3" name="四角形: 1 つの角を切り取り 1 つの角を丸める 2">
            <a:extLst>
              <a:ext uri="{FF2B5EF4-FFF2-40B4-BE49-F238E27FC236}">
                <a16:creationId xmlns:a16="http://schemas.microsoft.com/office/drawing/2014/main" id="{F61B59A6-0D74-4898-95B9-14019CA7D217}"/>
              </a:ext>
            </a:extLst>
          </p:cNvPr>
          <p:cNvSpPr/>
          <p:nvPr/>
        </p:nvSpPr>
        <p:spPr>
          <a:xfrm>
            <a:off x="2915816" y="192960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 name="直線矢印コネクタ 3">
            <a:extLst>
              <a:ext uri="{FF2B5EF4-FFF2-40B4-BE49-F238E27FC236}">
                <a16:creationId xmlns:a16="http://schemas.microsoft.com/office/drawing/2014/main" id="{0DC08D82-312F-4940-8A72-AF1254AA6495}"/>
              </a:ext>
            </a:extLst>
          </p:cNvPr>
          <p:cNvCxnSpPr>
            <a:cxnSpLocks/>
            <a:stCxn id="3" idx="1"/>
          </p:cNvCxnSpPr>
          <p:nvPr/>
        </p:nvCxnSpPr>
        <p:spPr>
          <a:xfrm>
            <a:off x="3491880" y="226794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C1920AAD-5D2D-439A-A24C-C81429452172}"/>
              </a:ext>
            </a:extLst>
          </p:cNvPr>
          <p:cNvSpPr/>
          <p:nvPr/>
        </p:nvSpPr>
        <p:spPr>
          <a:xfrm>
            <a:off x="1547664" y="1929606"/>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 name="直線矢印コネクタ 5">
            <a:extLst>
              <a:ext uri="{FF2B5EF4-FFF2-40B4-BE49-F238E27FC236}">
                <a16:creationId xmlns:a16="http://schemas.microsoft.com/office/drawing/2014/main" id="{A72D06EC-8D9D-4E77-A48C-77A96B70F911}"/>
              </a:ext>
            </a:extLst>
          </p:cNvPr>
          <p:cNvCxnSpPr>
            <a:cxnSpLocks/>
            <a:stCxn id="5" idx="3"/>
          </p:cNvCxnSpPr>
          <p:nvPr/>
        </p:nvCxnSpPr>
        <p:spPr>
          <a:xfrm>
            <a:off x="2483768" y="210962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46819956-B55B-4681-9B8D-6336E15EA3C9}"/>
              </a:ext>
            </a:extLst>
          </p:cNvPr>
          <p:cNvSpPr/>
          <p:nvPr/>
        </p:nvSpPr>
        <p:spPr>
          <a:xfrm>
            <a:off x="226774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1FE5253-60C8-4825-8D2F-A93E7DDE8DE7}"/>
              </a:ext>
            </a:extLst>
          </p:cNvPr>
          <p:cNvSpPr/>
          <p:nvPr/>
        </p:nvSpPr>
        <p:spPr>
          <a:xfrm>
            <a:off x="3347864" y="329775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FC9A644-8CED-4306-94A7-1CB09F58A8C3}"/>
              </a:ext>
            </a:extLst>
          </p:cNvPr>
          <p:cNvSpPr/>
          <p:nvPr/>
        </p:nvSpPr>
        <p:spPr>
          <a:xfrm>
            <a:off x="118762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1E22D97-3531-4A07-AC7A-0C3071EE8D20}"/>
              </a:ext>
            </a:extLst>
          </p:cNvPr>
          <p:cNvCxnSpPr>
            <a:cxnSpLocks/>
            <a:stCxn id="9" idx="6"/>
            <a:endCxn id="7" idx="2"/>
          </p:cNvCxnSpPr>
          <p:nvPr/>
        </p:nvCxnSpPr>
        <p:spPr>
          <a:xfrm>
            <a:off x="1475656" y="279370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89F4094-ADD6-46F3-9C23-F07AE485E831}"/>
              </a:ext>
            </a:extLst>
          </p:cNvPr>
          <p:cNvSpPr/>
          <p:nvPr/>
        </p:nvSpPr>
        <p:spPr>
          <a:xfrm>
            <a:off x="334786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CBFC0290-5EFF-4C92-BCF2-4D223DE8C21D}"/>
              </a:ext>
            </a:extLst>
          </p:cNvPr>
          <p:cNvCxnSpPr>
            <a:cxnSpLocks/>
            <a:endCxn id="11" idx="2"/>
          </p:cNvCxnSpPr>
          <p:nvPr/>
        </p:nvCxnSpPr>
        <p:spPr>
          <a:xfrm>
            <a:off x="2555776" y="279370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987B05E-0A6A-4492-B197-796EF540CD57}"/>
              </a:ext>
            </a:extLst>
          </p:cNvPr>
          <p:cNvCxnSpPr>
            <a:cxnSpLocks/>
            <a:stCxn id="7" idx="5"/>
            <a:endCxn id="8" idx="1"/>
          </p:cNvCxnSpPr>
          <p:nvPr/>
        </p:nvCxnSpPr>
        <p:spPr>
          <a:xfrm>
            <a:off x="2513595" y="2895537"/>
            <a:ext cx="87645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6516C38D-F9F7-4C3D-A1B1-179D55BA4C82}"/>
              </a:ext>
            </a:extLst>
          </p:cNvPr>
          <p:cNvSpPr/>
          <p:nvPr/>
        </p:nvSpPr>
        <p:spPr>
          <a:xfrm>
            <a:off x="2915816" y="403954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9D080575-2B02-4C58-987B-C7162CD27DA0}"/>
              </a:ext>
            </a:extLst>
          </p:cNvPr>
          <p:cNvCxnSpPr>
            <a:cxnSpLocks/>
            <a:stCxn id="14" idx="3"/>
            <a:endCxn id="8" idx="4"/>
          </p:cNvCxnSpPr>
          <p:nvPr/>
        </p:nvCxnSpPr>
        <p:spPr>
          <a:xfrm flipV="1">
            <a:off x="3491880" y="3585790"/>
            <a:ext cx="0" cy="4537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DEB2829-0C86-4103-B823-E30FE95662AB}"/>
              </a:ext>
            </a:extLst>
          </p:cNvPr>
          <p:cNvSpPr txBox="1"/>
          <p:nvPr/>
        </p:nvSpPr>
        <p:spPr>
          <a:xfrm>
            <a:off x="251520" y="4737918"/>
            <a:ext cx="8748464" cy="923330"/>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-d branch</a:t>
            </a:r>
          </a:p>
          <a:p>
            <a:r>
              <a:rPr lang="en-US" b="0">
                <a:solidFill>
                  <a:srgbClr val="D4D4D4"/>
                </a:solidFill>
                <a:effectLst/>
                <a:latin typeface="Consolas" panose="020B0609020204030204" pitchFamily="49" charset="0"/>
              </a:rPr>
              <a:t>error: The branch </a:t>
            </a:r>
            <a:r>
              <a:rPr lang="en-US" b="0">
                <a:solidFill>
                  <a:srgbClr val="CE9178"/>
                </a:solidFill>
                <a:effectLst/>
                <a:latin typeface="Consolas" panose="020B0609020204030204" pitchFamily="49" charset="0"/>
              </a:rPr>
              <a:t>'</a:t>
            </a:r>
            <a:r>
              <a:rPr lang="en-US">
                <a:solidFill>
                  <a:srgbClr val="CE9178"/>
                </a:solidFill>
                <a:latin typeface="Consolas" panose="020B0609020204030204" pitchFamily="49" charset="0"/>
              </a:rPr>
              <a:t>feature</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 is not fully merged.</a:t>
            </a:r>
          </a:p>
          <a:p>
            <a:r>
              <a:rPr lang="en-US" b="0">
                <a:solidFill>
                  <a:srgbClr val="D4D4D4"/>
                </a:solidFill>
                <a:effectLst/>
                <a:latin typeface="Consolas" panose="020B0609020204030204" pitchFamily="49" charset="0"/>
              </a:rPr>
              <a:t>If you are sure you want to delete it, run </a:t>
            </a:r>
            <a:r>
              <a:rPr lang="en-US" b="0">
                <a:solidFill>
                  <a:srgbClr val="CE9178"/>
                </a:solidFill>
                <a:effectLst/>
                <a:latin typeface="Consolas" panose="020B0609020204030204" pitchFamily="49" charset="0"/>
              </a:rPr>
              <a:t>'git branch -D feature'</a:t>
            </a:r>
            <a:r>
              <a:rPr lang="en-US" b="0">
                <a:solidFill>
                  <a:srgbClr val="D4D4D4"/>
                </a:solidFill>
                <a:effectLst/>
                <a:latin typeface="Consolas" panose="020B0609020204030204" pitchFamily="49" charset="0"/>
              </a:rPr>
              <a:t>.</a:t>
            </a:r>
          </a:p>
        </p:txBody>
      </p:sp>
      <p:sp>
        <p:nvSpPr>
          <p:cNvPr id="18" name="テキスト ボックス 17">
            <a:extLst>
              <a:ext uri="{FF2B5EF4-FFF2-40B4-BE49-F238E27FC236}">
                <a16:creationId xmlns:a16="http://schemas.microsoft.com/office/drawing/2014/main" id="{4344E493-3CCC-4ECB-BEA0-7EC94DDD6EAF}"/>
              </a:ext>
            </a:extLst>
          </p:cNvPr>
          <p:cNvSpPr txBox="1"/>
          <p:nvPr/>
        </p:nvSpPr>
        <p:spPr>
          <a:xfrm>
            <a:off x="179512" y="1124744"/>
            <a:ext cx="7622600" cy="400110"/>
          </a:xfrm>
          <a:prstGeom prst="rect">
            <a:avLst/>
          </a:prstGeom>
          <a:noFill/>
        </p:spPr>
        <p:txBody>
          <a:bodyPr wrap="none" rtlCol="0">
            <a:spAutoFit/>
          </a:bodyPr>
          <a:lstStyle/>
          <a:p>
            <a:r>
              <a:rPr lang="ja-JP" altLang="en-US" sz="2000"/>
              <a:t>マージされていないブランチを削除しようとするとエラーになる</a:t>
            </a:r>
            <a:endParaRPr lang="en-US" sz="2000"/>
          </a:p>
        </p:txBody>
      </p:sp>
      <p:sp>
        <p:nvSpPr>
          <p:cNvPr id="19" name="テキスト ボックス 18">
            <a:extLst>
              <a:ext uri="{FF2B5EF4-FFF2-40B4-BE49-F238E27FC236}">
                <a16:creationId xmlns:a16="http://schemas.microsoft.com/office/drawing/2014/main" id="{742790BE-88AF-4116-961D-F10D1CB5D167}"/>
              </a:ext>
            </a:extLst>
          </p:cNvPr>
          <p:cNvSpPr txBox="1"/>
          <p:nvPr/>
        </p:nvSpPr>
        <p:spPr>
          <a:xfrm>
            <a:off x="395536" y="5949280"/>
            <a:ext cx="7124066" cy="400110"/>
          </a:xfrm>
          <a:prstGeom prst="rect">
            <a:avLst/>
          </a:prstGeom>
          <a:noFill/>
        </p:spPr>
        <p:txBody>
          <a:bodyPr wrap="none" rtlCol="0">
            <a:spAutoFit/>
          </a:bodyPr>
          <a:lstStyle/>
          <a:p>
            <a:r>
              <a:rPr lang="ja-JP" altLang="en-US" sz="2000"/>
              <a:t>もしどうしても削除したいのなら「</a:t>
            </a:r>
            <a:r>
              <a:rPr lang="en-US" altLang="ja-JP" sz="2000"/>
              <a:t>-D</a:t>
            </a:r>
            <a:r>
              <a:rPr lang="ja-JP" altLang="en-US" sz="2000"/>
              <a:t>」オプションをつけろ</a:t>
            </a:r>
            <a:endParaRPr lang="en-US" sz="2000"/>
          </a:p>
        </p:txBody>
      </p:sp>
    </p:spTree>
    <p:extLst>
      <p:ext uri="{BB962C8B-B14F-4D97-AF65-F5344CB8AC3E}">
        <p14:creationId xmlns:p14="http://schemas.microsoft.com/office/powerpoint/2010/main" val="820682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47AF12-B4A6-47CF-BCE3-F5830B294926}"/>
              </a:ext>
            </a:extLst>
          </p:cNvPr>
          <p:cNvSpPr>
            <a:spLocks noGrp="1"/>
          </p:cNvSpPr>
          <p:nvPr>
            <p:ph type="body" sz="quarter" idx="10"/>
          </p:nvPr>
        </p:nvSpPr>
        <p:spPr/>
        <p:txBody>
          <a:bodyPr/>
          <a:lstStyle/>
          <a:p>
            <a:r>
              <a:rPr lang="ja-JP" altLang="en-US"/>
              <a:t>ブランチの削除</a:t>
            </a:r>
            <a:endParaRPr lang="en-US"/>
          </a:p>
        </p:txBody>
      </p:sp>
      <p:sp>
        <p:nvSpPr>
          <p:cNvPr id="3" name="四角形: 1 つの角を切り取り 1 つの角を丸める 2">
            <a:extLst>
              <a:ext uri="{FF2B5EF4-FFF2-40B4-BE49-F238E27FC236}">
                <a16:creationId xmlns:a16="http://schemas.microsoft.com/office/drawing/2014/main" id="{6450C50B-3D1A-4A56-9121-2D9536551653}"/>
              </a:ext>
            </a:extLst>
          </p:cNvPr>
          <p:cNvSpPr/>
          <p:nvPr/>
        </p:nvSpPr>
        <p:spPr>
          <a:xfrm>
            <a:off x="2771800" y="299695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 name="直線矢印コネクタ 3">
            <a:extLst>
              <a:ext uri="{FF2B5EF4-FFF2-40B4-BE49-F238E27FC236}">
                <a16:creationId xmlns:a16="http://schemas.microsoft.com/office/drawing/2014/main" id="{1671C23E-155F-43B4-9FDF-D56BD7B2F0A4}"/>
              </a:ext>
            </a:extLst>
          </p:cNvPr>
          <p:cNvCxnSpPr>
            <a:cxnSpLocks/>
            <a:stCxn id="3" idx="1"/>
          </p:cNvCxnSpPr>
          <p:nvPr/>
        </p:nvCxnSpPr>
        <p:spPr>
          <a:xfrm>
            <a:off x="3347864" y="333528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D4EAAECD-72A2-45D9-8B6F-817AD5B4A4F3}"/>
              </a:ext>
            </a:extLst>
          </p:cNvPr>
          <p:cNvSpPr/>
          <p:nvPr/>
        </p:nvSpPr>
        <p:spPr>
          <a:xfrm>
            <a:off x="1403648" y="299695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 name="直線矢印コネクタ 5">
            <a:extLst>
              <a:ext uri="{FF2B5EF4-FFF2-40B4-BE49-F238E27FC236}">
                <a16:creationId xmlns:a16="http://schemas.microsoft.com/office/drawing/2014/main" id="{477DAE69-DA31-444F-B0C2-4B81C9F6F7FF}"/>
              </a:ext>
            </a:extLst>
          </p:cNvPr>
          <p:cNvCxnSpPr>
            <a:cxnSpLocks/>
            <a:stCxn id="5" idx="3"/>
          </p:cNvCxnSpPr>
          <p:nvPr/>
        </p:nvCxnSpPr>
        <p:spPr>
          <a:xfrm>
            <a:off x="2339752" y="317697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44506048-CC8D-407A-846C-FE2697634017}"/>
              </a:ext>
            </a:extLst>
          </p:cNvPr>
          <p:cNvSpPr/>
          <p:nvPr/>
        </p:nvSpPr>
        <p:spPr>
          <a:xfrm>
            <a:off x="212372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DD8EB10-74FD-4DC5-AF96-64619F0FCB18}"/>
              </a:ext>
            </a:extLst>
          </p:cNvPr>
          <p:cNvSpPr/>
          <p:nvPr/>
        </p:nvSpPr>
        <p:spPr>
          <a:xfrm>
            <a:off x="3203848" y="4365104"/>
            <a:ext cx="288032" cy="28803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1CFB8D9-49F4-4C5F-A634-04522000A28B}"/>
              </a:ext>
            </a:extLst>
          </p:cNvPr>
          <p:cNvSpPr/>
          <p:nvPr/>
        </p:nvSpPr>
        <p:spPr>
          <a:xfrm>
            <a:off x="104360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38ACD1A-051A-4ABE-BAFA-FB9B3EDDEEAF}"/>
              </a:ext>
            </a:extLst>
          </p:cNvPr>
          <p:cNvCxnSpPr>
            <a:cxnSpLocks/>
            <a:stCxn id="9" idx="6"/>
            <a:endCxn id="7" idx="2"/>
          </p:cNvCxnSpPr>
          <p:nvPr/>
        </p:nvCxnSpPr>
        <p:spPr>
          <a:xfrm>
            <a:off x="1331640" y="386104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EF36087A-B1B1-420E-B4B4-9E333D7612DF}"/>
              </a:ext>
            </a:extLst>
          </p:cNvPr>
          <p:cNvSpPr/>
          <p:nvPr/>
        </p:nvSpPr>
        <p:spPr>
          <a:xfrm>
            <a:off x="320384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C3EC2F3E-998B-4F16-9671-582DF074AB8D}"/>
              </a:ext>
            </a:extLst>
          </p:cNvPr>
          <p:cNvCxnSpPr>
            <a:cxnSpLocks/>
            <a:endCxn id="11" idx="2"/>
          </p:cNvCxnSpPr>
          <p:nvPr/>
        </p:nvCxnSpPr>
        <p:spPr>
          <a:xfrm>
            <a:off x="2411760" y="386104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246B05B-DAE4-4075-8C3C-7D61B4070382}"/>
              </a:ext>
            </a:extLst>
          </p:cNvPr>
          <p:cNvCxnSpPr>
            <a:cxnSpLocks/>
            <a:stCxn id="7" idx="5"/>
            <a:endCxn id="8" idx="1"/>
          </p:cNvCxnSpPr>
          <p:nvPr/>
        </p:nvCxnSpPr>
        <p:spPr>
          <a:xfrm>
            <a:off x="2369579" y="3962883"/>
            <a:ext cx="87645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A6A6CD7-086C-455F-92F2-D5C36CC3137A}"/>
              </a:ext>
            </a:extLst>
          </p:cNvPr>
          <p:cNvSpPr txBox="1"/>
          <p:nvPr/>
        </p:nvSpPr>
        <p:spPr>
          <a:xfrm>
            <a:off x="251520" y="1052736"/>
            <a:ext cx="3467616" cy="584775"/>
          </a:xfrm>
          <a:prstGeom prst="rect">
            <a:avLst/>
          </a:prstGeom>
          <a:noFill/>
        </p:spPr>
        <p:txBody>
          <a:bodyPr wrap="none" rtlCol="0">
            <a:spAutoFit/>
          </a:bodyPr>
          <a:lstStyle/>
          <a:p>
            <a:r>
              <a:rPr lang="ja-JP" altLang="en-US" sz="3200"/>
              <a:t>もし削除したら？</a:t>
            </a:r>
            <a:endParaRPr lang="en-US" sz="3200"/>
          </a:p>
        </p:txBody>
      </p:sp>
      <p:sp>
        <p:nvSpPr>
          <p:cNvPr id="17" name="テキスト ボックス 16">
            <a:extLst>
              <a:ext uri="{FF2B5EF4-FFF2-40B4-BE49-F238E27FC236}">
                <a16:creationId xmlns:a16="http://schemas.microsoft.com/office/drawing/2014/main" id="{1508605C-9B72-49F5-9674-A99AD35EB3AA}"/>
              </a:ext>
            </a:extLst>
          </p:cNvPr>
          <p:cNvSpPr txBox="1"/>
          <p:nvPr/>
        </p:nvSpPr>
        <p:spPr>
          <a:xfrm>
            <a:off x="899592" y="1700808"/>
            <a:ext cx="6340197" cy="830997"/>
          </a:xfrm>
          <a:prstGeom prst="rect">
            <a:avLst/>
          </a:prstGeom>
          <a:noFill/>
        </p:spPr>
        <p:txBody>
          <a:bodyPr wrap="none" rtlCol="0">
            <a:spAutoFit/>
          </a:bodyPr>
          <a:lstStyle/>
          <a:p>
            <a:r>
              <a:rPr lang="ja-JP" altLang="en-US" sz="2400"/>
              <a:t>コミットは失われない</a:t>
            </a:r>
            <a:endParaRPr lang="en-US" altLang="ja-JP" sz="2400"/>
          </a:p>
          <a:p>
            <a:r>
              <a:rPr lang="ja-JP" altLang="en-US" sz="2400"/>
              <a:t>しかし、既存のブランチからたどれなくなる</a:t>
            </a:r>
            <a:endParaRPr lang="en-US" sz="2400"/>
          </a:p>
        </p:txBody>
      </p:sp>
      <p:sp>
        <p:nvSpPr>
          <p:cNvPr id="18" name="四角形: 角を丸くする 17">
            <a:extLst>
              <a:ext uri="{FF2B5EF4-FFF2-40B4-BE49-F238E27FC236}">
                <a16:creationId xmlns:a16="http://schemas.microsoft.com/office/drawing/2014/main" id="{8D2F8C52-A755-4E60-B890-EEA1352D52D9}"/>
              </a:ext>
            </a:extLst>
          </p:cNvPr>
          <p:cNvSpPr/>
          <p:nvPr/>
        </p:nvSpPr>
        <p:spPr>
          <a:xfrm>
            <a:off x="899592" y="3645024"/>
            <a:ext cx="2808312" cy="432048"/>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テキスト ボックス 18">
            <a:extLst>
              <a:ext uri="{FF2B5EF4-FFF2-40B4-BE49-F238E27FC236}">
                <a16:creationId xmlns:a16="http://schemas.microsoft.com/office/drawing/2014/main" id="{334DC9C9-BA68-46E4-8A45-18372A2C3CC9}"/>
              </a:ext>
            </a:extLst>
          </p:cNvPr>
          <p:cNvSpPr txBox="1"/>
          <p:nvPr/>
        </p:nvSpPr>
        <p:spPr>
          <a:xfrm>
            <a:off x="3851920" y="3645024"/>
            <a:ext cx="3916457" cy="369332"/>
          </a:xfrm>
          <a:prstGeom prst="rect">
            <a:avLst/>
          </a:prstGeom>
          <a:noFill/>
        </p:spPr>
        <p:txBody>
          <a:bodyPr wrap="none" rtlCol="0">
            <a:spAutoFit/>
          </a:bodyPr>
          <a:lstStyle/>
          <a:p>
            <a:r>
              <a:rPr lang="en-US"/>
              <a:t>main</a:t>
            </a:r>
            <a:r>
              <a:rPr lang="ja-JP" altLang="en-US"/>
              <a:t>ブランチからたどれるコミット</a:t>
            </a:r>
            <a:endParaRPr lang="en-US"/>
          </a:p>
        </p:txBody>
      </p:sp>
      <p:sp>
        <p:nvSpPr>
          <p:cNvPr id="20" name="テキスト ボックス 19">
            <a:extLst>
              <a:ext uri="{FF2B5EF4-FFF2-40B4-BE49-F238E27FC236}">
                <a16:creationId xmlns:a16="http://schemas.microsoft.com/office/drawing/2014/main" id="{21180367-196C-4A95-A761-61022E1A5B67}"/>
              </a:ext>
            </a:extLst>
          </p:cNvPr>
          <p:cNvSpPr txBox="1"/>
          <p:nvPr/>
        </p:nvSpPr>
        <p:spPr>
          <a:xfrm>
            <a:off x="179512" y="4869160"/>
            <a:ext cx="8648521" cy="1323439"/>
          </a:xfrm>
          <a:prstGeom prst="rect">
            <a:avLst/>
          </a:prstGeom>
          <a:noFill/>
        </p:spPr>
        <p:txBody>
          <a:bodyPr wrap="none" rtlCol="0">
            <a:spAutoFit/>
          </a:bodyPr>
          <a:lstStyle/>
          <a:p>
            <a:r>
              <a:rPr lang="ja-JP" altLang="en-US" sz="2000"/>
              <a:t>各コミットは「親コミット」を覚えている</a:t>
            </a:r>
            <a:endParaRPr lang="en-US" altLang="ja-JP" sz="2000"/>
          </a:p>
          <a:p>
            <a:r>
              <a:rPr lang="ja-JP" altLang="en-US" sz="2000"/>
              <a:t>「親コミット」をたどることで自分のルーツを知ることができる</a:t>
            </a:r>
            <a:endParaRPr lang="en-US" altLang="ja-JP" sz="2000"/>
          </a:p>
          <a:p>
            <a:r>
              <a:rPr lang="ja-JP" altLang="en-US" sz="2000">
                <a:solidFill>
                  <a:srgbClr val="FF0000"/>
                </a:solidFill>
              </a:rPr>
              <a:t>「子供コミット」は知らない</a:t>
            </a:r>
            <a:endParaRPr lang="en-US" altLang="ja-JP" sz="2000">
              <a:solidFill>
                <a:srgbClr val="FF0000"/>
              </a:solidFill>
            </a:endParaRPr>
          </a:p>
          <a:p>
            <a:r>
              <a:rPr lang="ja-JP" altLang="en-US" sz="2000">
                <a:solidFill>
                  <a:srgbClr val="FF0000"/>
                </a:solidFill>
              </a:rPr>
              <a:t>マージされていないブランチを削除すると、たどれないコミットが生じる</a:t>
            </a:r>
            <a:endParaRPr lang="en-US" sz="2000">
              <a:solidFill>
                <a:srgbClr val="FF0000"/>
              </a:solidFill>
            </a:endParaRPr>
          </a:p>
        </p:txBody>
      </p:sp>
      <p:sp>
        <p:nvSpPr>
          <p:cNvPr id="22" name="テキスト ボックス 21">
            <a:extLst>
              <a:ext uri="{FF2B5EF4-FFF2-40B4-BE49-F238E27FC236}">
                <a16:creationId xmlns:a16="http://schemas.microsoft.com/office/drawing/2014/main" id="{2068EF14-7E9C-44B9-A15A-218F3A8F3937}"/>
              </a:ext>
            </a:extLst>
          </p:cNvPr>
          <p:cNvSpPr txBox="1"/>
          <p:nvPr/>
        </p:nvSpPr>
        <p:spPr>
          <a:xfrm>
            <a:off x="3995936" y="4317479"/>
            <a:ext cx="3416320" cy="369332"/>
          </a:xfrm>
          <a:prstGeom prst="rect">
            <a:avLst/>
          </a:prstGeom>
          <a:noFill/>
        </p:spPr>
        <p:txBody>
          <a:bodyPr wrap="none" rtlCol="0">
            <a:spAutoFit/>
          </a:bodyPr>
          <a:lstStyle/>
          <a:p>
            <a:r>
              <a:rPr lang="ja-JP" altLang="en-US"/>
              <a:t>どのブランチからもたどれない</a:t>
            </a:r>
            <a:endParaRPr lang="en-US"/>
          </a:p>
        </p:txBody>
      </p:sp>
      <p:cxnSp>
        <p:nvCxnSpPr>
          <p:cNvPr id="24" name="直線矢印コネクタ 23">
            <a:extLst>
              <a:ext uri="{FF2B5EF4-FFF2-40B4-BE49-F238E27FC236}">
                <a16:creationId xmlns:a16="http://schemas.microsoft.com/office/drawing/2014/main" id="{D968647B-8DFA-4CE6-B128-17530D06D7DC}"/>
              </a:ext>
            </a:extLst>
          </p:cNvPr>
          <p:cNvCxnSpPr>
            <a:stCxn id="22" idx="1"/>
            <a:endCxn id="8" idx="6"/>
          </p:cNvCxnSpPr>
          <p:nvPr/>
        </p:nvCxnSpPr>
        <p:spPr>
          <a:xfrm flipH="1">
            <a:off x="3491880" y="4502145"/>
            <a:ext cx="504056" cy="697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42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61EC923-7991-4FE2-9026-5CA691B1D9B6}"/>
              </a:ext>
            </a:extLst>
          </p:cNvPr>
          <p:cNvSpPr>
            <a:spLocks noGrp="1"/>
          </p:cNvSpPr>
          <p:nvPr>
            <p:ph type="body" sz="quarter" idx="10"/>
          </p:nvPr>
        </p:nvSpPr>
        <p:spPr/>
        <p:txBody>
          <a:bodyPr/>
          <a:lstStyle/>
          <a:p>
            <a:r>
              <a:rPr lang="ja-JP" altLang="en-US"/>
              <a:t>ブランチの削除</a:t>
            </a:r>
            <a:endParaRPr lang="en-US"/>
          </a:p>
        </p:txBody>
      </p:sp>
      <p:sp>
        <p:nvSpPr>
          <p:cNvPr id="3" name="楕円 2">
            <a:extLst>
              <a:ext uri="{FF2B5EF4-FFF2-40B4-BE49-F238E27FC236}">
                <a16:creationId xmlns:a16="http://schemas.microsoft.com/office/drawing/2014/main" id="{B8B46FC0-7D99-4B25-ADB2-351048D07752}"/>
              </a:ext>
            </a:extLst>
          </p:cNvPr>
          <p:cNvSpPr/>
          <p:nvPr/>
        </p:nvSpPr>
        <p:spPr>
          <a:xfrm>
            <a:off x="114087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4D12CA9F-CBC3-427F-9705-1E06EFAC0D9E}"/>
              </a:ext>
            </a:extLst>
          </p:cNvPr>
          <p:cNvCxnSpPr>
            <a:cxnSpLocks/>
          </p:cNvCxnSpPr>
          <p:nvPr/>
        </p:nvCxnSpPr>
        <p:spPr>
          <a:xfrm>
            <a:off x="142890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BD04B248-F3BE-493A-8916-369491B17C97}"/>
              </a:ext>
            </a:extLst>
          </p:cNvPr>
          <p:cNvSpPr/>
          <p:nvPr/>
        </p:nvSpPr>
        <p:spPr>
          <a:xfrm>
            <a:off x="258103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D01F896D-9B67-4B1C-8E72-FF1500E62C0E}"/>
              </a:ext>
            </a:extLst>
          </p:cNvPr>
          <p:cNvCxnSpPr>
            <a:cxnSpLocks/>
          </p:cNvCxnSpPr>
          <p:nvPr/>
        </p:nvCxnSpPr>
        <p:spPr>
          <a:xfrm>
            <a:off x="286906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楕円 4">
            <a:extLst>
              <a:ext uri="{FF2B5EF4-FFF2-40B4-BE49-F238E27FC236}">
                <a16:creationId xmlns:a16="http://schemas.microsoft.com/office/drawing/2014/main" id="{56C86919-6942-44CF-8486-FE7920F38880}"/>
              </a:ext>
            </a:extLst>
          </p:cNvPr>
          <p:cNvSpPr/>
          <p:nvPr/>
        </p:nvSpPr>
        <p:spPr>
          <a:xfrm>
            <a:off x="402119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5D0DA60-968B-484A-86FC-E26ED26F751B}"/>
              </a:ext>
            </a:extLst>
          </p:cNvPr>
          <p:cNvCxnSpPr>
            <a:cxnSpLocks/>
          </p:cNvCxnSpPr>
          <p:nvPr/>
        </p:nvCxnSpPr>
        <p:spPr>
          <a:xfrm>
            <a:off x="430922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6170447E-E78E-4573-A76C-D2E10B299082}"/>
              </a:ext>
            </a:extLst>
          </p:cNvPr>
          <p:cNvSpPr/>
          <p:nvPr/>
        </p:nvSpPr>
        <p:spPr>
          <a:xfrm>
            <a:off x="546135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1 つの角を切り取り 1 つの角を丸める 9">
            <a:extLst>
              <a:ext uri="{FF2B5EF4-FFF2-40B4-BE49-F238E27FC236}">
                <a16:creationId xmlns:a16="http://schemas.microsoft.com/office/drawing/2014/main" id="{64D43371-D57B-4019-A021-2B50A26C6C2B}"/>
              </a:ext>
            </a:extLst>
          </p:cNvPr>
          <p:cNvSpPr/>
          <p:nvPr/>
        </p:nvSpPr>
        <p:spPr>
          <a:xfrm>
            <a:off x="708824" y="213285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901AC3CF-736E-4BEA-9C60-73FC5D1FF549}"/>
              </a:ext>
            </a:extLst>
          </p:cNvPr>
          <p:cNvCxnSpPr>
            <a:cxnSpLocks/>
            <a:stCxn id="10" idx="1"/>
          </p:cNvCxnSpPr>
          <p:nvPr/>
        </p:nvCxnSpPr>
        <p:spPr>
          <a:xfrm>
            <a:off x="1284888" y="247119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四角形: 1 つの角を切り取り 1 つの角を丸める 11">
            <a:extLst>
              <a:ext uri="{FF2B5EF4-FFF2-40B4-BE49-F238E27FC236}">
                <a16:creationId xmlns:a16="http://schemas.microsoft.com/office/drawing/2014/main" id="{83C80B9E-EB01-4185-9088-DEA3BCFBECAE}"/>
              </a:ext>
            </a:extLst>
          </p:cNvPr>
          <p:cNvSpPr/>
          <p:nvPr/>
        </p:nvSpPr>
        <p:spPr>
          <a:xfrm>
            <a:off x="3411220" y="3707507"/>
            <a:ext cx="1512168" cy="288032"/>
          </a:xfrm>
          <a:prstGeom prst="snipRoundRect">
            <a:avLst>
              <a:gd name="adj1" fmla="val 16667"/>
              <a:gd name="adj2" fmla="val 35924"/>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old_branch</a:t>
            </a:r>
            <a:endParaRPr kumimoji="1" lang="ja-JP" altLang="en-US">
              <a:solidFill>
                <a:sysClr val="windowText" lastClr="000000"/>
              </a:solidFill>
              <a:latin typeface="Consolas" panose="020B0609020204030204" pitchFamily="49" charset="0"/>
            </a:endParaRPr>
          </a:p>
        </p:txBody>
      </p:sp>
      <p:cxnSp>
        <p:nvCxnSpPr>
          <p:cNvPr id="13" name="直線矢印コネクタ 12">
            <a:extLst>
              <a:ext uri="{FF2B5EF4-FFF2-40B4-BE49-F238E27FC236}">
                <a16:creationId xmlns:a16="http://schemas.microsoft.com/office/drawing/2014/main" id="{E9486777-2B3F-4443-B836-294142A7A440}"/>
              </a:ext>
            </a:extLst>
          </p:cNvPr>
          <p:cNvCxnSpPr>
            <a:cxnSpLocks/>
            <a:stCxn id="12" idx="3"/>
            <a:endCxn id="7" idx="4"/>
          </p:cNvCxnSpPr>
          <p:nvPr/>
        </p:nvCxnSpPr>
        <p:spPr>
          <a:xfrm flipH="1" flipV="1">
            <a:off x="4165208" y="3140968"/>
            <a:ext cx="2096" cy="5665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F54FB1E4-8947-442A-9CAF-00B255C79A1C}"/>
              </a:ext>
            </a:extLst>
          </p:cNvPr>
          <p:cNvSpPr/>
          <p:nvPr/>
        </p:nvSpPr>
        <p:spPr>
          <a:xfrm>
            <a:off x="4851380" y="2132856"/>
            <a:ext cx="1512168" cy="288032"/>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new_branch</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D59842E0-20CC-4EEE-85E4-536CA287079D}"/>
              </a:ext>
            </a:extLst>
          </p:cNvPr>
          <p:cNvCxnSpPr>
            <a:cxnSpLocks/>
            <a:stCxn id="14" idx="1"/>
            <a:endCxn id="9" idx="0"/>
          </p:cNvCxnSpPr>
          <p:nvPr/>
        </p:nvCxnSpPr>
        <p:spPr>
          <a:xfrm flipH="1">
            <a:off x="5605368" y="2420888"/>
            <a:ext cx="2096"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CB3FEA-7B11-4CA8-8D16-BD8108C78980}"/>
              </a:ext>
            </a:extLst>
          </p:cNvPr>
          <p:cNvSpPr txBox="1"/>
          <p:nvPr/>
        </p:nvSpPr>
        <p:spPr>
          <a:xfrm>
            <a:off x="5317336" y="4077072"/>
            <a:ext cx="3647152" cy="646331"/>
          </a:xfrm>
          <a:prstGeom prst="rect">
            <a:avLst/>
          </a:prstGeom>
          <a:noFill/>
        </p:spPr>
        <p:txBody>
          <a:bodyPr wrap="none" rtlCol="0">
            <a:spAutoFit/>
          </a:bodyPr>
          <a:lstStyle/>
          <a:p>
            <a:r>
              <a:rPr lang="en-US"/>
              <a:t>new_branch</a:t>
            </a:r>
            <a:r>
              <a:rPr lang="ja-JP" altLang="en-US"/>
              <a:t>からたどれるので</a:t>
            </a:r>
            <a:endParaRPr lang="en-US" altLang="ja-JP"/>
          </a:p>
          <a:p>
            <a:r>
              <a:rPr lang="en-US"/>
              <a:t>git branch –d old_branch</a:t>
            </a:r>
            <a:r>
              <a:rPr lang="ja-JP" altLang="en-US"/>
              <a:t>ができる</a:t>
            </a:r>
            <a:endParaRPr lang="en-US"/>
          </a:p>
        </p:txBody>
      </p:sp>
      <p:cxnSp>
        <p:nvCxnSpPr>
          <p:cNvPr id="17" name="コネクタ: カギ線 16">
            <a:extLst>
              <a:ext uri="{FF2B5EF4-FFF2-40B4-BE49-F238E27FC236}">
                <a16:creationId xmlns:a16="http://schemas.microsoft.com/office/drawing/2014/main" id="{7D55A4A6-F455-4CDA-9FC6-F91EB23E60FC}"/>
              </a:ext>
            </a:extLst>
          </p:cNvPr>
          <p:cNvCxnSpPr>
            <a:stCxn id="14" idx="0"/>
            <a:endCxn id="12" idx="0"/>
          </p:cNvCxnSpPr>
          <p:nvPr/>
        </p:nvCxnSpPr>
        <p:spPr>
          <a:xfrm flipH="1">
            <a:off x="4923388" y="2276872"/>
            <a:ext cx="1440160" cy="1574651"/>
          </a:xfrm>
          <a:prstGeom prst="bentConnector3">
            <a:avLst>
              <a:gd name="adj1" fmla="val -1587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9F263B-61B0-4A37-B868-92EC56DC756E}"/>
              </a:ext>
            </a:extLst>
          </p:cNvPr>
          <p:cNvCxnSpPr>
            <a:stCxn id="10" idx="2"/>
            <a:endCxn id="12" idx="2"/>
          </p:cNvCxnSpPr>
          <p:nvPr/>
        </p:nvCxnSpPr>
        <p:spPr>
          <a:xfrm rot="10800000" flipH="1" flipV="1">
            <a:off x="708824" y="2302023"/>
            <a:ext cx="2702396" cy="1549499"/>
          </a:xfrm>
          <a:prstGeom prst="bentConnector3">
            <a:avLst>
              <a:gd name="adj1" fmla="val -845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BD8BDA9-625A-4F41-B48A-01E98F27C9AB}"/>
              </a:ext>
            </a:extLst>
          </p:cNvPr>
          <p:cNvSpPr txBox="1"/>
          <p:nvPr/>
        </p:nvSpPr>
        <p:spPr>
          <a:xfrm>
            <a:off x="287223" y="4150821"/>
            <a:ext cx="3877985" cy="646331"/>
          </a:xfrm>
          <a:prstGeom prst="rect">
            <a:avLst/>
          </a:prstGeom>
          <a:noFill/>
        </p:spPr>
        <p:txBody>
          <a:bodyPr wrap="none" rtlCol="0">
            <a:spAutoFit/>
          </a:bodyPr>
          <a:lstStyle/>
          <a:p>
            <a:r>
              <a:rPr lang="en-US"/>
              <a:t>main</a:t>
            </a:r>
            <a:r>
              <a:rPr lang="ja-JP" altLang="en-US"/>
              <a:t>からたどれないので</a:t>
            </a:r>
            <a:endParaRPr lang="en-US" altLang="ja-JP"/>
          </a:p>
          <a:p>
            <a:r>
              <a:rPr lang="en-US"/>
              <a:t>git branch –d old_branch</a:t>
            </a:r>
            <a:r>
              <a:rPr lang="ja-JP" altLang="en-US"/>
              <a:t>ができない</a:t>
            </a:r>
            <a:endParaRPr lang="en-US"/>
          </a:p>
        </p:txBody>
      </p:sp>
      <p:sp>
        <p:nvSpPr>
          <p:cNvPr id="20" name="テキスト ボックス 19">
            <a:extLst>
              <a:ext uri="{FF2B5EF4-FFF2-40B4-BE49-F238E27FC236}">
                <a16:creationId xmlns:a16="http://schemas.microsoft.com/office/drawing/2014/main" id="{35F6420F-BC5E-4E24-99D1-F97DFC2B5CEB}"/>
              </a:ext>
            </a:extLst>
          </p:cNvPr>
          <p:cNvSpPr txBox="1"/>
          <p:nvPr/>
        </p:nvSpPr>
        <p:spPr>
          <a:xfrm>
            <a:off x="395536" y="980728"/>
            <a:ext cx="8280920" cy="830997"/>
          </a:xfrm>
          <a:prstGeom prst="rect">
            <a:avLst/>
          </a:prstGeom>
          <a:noFill/>
        </p:spPr>
        <p:txBody>
          <a:bodyPr wrap="square" rtlCol="0">
            <a:spAutoFit/>
          </a:bodyPr>
          <a:lstStyle/>
          <a:p>
            <a:r>
              <a:rPr lang="ja-JP" altLang="en-US" sz="2400"/>
              <a:t>「マージされていないから削除できない」というエラーが出る条件は「カレントブランチ」からたどれるかどうか</a:t>
            </a:r>
            <a:endParaRPr lang="en-US" sz="2400"/>
          </a:p>
        </p:txBody>
      </p:sp>
      <p:sp>
        <p:nvSpPr>
          <p:cNvPr id="21" name="テキスト ボックス 20">
            <a:extLst>
              <a:ext uri="{FF2B5EF4-FFF2-40B4-BE49-F238E27FC236}">
                <a16:creationId xmlns:a16="http://schemas.microsoft.com/office/drawing/2014/main" id="{B4574786-98A2-40FA-B878-27250222DA56}"/>
              </a:ext>
            </a:extLst>
          </p:cNvPr>
          <p:cNvSpPr txBox="1"/>
          <p:nvPr/>
        </p:nvSpPr>
        <p:spPr>
          <a:xfrm>
            <a:off x="755576" y="5733256"/>
            <a:ext cx="7096815" cy="830997"/>
          </a:xfrm>
          <a:prstGeom prst="rect">
            <a:avLst/>
          </a:prstGeom>
          <a:noFill/>
        </p:spPr>
        <p:txBody>
          <a:bodyPr wrap="none" rtlCol="0">
            <a:spAutoFit/>
          </a:bodyPr>
          <a:lstStyle/>
          <a:p>
            <a:r>
              <a:rPr lang="ja-JP" altLang="en-US" sz="2400"/>
              <a:t>カレントブランチが</a:t>
            </a:r>
            <a:r>
              <a:rPr lang="en-US" altLang="ja-JP" sz="2400"/>
              <a:t>new_branch</a:t>
            </a:r>
            <a:r>
              <a:rPr lang="ja-JP" altLang="en-US" sz="2400"/>
              <a:t>の時は削除できる</a:t>
            </a:r>
            <a:endParaRPr lang="en-US" altLang="ja-JP" sz="2400"/>
          </a:p>
          <a:p>
            <a:r>
              <a:rPr lang="ja-JP" altLang="en-US" sz="2400"/>
              <a:t>カレントブランチが</a:t>
            </a:r>
            <a:r>
              <a:rPr lang="en-US" altLang="ja-JP" sz="2400"/>
              <a:t>main</a:t>
            </a:r>
            <a:r>
              <a:rPr lang="ja-JP" altLang="en-US" sz="2400"/>
              <a:t>の場合は削除できない</a:t>
            </a:r>
            <a:endParaRPr lang="en-US" altLang="ja-JP" sz="2400"/>
          </a:p>
        </p:txBody>
      </p:sp>
      <p:sp>
        <p:nvSpPr>
          <p:cNvPr id="23" name="テキスト ボックス 22">
            <a:extLst>
              <a:ext uri="{FF2B5EF4-FFF2-40B4-BE49-F238E27FC236}">
                <a16:creationId xmlns:a16="http://schemas.microsoft.com/office/drawing/2014/main" id="{6AB4C3A2-B052-4017-8DCF-5E697D46FCB8}"/>
              </a:ext>
            </a:extLst>
          </p:cNvPr>
          <p:cNvSpPr txBox="1"/>
          <p:nvPr/>
        </p:nvSpPr>
        <p:spPr>
          <a:xfrm>
            <a:off x="323528" y="5157192"/>
            <a:ext cx="4752528" cy="461665"/>
          </a:xfrm>
          <a:prstGeom prst="rect">
            <a:avLst/>
          </a:prstGeom>
          <a:solidFill>
            <a:schemeClr val="tx1"/>
          </a:solidFill>
        </p:spPr>
        <p:txBody>
          <a:bodyPr wrap="square">
            <a:spAutoFit/>
          </a:bodyPr>
          <a:lstStyle/>
          <a:p>
            <a:r>
              <a:rPr lang="en-US" altLang="ja-JP" sz="2400">
                <a:solidFill>
                  <a:schemeClr val="bg1"/>
                </a:solidFill>
                <a:latin typeface="Consolas" panose="020B0609020204030204" pitchFamily="49" charset="0"/>
              </a:rPr>
              <a:t>$ git branch –d old_branch</a:t>
            </a:r>
            <a:endParaRPr lang="en-US" sz="2400">
              <a:solidFill>
                <a:schemeClr val="bg1"/>
              </a:solidFill>
              <a:latin typeface="Consolas" panose="020B0609020204030204" pitchFamily="49" charset="0"/>
            </a:endParaRPr>
          </a:p>
        </p:txBody>
      </p:sp>
    </p:spTree>
    <p:extLst>
      <p:ext uri="{BB962C8B-B14F-4D97-AF65-F5344CB8AC3E}">
        <p14:creationId xmlns:p14="http://schemas.microsoft.com/office/powerpoint/2010/main" val="138473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7367C77-5DC9-4DCE-941A-0B0FE878E462}"/>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3" name="テキスト ボックス 2">
            <a:extLst>
              <a:ext uri="{FF2B5EF4-FFF2-40B4-BE49-F238E27FC236}">
                <a16:creationId xmlns:a16="http://schemas.microsoft.com/office/drawing/2014/main" id="{112F0D52-72F4-483F-BDDD-AAB867768476}"/>
              </a:ext>
            </a:extLst>
          </p:cNvPr>
          <p:cNvSpPr txBox="1"/>
          <p:nvPr/>
        </p:nvSpPr>
        <p:spPr>
          <a:xfrm>
            <a:off x="323528" y="1196752"/>
            <a:ext cx="8558753" cy="369332"/>
          </a:xfrm>
          <a:prstGeom prst="rect">
            <a:avLst/>
          </a:prstGeom>
          <a:noFill/>
        </p:spPr>
        <p:txBody>
          <a:bodyPr wrap="none" rtlCol="0">
            <a:spAutoFit/>
          </a:bodyPr>
          <a:lstStyle/>
          <a:p>
            <a:r>
              <a:rPr lang="ja-JP" altLang="en-US"/>
              <a:t>分岐した歴史をマージする際、</a:t>
            </a:r>
            <a:r>
              <a:rPr lang="en-US" altLang="ja-JP"/>
              <a:t>Git</a:t>
            </a:r>
            <a:r>
              <a:rPr lang="ja-JP" altLang="en-US"/>
              <a:t>は可能な限り、両方の修正を取り込もうとする</a:t>
            </a:r>
            <a:endParaRPr lang="en-US"/>
          </a:p>
        </p:txBody>
      </p:sp>
      <p:sp>
        <p:nvSpPr>
          <p:cNvPr id="4" name="四角形: 1 つの角を切り取り 1 つの角を丸める 3">
            <a:extLst>
              <a:ext uri="{FF2B5EF4-FFF2-40B4-BE49-F238E27FC236}">
                <a16:creationId xmlns:a16="http://schemas.microsoft.com/office/drawing/2014/main" id="{245A873C-B525-463C-9E08-5762CFE0BC48}"/>
              </a:ext>
            </a:extLst>
          </p:cNvPr>
          <p:cNvSpPr/>
          <p:nvPr/>
        </p:nvSpPr>
        <p:spPr>
          <a:xfrm>
            <a:off x="1691680" y="206084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EB47F866-096C-4296-9A36-BF4B70CC9E88}"/>
              </a:ext>
            </a:extLst>
          </p:cNvPr>
          <p:cNvCxnSpPr>
            <a:cxnSpLocks/>
            <a:stCxn id="4" idx="1"/>
            <a:endCxn id="10" idx="0"/>
          </p:cNvCxnSpPr>
          <p:nvPr/>
        </p:nvCxnSpPr>
        <p:spPr>
          <a:xfrm>
            <a:off x="2267744" y="2399184"/>
            <a:ext cx="0" cy="9578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2D9DD8A4-00C6-478F-8CF5-04D0100AAFD8}"/>
              </a:ext>
            </a:extLst>
          </p:cNvPr>
          <p:cNvSpPr/>
          <p:nvPr/>
        </p:nvSpPr>
        <p:spPr>
          <a:xfrm>
            <a:off x="323528" y="206084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 name="直線矢印コネクタ 6">
            <a:extLst>
              <a:ext uri="{FF2B5EF4-FFF2-40B4-BE49-F238E27FC236}">
                <a16:creationId xmlns:a16="http://schemas.microsoft.com/office/drawing/2014/main" id="{F7ED34FA-FE6D-4353-84E5-D2CE8C6EC776}"/>
              </a:ext>
            </a:extLst>
          </p:cNvPr>
          <p:cNvCxnSpPr>
            <a:cxnSpLocks/>
            <a:stCxn id="6" idx="3"/>
          </p:cNvCxnSpPr>
          <p:nvPr/>
        </p:nvCxnSpPr>
        <p:spPr>
          <a:xfrm>
            <a:off x="1259632" y="224086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7E9908EB-6DA6-41D5-9298-FA5C67389B98}"/>
              </a:ext>
            </a:extLst>
          </p:cNvPr>
          <p:cNvSpPr/>
          <p:nvPr/>
        </p:nvSpPr>
        <p:spPr>
          <a:xfrm>
            <a:off x="212372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6E80EFC-1E9A-4232-BC73-6A225EBD5C16}"/>
              </a:ext>
            </a:extLst>
          </p:cNvPr>
          <p:cNvSpPr/>
          <p:nvPr/>
        </p:nvSpPr>
        <p:spPr>
          <a:xfrm>
            <a:off x="971600" y="33569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7DA0EDC0-0BA4-4A03-8DD3-19A8C001C32A}"/>
              </a:ext>
            </a:extLst>
          </p:cNvPr>
          <p:cNvSpPr/>
          <p:nvPr/>
        </p:nvSpPr>
        <p:spPr>
          <a:xfrm>
            <a:off x="2123728" y="33569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E1B8002-95C5-4ADA-94D6-BEB1C78B905E}"/>
              </a:ext>
            </a:extLst>
          </p:cNvPr>
          <p:cNvCxnSpPr>
            <a:cxnSpLocks/>
            <a:stCxn id="9" idx="6"/>
            <a:endCxn id="10" idx="2"/>
          </p:cNvCxnSpPr>
          <p:nvPr/>
        </p:nvCxnSpPr>
        <p:spPr>
          <a:xfrm>
            <a:off x="1259632" y="3501008"/>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5AC4487-BFD2-48A1-BF6F-CEB3DFDB3BC7}"/>
              </a:ext>
            </a:extLst>
          </p:cNvPr>
          <p:cNvCxnSpPr>
            <a:cxnSpLocks/>
            <a:stCxn id="9" idx="5"/>
            <a:endCxn id="8" idx="1"/>
          </p:cNvCxnSpPr>
          <p:nvPr/>
        </p:nvCxnSpPr>
        <p:spPr>
          <a:xfrm>
            <a:off x="1217451" y="3602843"/>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B8E91902-DF1C-42FC-8E08-97D62FE786BD}"/>
              </a:ext>
            </a:extLst>
          </p:cNvPr>
          <p:cNvSpPr/>
          <p:nvPr/>
        </p:nvSpPr>
        <p:spPr>
          <a:xfrm>
            <a:off x="1691680" y="530120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489D6252-9DAE-45B9-BC3B-5C3235F35F35}"/>
              </a:ext>
            </a:extLst>
          </p:cNvPr>
          <p:cNvCxnSpPr>
            <a:cxnSpLocks/>
            <a:stCxn id="13" idx="3"/>
            <a:endCxn id="8" idx="4"/>
          </p:cNvCxnSpPr>
          <p:nvPr/>
        </p:nvCxnSpPr>
        <p:spPr>
          <a:xfrm flipV="1">
            <a:off x="2267744" y="4725144"/>
            <a:ext cx="0" cy="5760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1 つの角を切り取る 14">
            <a:extLst>
              <a:ext uri="{FF2B5EF4-FFF2-40B4-BE49-F238E27FC236}">
                <a16:creationId xmlns:a16="http://schemas.microsoft.com/office/drawing/2014/main" id="{F0E72521-3229-42A9-97CC-D8E95DE29FEB}"/>
              </a:ext>
            </a:extLst>
          </p:cNvPr>
          <p:cNvSpPr/>
          <p:nvPr/>
        </p:nvSpPr>
        <p:spPr>
          <a:xfrm>
            <a:off x="179512" y="3068960"/>
            <a:ext cx="576064" cy="864096"/>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nvGrpSpPr>
          <p:cNvPr id="16" name="グループ化 15">
            <a:extLst>
              <a:ext uri="{FF2B5EF4-FFF2-40B4-BE49-F238E27FC236}">
                <a16:creationId xmlns:a16="http://schemas.microsoft.com/office/drawing/2014/main" id="{3CB9E291-A21B-4EBE-963B-8F09C9B76890}"/>
              </a:ext>
            </a:extLst>
          </p:cNvPr>
          <p:cNvGrpSpPr/>
          <p:nvPr/>
        </p:nvGrpSpPr>
        <p:grpSpPr>
          <a:xfrm>
            <a:off x="2627784" y="2996952"/>
            <a:ext cx="576064" cy="864096"/>
            <a:chOff x="7092280" y="1268760"/>
            <a:chExt cx="1440160" cy="2160240"/>
          </a:xfrm>
        </p:grpSpPr>
        <p:sp>
          <p:nvSpPr>
            <p:cNvPr id="17" name="四角形: 1 つの角を切り取る 16">
              <a:extLst>
                <a:ext uri="{FF2B5EF4-FFF2-40B4-BE49-F238E27FC236}">
                  <a16:creationId xmlns:a16="http://schemas.microsoft.com/office/drawing/2014/main" id="{54259B07-ECC2-4C53-A695-DE6C2D92087D}"/>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75AEE58B-82F2-4617-8D42-2F1C664079B8}"/>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EDAC9981-EFD2-4DA7-8C7C-6666C686860E}"/>
              </a:ext>
            </a:extLst>
          </p:cNvPr>
          <p:cNvGrpSpPr/>
          <p:nvPr/>
        </p:nvGrpSpPr>
        <p:grpSpPr>
          <a:xfrm>
            <a:off x="2627784" y="4293096"/>
            <a:ext cx="576064" cy="864096"/>
            <a:chOff x="5292080" y="4149080"/>
            <a:chExt cx="1440160" cy="2160240"/>
          </a:xfrm>
        </p:grpSpPr>
        <p:sp>
          <p:nvSpPr>
            <p:cNvPr id="20" name="四角形: 1 つの角を切り取る 19">
              <a:extLst>
                <a:ext uri="{FF2B5EF4-FFF2-40B4-BE49-F238E27FC236}">
                  <a16:creationId xmlns:a16="http://schemas.microsoft.com/office/drawing/2014/main" id="{B7AE5700-50FD-4BBA-8EDF-AEB05633927F}"/>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正方形/長方形 20">
              <a:extLst>
                <a:ext uri="{FF2B5EF4-FFF2-40B4-BE49-F238E27FC236}">
                  <a16:creationId xmlns:a16="http://schemas.microsoft.com/office/drawing/2014/main" id="{B591509B-F736-4661-8F84-452EBF221F40}"/>
                </a:ext>
              </a:extLst>
            </p:cNvPr>
            <p:cNvSpPr/>
            <p:nvPr/>
          </p:nvSpPr>
          <p:spPr>
            <a:xfrm>
              <a:off x="5292080" y="5589240"/>
              <a:ext cx="1440160" cy="50405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D734CDE8-B40B-41EA-8AE0-3DB182EE924E}"/>
              </a:ext>
            </a:extLst>
          </p:cNvPr>
          <p:cNvGrpSpPr/>
          <p:nvPr/>
        </p:nvGrpSpPr>
        <p:grpSpPr>
          <a:xfrm>
            <a:off x="8478366" y="3039133"/>
            <a:ext cx="576064" cy="864096"/>
            <a:chOff x="7164288" y="4149080"/>
            <a:chExt cx="1440160" cy="2160240"/>
          </a:xfrm>
        </p:grpSpPr>
        <p:sp>
          <p:nvSpPr>
            <p:cNvPr id="23" name="四角形: 1 つの角を切り取る 22">
              <a:extLst>
                <a:ext uri="{FF2B5EF4-FFF2-40B4-BE49-F238E27FC236}">
                  <a16:creationId xmlns:a16="http://schemas.microsoft.com/office/drawing/2014/main" id="{57B85CEF-BBF9-4B06-BEAC-D52E7C59ED45}"/>
                </a:ext>
              </a:extLst>
            </p:cNvPr>
            <p:cNvSpPr/>
            <p:nvPr/>
          </p:nvSpPr>
          <p:spPr>
            <a:xfrm>
              <a:off x="7164288"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正方形/長方形 23">
              <a:extLst>
                <a:ext uri="{FF2B5EF4-FFF2-40B4-BE49-F238E27FC236}">
                  <a16:creationId xmlns:a16="http://schemas.microsoft.com/office/drawing/2014/main" id="{7811FFE4-4FFB-40F4-95E6-64B2E8FDEC90}"/>
                </a:ext>
              </a:extLst>
            </p:cNvPr>
            <p:cNvSpPr/>
            <p:nvPr/>
          </p:nvSpPr>
          <p:spPr>
            <a:xfrm>
              <a:off x="7164288" y="479715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77A3C0B6-3652-4038-8371-2DB454497FF3}"/>
                </a:ext>
              </a:extLst>
            </p:cNvPr>
            <p:cNvSpPr/>
            <p:nvPr/>
          </p:nvSpPr>
          <p:spPr>
            <a:xfrm>
              <a:off x="7164288" y="5589240"/>
              <a:ext cx="1440160" cy="50405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楕円 25">
            <a:extLst>
              <a:ext uri="{FF2B5EF4-FFF2-40B4-BE49-F238E27FC236}">
                <a16:creationId xmlns:a16="http://schemas.microsoft.com/office/drawing/2014/main" id="{7654C2A5-E469-424C-8160-FF469CDE5F07}"/>
              </a:ext>
            </a:extLst>
          </p:cNvPr>
          <p:cNvSpPr/>
          <p:nvPr/>
        </p:nvSpPr>
        <p:spPr>
          <a:xfrm>
            <a:off x="6750174" y="4479293"/>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2E573FF7-48FE-4FAC-9363-8ABAE51C3761}"/>
              </a:ext>
            </a:extLst>
          </p:cNvPr>
          <p:cNvSpPr/>
          <p:nvPr/>
        </p:nvSpPr>
        <p:spPr>
          <a:xfrm>
            <a:off x="5598046" y="3399173"/>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CFE90525-FB8F-4D15-B233-B2B32E15CB70}"/>
              </a:ext>
            </a:extLst>
          </p:cNvPr>
          <p:cNvSpPr/>
          <p:nvPr/>
        </p:nvSpPr>
        <p:spPr>
          <a:xfrm>
            <a:off x="6750174" y="3399173"/>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6B2B64C7-E09C-4ACE-8118-67474ECF2487}"/>
              </a:ext>
            </a:extLst>
          </p:cNvPr>
          <p:cNvCxnSpPr>
            <a:cxnSpLocks/>
            <a:stCxn id="27" idx="6"/>
            <a:endCxn id="28" idx="2"/>
          </p:cNvCxnSpPr>
          <p:nvPr/>
        </p:nvCxnSpPr>
        <p:spPr>
          <a:xfrm>
            <a:off x="5886078" y="3543189"/>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ED7E67B-9DA5-4777-BC05-91954D3BFBEC}"/>
              </a:ext>
            </a:extLst>
          </p:cNvPr>
          <p:cNvCxnSpPr>
            <a:cxnSpLocks/>
            <a:stCxn id="27" idx="5"/>
            <a:endCxn id="26" idx="1"/>
          </p:cNvCxnSpPr>
          <p:nvPr/>
        </p:nvCxnSpPr>
        <p:spPr>
          <a:xfrm>
            <a:off x="5843897" y="3645024"/>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B435FF2-192E-4F39-9033-51563638D029}"/>
              </a:ext>
            </a:extLst>
          </p:cNvPr>
          <p:cNvSpPr/>
          <p:nvPr/>
        </p:nvSpPr>
        <p:spPr>
          <a:xfrm>
            <a:off x="7902302" y="3399173"/>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CF9D4374-2231-434F-B50D-41E6A0D3E181}"/>
              </a:ext>
            </a:extLst>
          </p:cNvPr>
          <p:cNvCxnSpPr>
            <a:cxnSpLocks/>
            <a:endCxn id="31" idx="2"/>
          </p:cNvCxnSpPr>
          <p:nvPr/>
        </p:nvCxnSpPr>
        <p:spPr>
          <a:xfrm>
            <a:off x="7038206" y="3543189"/>
            <a:ext cx="86409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F015A79-493E-4E3A-BE16-DF9B9168FFD8}"/>
              </a:ext>
            </a:extLst>
          </p:cNvPr>
          <p:cNvCxnSpPr>
            <a:cxnSpLocks/>
            <a:stCxn id="26" idx="7"/>
            <a:endCxn id="31" idx="3"/>
          </p:cNvCxnSpPr>
          <p:nvPr/>
        </p:nvCxnSpPr>
        <p:spPr>
          <a:xfrm flipV="1">
            <a:off x="6996025" y="3645024"/>
            <a:ext cx="948458" cy="87645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658E3EE3-219F-43F4-8942-C27EEBD124CA}"/>
              </a:ext>
            </a:extLst>
          </p:cNvPr>
          <p:cNvGrpSpPr/>
          <p:nvPr/>
        </p:nvGrpSpPr>
        <p:grpSpPr>
          <a:xfrm>
            <a:off x="6635985" y="2420888"/>
            <a:ext cx="576064" cy="864096"/>
            <a:chOff x="7092280" y="1268760"/>
            <a:chExt cx="1440160" cy="2160240"/>
          </a:xfrm>
        </p:grpSpPr>
        <p:sp>
          <p:nvSpPr>
            <p:cNvPr id="35" name="四角形: 1 つの角を切り取る 34">
              <a:extLst>
                <a:ext uri="{FF2B5EF4-FFF2-40B4-BE49-F238E27FC236}">
                  <a16:creationId xmlns:a16="http://schemas.microsoft.com/office/drawing/2014/main" id="{78FB7FA8-D5CF-47C4-AF4A-480952829E29}"/>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正方形/長方形 35">
              <a:extLst>
                <a:ext uri="{FF2B5EF4-FFF2-40B4-BE49-F238E27FC236}">
                  <a16:creationId xmlns:a16="http://schemas.microsoft.com/office/drawing/2014/main" id="{320A2B49-10AC-4494-ABB5-55265BA2C345}"/>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7" name="グループ化 36">
            <a:extLst>
              <a:ext uri="{FF2B5EF4-FFF2-40B4-BE49-F238E27FC236}">
                <a16:creationId xmlns:a16="http://schemas.microsoft.com/office/drawing/2014/main" id="{248D50F1-CEDB-4C6E-BAE1-0DC199D0ECE3}"/>
              </a:ext>
            </a:extLst>
          </p:cNvPr>
          <p:cNvGrpSpPr/>
          <p:nvPr/>
        </p:nvGrpSpPr>
        <p:grpSpPr>
          <a:xfrm>
            <a:off x="6635985" y="4869160"/>
            <a:ext cx="576064" cy="864096"/>
            <a:chOff x="5292080" y="4149080"/>
            <a:chExt cx="1440160" cy="2160240"/>
          </a:xfrm>
        </p:grpSpPr>
        <p:sp>
          <p:nvSpPr>
            <p:cNvPr id="38" name="四角形: 1 つの角を切り取る 37">
              <a:extLst>
                <a:ext uri="{FF2B5EF4-FFF2-40B4-BE49-F238E27FC236}">
                  <a16:creationId xmlns:a16="http://schemas.microsoft.com/office/drawing/2014/main" id="{81A12089-6D64-4778-BEB4-FFE6F10F4FBB}"/>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621084A5-2491-4203-B516-2F6F92733B8F}"/>
                </a:ext>
              </a:extLst>
            </p:cNvPr>
            <p:cNvSpPr/>
            <p:nvPr/>
          </p:nvSpPr>
          <p:spPr>
            <a:xfrm>
              <a:off x="5292080" y="5589240"/>
              <a:ext cx="1440160" cy="50405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四角形: 1 つの角を切り取り 1 つの角を丸める 39">
            <a:extLst>
              <a:ext uri="{FF2B5EF4-FFF2-40B4-BE49-F238E27FC236}">
                <a16:creationId xmlns:a16="http://schemas.microsoft.com/office/drawing/2014/main" id="{CB154E46-F3FA-4D77-8E09-6AD1FF3A0561}"/>
              </a:ext>
            </a:extLst>
          </p:cNvPr>
          <p:cNvSpPr/>
          <p:nvPr/>
        </p:nvSpPr>
        <p:spPr>
          <a:xfrm>
            <a:off x="7471506" y="191683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41" name="正方形/長方形 40">
            <a:extLst>
              <a:ext uri="{FF2B5EF4-FFF2-40B4-BE49-F238E27FC236}">
                <a16:creationId xmlns:a16="http://schemas.microsoft.com/office/drawing/2014/main" id="{ACEB710E-573B-4D6E-9838-71E58243DDF4}"/>
              </a:ext>
            </a:extLst>
          </p:cNvPr>
          <p:cNvSpPr/>
          <p:nvPr/>
        </p:nvSpPr>
        <p:spPr>
          <a:xfrm>
            <a:off x="6131929" y="191683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2" name="直線矢印コネクタ 41">
            <a:extLst>
              <a:ext uri="{FF2B5EF4-FFF2-40B4-BE49-F238E27FC236}">
                <a16:creationId xmlns:a16="http://schemas.microsoft.com/office/drawing/2014/main" id="{5DEDF86E-8F20-4E5B-A04A-E994FDC0A359}"/>
              </a:ext>
            </a:extLst>
          </p:cNvPr>
          <p:cNvCxnSpPr>
            <a:cxnSpLocks/>
            <a:stCxn id="41" idx="3"/>
          </p:cNvCxnSpPr>
          <p:nvPr/>
        </p:nvCxnSpPr>
        <p:spPr>
          <a:xfrm>
            <a:off x="7068033" y="209685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9B3898-9761-448B-9939-0818102FDFB7}"/>
              </a:ext>
            </a:extLst>
          </p:cNvPr>
          <p:cNvCxnSpPr>
            <a:cxnSpLocks/>
            <a:stCxn id="40" idx="1"/>
            <a:endCxn id="31" idx="0"/>
          </p:cNvCxnSpPr>
          <p:nvPr/>
        </p:nvCxnSpPr>
        <p:spPr>
          <a:xfrm flipH="1">
            <a:off x="8046318" y="2255168"/>
            <a:ext cx="1252" cy="1144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矢印: 右 43">
            <a:extLst>
              <a:ext uri="{FF2B5EF4-FFF2-40B4-BE49-F238E27FC236}">
                <a16:creationId xmlns:a16="http://schemas.microsoft.com/office/drawing/2014/main" id="{C6BC318F-D575-493F-B4F1-37CB2BA1A4CF}"/>
              </a:ext>
            </a:extLst>
          </p:cNvPr>
          <p:cNvSpPr/>
          <p:nvPr/>
        </p:nvSpPr>
        <p:spPr>
          <a:xfrm>
            <a:off x="4013870" y="3284984"/>
            <a:ext cx="720080"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テキスト ボックス 44">
            <a:extLst>
              <a:ext uri="{FF2B5EF4-FFF2-40B4-BE49-F238E27FC236}">
                <a16:creationId xmlns:a16="http://schemas.microsoft.com/office/drawing/2014/main" id="{C43FF6A0-FE85-4973-AA11-282756925D3A}"/>
              </a:ext>
            </a:extLst>
          </p:cNvPr>
          <p:cNvSpPr txBox="1"/>
          <p:nvPr/>
        </p:nvSpPr>
        <p:spPr>
          <a:xfrm>
            <a:off x="3149774" y="2492896"/>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46" name="テキスト ボックス 45">
            <a:extLst>
              <a:ext uri="{FF2B5EF4-FFF2-40B4-BE49-F238E27FC236}">
                <a16:creationId xmlns:a16="http://schemas.microsoft.com/office/drawing/2014/main" id="{7744C5C8-FD1C-403B-8E68-CE18472AD9AF}"/>
              </a:ext>
            </a:extLst>
          </p:cNvPr>
          <p:cNvSpPr txBox="1"/>
          <p:nvPr/>
        </p:nvSpPr>
        <p:spPr>
          <a:xfrm>
            <a:off x="323528" y="6021288"/>
            <a:ext cx="7109639" cy="707886"/>
          </a:xfrm>
          <a:prstGeom prst="rect">
            <a:avLst/>
          </a:prstGeom>
          <a:noFill/>
        </p:spPr>
        <p:txBody>
          <a:bodyPr wrap="none" rtlCol="0">
            <a:spAutoFit/>
          </a:bodyPr>
          <a:lstStyle/>
          <a:p>
            <a:r>
              <a:rPr lang="ja-JP" altLang="en-US" sz="2000"/>
              <a:t>異なるファイルが修正されていたら、両方の修正を取り込む</a:t>
            </a:r>
            <a:endParaRPr lang="en-US" altLang="ja-JP" sz="2000"/>
          </a:p>
          <a:p>
            <a:r>
              <a:rPr lang="ja-JP" altLang="en-US" sz="2000"/>
              <a:t>同じファイルでも、修正箇所が重なってなければ取り込む</a:t>
            </a:r>
            <a:endParaRPr lang="en-US" sz="2000"/>
          </a:p>
        </p:txBody>
      </p:sp>
    </p:spTree>
    <p:extLst>
      <p:ext uri="{BB962C8B-B14F-4D97-AF65-F5344CB8AC3E}">
        <p14:creationId xmlns:p14="http://schemas.microsoft.com/office/powerpoint/2010/main" val="427623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CA6256-94B1-47F7-8650-5164C7157350}"/>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3" name="テキスト ボックス 2">
            <a:extLst>
              <a:ext uri="{FF2B5EF4-FFF2-40B4-BE49-F238E27FC236}">
                <a16:creationId xmlns:a16="http://schemas.microsoft.com/office/drawing/2014/main" id="{699F4E00-5C7C-4DCF-A481-DC7F1F0A3CA9}"/>
              </a:ext>
            </a:extLst>
          </p:cNvPr>
          <p:cNvSpPr txBox="1"/>
          <p:nvPr/>
        </p:nvSpPr>
        <p:spPr>
          <a:xfrm>
            <a:off x="251520" y="1268760"/>
            <a:ext cx="8640960" cy="1200329"/>
          </a:xfrm>
          <a:prstGeom prst="rect">
            <a:avLst/>
          </a:prstGeom>
          <a:noFill/>
        </p:spPr>
        <p:txBody>
          <a:bodyPr wrap="square" rtlCol="0">
            <a:spAutoFit/>
          </a:bodyPr>
          <a:lstStyle/>
          <a:p>
            <a:r>
              <a:rPr lang="ja-JP" altLang="en-US" sz="2400"/>
              <a:t>同じファイルの同じ場所が同時に修正されていた場合、</a:t>
            </a:r>
            <a:r>
              <a:rPr lang="en-US" altLang="ja-JP" sz="2400"/>
              <a:t>Git</a:t>
            </a:r>
            <a:r>
              <a:rPr lang="ja-JP" altLang="en-US" sz="2400"/>
              <a:t>はどのようにマージすれば良いか判断できない。これを</a:t>
            </a:r>
            <a:r>
              <a:rPr lang="ja-JP" altLang="en-US" sz="2400">
                <a:solidFill>
                  <a:srgbClr val="FF0000"/>
                </a:solidFill>
              </a:rPr>
              <a:t>衝突</a:t>
            </a:r>
            <a:r>
              <a:rPr lang="en-US" altLang="ja-JP" sz="2400">
                <a:solidFill>
                  <a:srgbClr val="FF0000"/>
                </a:solidFill>
              </a:rPr>
              <a:t>(conflict)</a:t>
            </a:r>
            <a:r>
              <a:rPr lang="ja-JP" altLang="en-US" sz="2400"/>
              <a:t>と呼ぶ。</a:t>
            </a:r>
            <a:endParaRPr lang="en-US" altLang="ja-JP" sz="2400"/>
          </a:p>
        </p:txBody>
      </p:sp>
      <p:sp>
        <p:nvSpPr>
          <p:cNvPr id="4" name="四角形: 1 つの角を切り取り 1 つの角を丸める 3">
            <a:extLst>
              <a:ext uri="{FF2B5EF4-FFF2-40B4-BE49-F238E27FC236}">
                <a16:creationId xmlns:a16="http://schemas.microsoft.com/office/drawing/2014/main" id="{A18BB5DC-71E5-4D03-A497-682E3ECD344C}"/>
              </a:ext>
            </a:extLst>
          </p:cNvPr>
          <p:cNvSpPr/>
          <p:nvPr/>
        </p:nvSpPr>
        <p:spPr>
          <a:xfrm>
            <a:off x="1761431"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CFB42838-B0F8-478E-B094-7F5B0C4CEA7C}"/>
              </a:ext>
            </a:extLst>
          </p:cNvPr>
          <p:cNvCxnSpPr>
            <a:cxnSpLocks/>
            <a:stCxn id="4" idx="1"/>
            <a:endCxn id="10" idx="0"/>
          </p:cNvCxnSpPr>
          <p:nvPr/>
        </p:nvCxnSpPr>
        <p:spPr>
          <a:xfrm>
            <a:off x="2337495" y="3191272"/>
            <a:ext cx="0" cy="9578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6C17FC5E-5F1A-4DD5-92D3-A96F86275C26}"/>
              </a:ext>
            </a:extLst>
          </p:cNvPr>
          <p:cNvSpPr/>
          <p:nvPr/>
        </p:nvSpPr>
        <p:spPr>
          <a:xfrm>
            <a:off x="393279" y="2852936"/>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 name="直線矢印コネクタ 6">
            <a:extLst>
              <a:ext uri="{FF2B5EF4-FFF2-40B4-BE49-F238E27FC236}">
                <a16:creationId xmlns:a16="http://schemas.microsoft.com/office/drawing/2014/main" id="{7AE6C60A-59FF-46A8-87EC-4BB53DE080A7}"/>
              </a:ext>
            </a:extLst>
          </p:cNvPr>
          <p:cNvCxnSpPr>
            <a:cxnSpLocks/>
            <a:stCxn id="6" idx="3"/>
          </p:cNvCxnSpPr>
          <p:nvPr/>
        </p:nvCxnSpPr>
        <p:spPr>
          <a:xfrm>
            <a:off x="1329383" y="303295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7AF43F73-C8F1-4741-980F-7FC1D0DEB0C2}"/>
              </a:ext>
            </a:extLst>
          </p:cNvPr>
          <p:cNvSpPr/>
          <p:nvPr/>
        </p:nvSpPr>
        <p:spPr>
          <a:xfrm>
            <a:off x="2193479"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2B4816F-95C6-4A39-B371-EF1DC8A84765}"/>
              </a:ext>
            </a:extLst>
          </p:cNvPr>
          <p:cNvSpPr/>
          <p:nvPr/>
        </p:nvSpPr>
        <p:spPr>
          <a:xfrm>
            <a:off x="1041351"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F8D664D-3C53-4613-B6EA-3AB8F6FFE8DF}"/>
              </a:ext>
            </a:extLst>
          </p:cNvPr>
          <p:cNvSpPr/>
          <p:nvPr/>
        </p:nvSpPr>
        <p:spPr>
          <a:xfrm>
            <a:off x="2193479"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311370D-C3B7-41E6-8C16-35D3187FB559}"/>
              </a:ext>
            </a:extLst>
          </p:cNvPr>
          <p:cNvCxnSpPr>
            <a:cxnSpLocks/>
            <a:stCxn id="9" idx="6"/>
            <a:endCxn id="10" idx="2"/>
          </p:cNvCxnSpPr>
          <p:nvPr/>
        </p:nvCxnSpPr>
        <p:spPr>
          <a:xfrm>
            <a:off x="1329383" y="4293096"/>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CB09EDC-FA9C-4B97-B02F-EFB36B9F1689}"/>
              </a:ext>
            </a:extLst>
          </p:cNvPr>
          <p:cNvCxnSpPr>
            <a:cxnSpLocks/>
            <a:stCxn id="9" idx="5"/>
            <a:endCxn id="8" idx="1"/>
          </p:cNvCxnSpPr>
          <p:nvPr/>
        </p:nvCxnSpPr>
        <p:spPr>
          <a:xfrm>
            <a:off x="1287202" y="4394931"/>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3CB5A352-1C3B-4D1E-8BDE-697D05BD6339}"/>
              </a:ext>
            </a:extLst>
          </p:cNvPr>
          <p:cNvSpPr/>
          <p:nvPr/>
        </p:nvSpPr>
        <p:spPr>
          <a:xfrm>
            <a:off x="1761431" y="609329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0AF8F2FB-721A-4BB7-908F-5238B2CBB560}"/>
              </a:ext>
            </a:extLst>
          </p:cNvPr>
          <p:cNvCxnSpPr>
            <a:cxnSpLocks/>
            <a:stCxn id="13" idx="3"/>
            <a:endCxn id="8" idx="4"/>
          </p:cNvCxnSpPr>
          <p:nvPr/>
        </p:nvCxnSpPr>
        <p:spPr>
          <a:xfrm flipV="1">
            <a:off x="2337495" y="5517232"/>
            <a:ext cx="0" cy="5760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1 つの角を切り取る 14">
            <a:extLst>
              <a:ext uri="{FF2B5EF4-FFF2-40B4-BE49-F238E27FC236}">
                <a16:creationId xmlns:a16="http://schemas.microsoft.com/office/drawing/2014/main" id="{A199F23D-C809-4C2F-87A0-DE369B90ABF7}"/>
              </a:ext>
            </a:extLst>
          </p:cNvPr>
          <p:cNvSpPr/>
          <p:nvPr/>
        </p:nvSpPr>
        <p:spPr>
          <a:xfrm>
            <a:off x="249263" y="3861048"/>
            <a:ext cx="576064" cy="864096"/>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nvGrpSpPr>
          <p:cNvPr id="16" name="グループ化 15">
            <a:extLst>
              <a:ext uri="{FF2B5EF4-FFF2-40B4-BE49-F238E27FC236}">
                <a16:creationId xmlns:a16="http://schemas.microsoft.com/office/drawing/2014/main" id="{9D86AB4B-8F26-4F5B-AC4C-E127D637E435}"/>
              </a:ext>
            </a:extLst>
          </p:cNvPr>
          <p:cNvGrpSpPr/>
          <p:nvPr/>
        </p:nvGrpSpPr>
        <p:grpSpPr>
          <a:xfrm>
            <a:off x="2697535" y="3789040"/>
            <a:ext cx="576064" cy="864096"/>
            <a:chOff x="7092280" y="1268760"/>
            <a:chExt cx="1440160" cy="2160240"/>
          </a:xfrm>
        </p:grpSpPr>
        <p:sp>
          <p:nvSpPr>
            <p:cNvPr id="17" name="四角形: 1 つの角を切り取る 16">
              <a:extLst>
                <a:ext uri="{FF2B5EF4-FFF2-40B4-BE49-F238E27FC236}">
                  <a16:creationId xmlns:a16="http://schemas.microsoft.com/office/drawing/2014/main" id="{4BCEF7D0-7A52-4032-BF56-8D7A07A82B5B}"/>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DA137F0E-87BA-4B47-927C-B3579CD9C593}"/>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29940B4-1431-4266-B364-661645FB02C1}"/>
              </a:ext>
            </a:extLst>
          </p:cNvPr>
          <p:cNvGrpSpPr/>
          <p:nvPr/>
        </p:nvGrpSpPr>
        <p:grpSpPr>
          <a:xfrm>
            <a:off x="2697535" y="5013176"/>
            <a:ext cx="576064" cy="864096"/>
            <a:chOff x="5292080" y="4149080"/>
            <a:chExt cx="1440160" cy="2160240"/>
          </a:xfrm>
        </p:grpSpPr>
        <p:sp>
          <p:nvSpPr>
            <p:cNvPr id="20" name="四角形: 1 つの角を切り取る 19">
              <a:extLst>
                <a:ext uri="{FF2B5EF4-FFF2-40B4-BE49-F238E27FC236}">
                  <a16:creationId xmlns:a16="http://schemas.microsoft.com/office/drawing/2014/main" id="{2E6D7425-46CB-473D-A320-1CB786343404}"/>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正方形/長方形 20">
              <a:extLst>
                <a:ext uri="{FF2B5EF4-FFF2-40B4-BE49-F238E27FC236}">
                  <a16:creationId xmlns:a16="http://schemas.microsoft.com/office/drawing/2014/main" id="{4A8B23A6-5572-4DF0-81E1-A41DE987E3B6}"/>
                </a:ext>
              </a:extLst>
            </p:cNvPr>
            <p:cNvSpPr/>
            <p:nvPr/>
          </p:nvSpPr>
          <p:spPr>
            <a:xfrm>
              <a:off x="5292080" y="4725145"/>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CD17A6EF-8B65-4133-93A1-545FAD66EA75}"/>
              </a:ext>
            </a:extLst>
          </p:cNvPr>
          <p:cNvGrpSpPr/>
          <p:nvPr/>
        </p:nvGrpSpPr>
        <p:grpSpPr>
          <a:xfrm>
            <a:off x="8460432" y="3831221"/>
            <a:ext cx="576064" cy="864096"/>
            <a:chOff x="7164288" y="4149080"/>
            <a:chExt cx="1440160" cy="2160240"/>
          </a:xfrm>
        </p:grpSpPr>
        <p:sp>
          <p:nvSpPr>
            <p:cNvPr id="23" name="四角形: 1 つの角を切り取る 22">
              <a:extLst>
                <a:ext uri="{FF2B5EF4-FFF2-40B4-BE49-F238E27FC236}">
                  <a16:creationId xmlns:a16="http://schemas.microsoft.com/office/drawing/2014/main" id="{2A6988DE-0F88-4E4B-9803-75EF814DA87C}"/>
                </a:ext>
              </a:extLst>
            </p:cNvPr>
            <p:cNvSpPr/>
            <p:nvPr/>
          </p:nvSpPr>
          <p:spPr>
            <a:xfrm>
              <a:off x="7164288"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正方形/長方形 23">
              <a:extLst>
                <a:ext uri="{FF2B5EF4-FFF2-40B4-BE49-F238E27FC236}">
                  <a16:creationId xmlns:a16="http://schemas.microsoft.com/office/drawing/2014/main" id="{415C9A53-366B-48A1-806E-CAFD95F8AD3D}"/>
                </a:ext>
              </a:extLst>
            </p:cNvPr>
            <p:cNvSpPr/>
            <p:nvPr/>
          </p:nvSpPr>
          <p:spPr>
            <a:xfrm>
              <a:off x="7164288" y="479715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5E7F3C07-283D-491B-BF50-2D1F1211C17F}"/>
                </a:ext>
              </a:extLst>
            </p:cNvPr>
            <p:cNvSpPr/>
            <p:nvPr/>
          </p:nvSpPr>
          <p:spPr>
            <a:xfrm>
              <a:off x="7164288" y="4979732"/>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楕円 25">
            <a:extLst>
              <a:ext uri="{FF2B5EF4-FFF2-40B4-BE49-F238E27FC236}">
                <a16:creationId xmlns:a16="http://schemas.microsoft.com/office/drawing/2014/main" id="{0F0FFC83-0306-4C42-80F3-E18CA5083767}"/>
              </a:ext>
            </a:extLst>
          </p:cNvPr>
          <p:cNvSpPr/>
          <p:nvPr/>
        </p:nvSpPr>
        <p:spPr>
          <a:xfrm>
            <a:off x="6819925" y="527138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1CE9E8-40A6-4ABE-BA56-67EEBB2BA115}"/>
              </a:ext>
            </a:extLst>
          </p:cNvPr>
          <p:cNvSpPr/>
          <p:nvPr/>
        </p:nvSpPr>
        <p:spPr>
          <a:xfrm>
            <a:off x="5667797" y="419126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DBA21D-60BB-4BEC-94A0-DE4D6C074C74}"/>
              </a:ext>
            </a:extLst>
          </p:cNvPr>
          <p:cNvSpPr/>
          <p:nvPr/>
        </p:nvSpPr>
        <p:spPr>
          <a:xfrm>
            <a:off x="6819925" y="419126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92CF1F6-57B6-449E-9F44-EA55D8845851}"/>
              </a:ext>
            </a:extLst>
          </p:cNvPr>
          <p:cNvCxnSpPr>
            <a:cxnSpLocks/>
            <a:stCxn id="27" idx="6"/>
            <a:endCxn id="28" idx="2"/>
          </p:cNvCxnSpPr>
          <p:nvPr/>
        </p:nvCxnSpPr>
        <p:spPr>
          <a:xfrm>
            <a:off x="5955829" y="4335277"/>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5B23E03-2ED9-431E-851D-DEA0144815B9}"/>
              </a:ext>
            </a:extLst>
          </p:cNvPr>
          <p:cNvCxnSpPr>
            <a:cxnSpLocks/>
            <a:stCxn id="27" idx="5"/>
            <a:endCxn id="26" idx="1"/>
          </p:cNvCxnSpPr>
          <p:nvPr/>
        </p:nvCxnSpPr>
        <p:spPr>
          <a:xfrm>
            <a:off x="5913648" y="4437112"/>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12D9800A-4B60-4D7F-AB56-EA6DF0F686CD}"/>
              </a:ext>
            </a:extLst>
          </p:cNvPr>
          <p:cNvSpPr/>
          <p:nvPr/>
        </p:nvSpPr>
        <p:spPr>
          <a:xfrm>
            <a:off x="7972053" y="4191261"/>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F187EA7A-6CEC-4519-B7AF-1786FA700B18}"/>
              </a:ext>
            </a:extLst>
          </p:cNvPr>
          <p:cNvCxnSpPr>
            <a:cxnSpLocks/>
            <a:endCxn id="31" idx="2"/>
          </p:cNvCxnSpPr>
          <p:nvPr/>
        </p:nvCxnSpPr>
        <p:spPr>
          <a:xfrm>
            <a:off x="7107957" y="4335277"/>
            <a:ext cx="86409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B0413DE-19D4-4462-A8D1-BE0B3A150ADE}"/>
              </a:ext>
            </a:extLst>
          </p:cNvPr>
          <p:cNvCxnSpPr>
            <a:cxnSpLocks/>
            <a:stCxn id="26" idx="7"/>
            <a:endCxn id="31" idx="3"/>
          </p:cNvCxnSpPr>
          <p:nvPr/>
        </p:nvCxnSpPr>
        <p:spPr>
          <a:xfrm flipV="1">
            <a:off x="7065776" y="4437112"/>
            <a:ext cx="948458" cy="87645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678EA19B-20B4-473E-B0BB-309C779D5AA8}"/>
              </a:ext>
            </a:extLst>
          </p:cNvPr>
          <p:cNvGrpSpPr/>
          <p:nvPr/>
        </p:nvGrpSpPr>
        <p:grpSpPr>
          <a:xfrm>
            <a:off x="6705736" y="3212976"/>
            <a:ext cx="576064" cy="864096"/>
            <a:chOff x="7092280" y="1268760"/>
            <a:chExt cx="1440160" cy="2160240"/>
          </a:xfrm>
        </p:grpSpPr>
        <p:sp>
          <p:nvSpPr>
            <p:cNvPr id="35" name="四角形: 1 つの角を切り取る 34">
              <a:extLst>
                <a:ext uri="{FF2B5EF4-FFF2-40B4-BE49-F238E27FC236}">
                  <a16:creationId xmlns:a16="http://schemas.microsoft.com/office/drawing/2014/main" id="{7B55E523-DC46-40EB-9C6B-775866240E81}"/>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正方形/長方形 35">
              <a:extLst>
                <a:ext uri="{FF2B5EF4-FFF2-40B4-BE49-F238E27FC236}">
                  <a16:creationId xmlns:a16="http://schemas.microsoft.com/office/drawing/2014/main" id="{782FADF8-968E-4BB6-94D5-489B0D6155F3}"/>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7" name="グループ化 36">
            <a:extLst>
              <a:ext uri="{FF2B5EF4-FFF2-40B4-BE49-F238E27FC236}">
                <a16:creationId xmlns:a16="http://schemas.microsoft.com/office/drawing/2014/main" id="{DC15E9B7-CF28-4844-AF75-967119E1867B}"/>
              </a:ext>
            </a:extLst>
          </p:cNvPr>
          <p:cNvGrpSpPr/>
          <p:nvPr/>
        </p:nvGrpSpPr>
        <p:grpSpPr>
          <a:xfrm>
            <a:off x="6705736" y="5661248"/>
            <a:ext cx="576064" cy="864096"/>
            <a:chOff x="5292080" y="4149080"/>
            <a:chExt cx="1440160" cy="2160240"/>
          </a:xfrm>
        </p:grpSpPr>
        <p:sp>
          <p:nvSpPr>
            <p:cNvPr id="38" name="四角形: 1 つの角を切り取る 37">
              <a:extLst>
                <a:ext uri="{FF2B5EF4-FFF2-40B4-BE49-F238E27FC236}">
                  <a16:creationId xmlns:a16="http://schemas.microsoft.com/office/drawing/2014/main" id="{91A0F6BA-6E4D-49DB-921E-E73225DA214E}"/>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12A608D8-E251-4D3D-B313-7DAFF1DA138A}"/>
                </a:ext>
              </a:extLst>
            </p:cNvPr>
            <p:cNvSpPr/>
            <p:nvPr/>
          </p:nvSpPr>
          <p:spPr>
            <a:xfrm>
              <a:off x="5292080" y="4689140"/>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四角形: 1 つの角を切り取り 1 つの角を丸める 39">
            <a:extLst>
              <a:ext uri="{FF2B5EF4-FFF2-40B4-BE49-F238E27FC236}">
                <a16:creationId xmlns:a16="http://schemas.microsoft.com/office/drawing/2014/main" id="{4ADBC35F-209D-4312-A552-1DAA9E2C1C5A}"/>
              </a:ext>
            </a:extLst>
          </p:cNvPr>
          <p:cNvSpPr/>
          <p:nvPr/>
        </p:nvSpPr>
        <p:spPr>
          <a:xfrm>
            <a:off x="7541257" y="27089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41" name="正方形/長方形 40">
            <a:extLst>
              <a:ext uri="{FF2B5EF4-FFF2-40B4-BE49-F238E27FC236}">
                <a16:creationId xmlns:a16="http://schemas.microsoft.com/office/drawing/2014/main" id="{B6E1910B-8E06-4A70-ADA0-48FAA0EEF10D}"/>
              </a:ext>
            </a:extLst>
          </p:cNvPr>
          <p:cNvSpPr/>
          <p:nvPr/>
        </p:nvSpPr>
        <p:spPr>
          <a:xfrm>
            <a:off x="6201680" y="270892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2" name="直線矢印コネクタ 41">
            <a:extLst>
              <a:ext uri="{FF2B5EF4-FFF2-40B4-BE49-F238E27FC236}">
                <a16:creationId xmlns:a16="http://schemas.microsoft.com/office/drawing/2014/main" id="{CE6FAAC7-E6B4-4E31-89C0-704383B2DAFF}"/>
              </a:ext>
            </a:extLst>
          </p:cNvPr>
          <p:cNvCxnSpPr>
            <a:cxnSpLocks/>
            <a:stCxn id="41" idx="3"/>
          </p:cNvCxnSpPr>
          <p:nvPr/>
        </p:nvCxnSpPr>
        <p:spPr>
          <a:xfrm>
            <a:off x="7137784" y="288894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2B44297-CAA9-462D-90E3-7FF7EC549B83}"/>
              </a:ext>
            </a:extLst>
          </p:cNvPr>
          <p:cNvCxnSpPr>
            <a:cxnSpLocks/>
            <a:stCxn id="40" idx="1"/>
            <a:endCxn id="31" idx="0"/>
          </p:cNvCxnSpPr>
          <p:nvPr/>
        </p:nvCxnSpPr>
        <p:spPr>
          <a:xfrm flipH="1">
            <a:off x="8116069" y="3047256"/>
            <a:ext cx="1252" cy="1144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矢印: 右 43">
            <a:extLst>
              <a:ext uri="{FF2B5EF4-FFF2-40B4-BE49-F238E27FC236}">
                <a16:creationId xmlns:a16="http://schemas.microsoft.com/office/drawing/2014/main" id="{ACEB928A-CA5F-42ED-891A-6A6F2EBC5E53}"/>
              </a:ext>
            </a:extLst>
          </p:cNvPr>
          <p:cNvSpPr/>
          <p:nvPr/>
        </p:nvSpPr>
        <p:spPr>
          <a:xfrm>
            <a:off x="4083621" y="4077072"/>
            <a:ext cx="720080"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テキスト ボックス 44">
            <a:extLst>
              <a:ext uri="{FF2B5EF4-FFF2-40B4-BE49-F238E27FC236}">
                <a16:creationId xmlns:a16="http://schemas.microsoft.com/office/drawing/2014/main" id="{BC9AAB82-4BC6-468C-A8AD-56A8F7FFF691}"/>
              </a:ext>
            </a:extLst>
          </p:cNvPr>
          <p:cNvSpPr txBox="1"/>
          <p:nvPr/>
        </p:nvSpPr>
        <p:spPr>
          <a:xfrm>
            <a:off x="3219525" y="3284984"/>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46" name="爆発: 8 pt 45">
            <a:extLst>
              <a:ext uri="{FF2B5EF4-FFF2-40B4-BE49-F238E27FC236}">
                <a16:creationId xmlns:a16="http://schemas.microsoft.com/office/drawing/2014/main" id="{83BBCB31-7AF4-43A1-9A74-5F18DF18B2A1}"/>
              </a:ext>
            </a:extLst>
          </p:cNvPr>
          <p:cNvSpPr/>
          <p:nvPr/>
        </p:nvSpPr>
        <p:spPr>
          <a:xfrm>
            <a:off x="8604448" y="4005064"/>
            <a:ext cx="360040" cy="410344"/>
          </a:xfrm>
          <a:prstGeom prst="irregularSeal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Tree>
    <p:extLst>
      <p:ext uri="{BB962C8B-B14F-4D97-AF65-F5344CB8AC3E}">
        <p14:creationId xmlns:p14="http://schemas.microsoft.com/office/powerpoint/2010/main" val="3986648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16FA5FB-152A-403D-85CE-41DCDCB224C5}"/>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3" name="テキスト ボックス 2">
            <a:extLst>
              <a:ext uri="{FF2B5EF4-FFF2-40B4-BE49-F238E27FC236}">
                <a16:creationId xmlns:a16="http://schemas.microsoft.com/office/drawing/2014/main" id="{6C4DE0E9-CD86-43DE-86B3-9F75D4764683}"/>
              </a:ext>
            </a:extLst>
          </p:cNvPr>
          <p:cNvSpPr txBox="1"/>
          <p:nvPr/>
        </p:nvSpPr>
        <p:spPr>
          <a:xfrm>
            <a:off x="251520" y="1268760"/>
            <a:ext cx="7931980" cy="400110"/>
          </a:xfrm>
          <a:prstGeom prst="rect">
            <a:avLst/>
          </a:prstGeom>
          <a:noFill/>
        </p:spPr>
        <p:txBody>
          <a:bodyPr wrap="none" rtlCol="0">
            <a:spAutoFit/>
          </a:bodyPr>
          <a:lstStyle/>
          <a:p>
            <a:r>
              <a:rPr lang="en-US" sz="2000"/>
              <a:t>main</a:t>
            </a:r>
            <a:r>
              <a:rPr lang="ja-JP" altLang="en-US" sz="2000"/>
              <a:t>と</a:t>
            </a:r>
            <a:r>
              <a:rPr lang="en-US" altLang="ja-JP" sz="2000"/>
              <a:t>feature</a:t>
            </a:r>
            <a:r>
              <a:rPr lang="ja-JP" altLang="en-US" sz="2000"/>
              <a:t>で同時に</a:t>
            </a:r>
            <a:r>
              <a:rPr lang="en-US" altLang="ja-JP" sz="2000"/>
              <a:t>test.txt</a:t>
            </a:r>
            <a:r>
              <a:rPr lang="ja-JP" altLang="en-US" sz="2000"/>
              <a:t>を修正した状態でマージしようとした</a:t>
            </a:r>
            <a:endParaRPr lang="en-US" sz="2000"/>
          </a:p>
        </p:txBody>
      </p:sp>
      <p:sp>
        <p:nvSpPr>
          <p:cNvPr id="5" name="テキスト ボックス 4">
            <a:extLst>
              <a:ext uri="{FF2B5EF4-FFF2-40B4-BE49-F238E27FC236}">
                <a16:creationId xmlns:a16="http://schemas.microsoft.com/office/drawing/2014/main" id="{22CDC19D-2650-478E-B13F-C76A511E50EB}"/>
              </a:ext>
            </a:extLst>
          </p:cNvPr>
          <p:cNvSpPr txBox="1"/>
          <p:nvPr/>
        </p:nvSpPr>
        <p:spPr>
          <a:xfrm>
            <a:off x="395536" y="1988840"/>
            <a:ext cx="8460432" cy="1200329"/>
          </a:xfrm>
          <a:prstGeom prst="rect">
            <a:avLst/>
          </a:prstGeom>
          <a:noFill/>
          <a:ln>
            <a:solidFill>
              <a:schemeClr val="tx1"/>
            </a:solidFill>
          </a:ln>
        </p:spPr>
        <p:txBody>
          <a:bodyPr wrap="square">
            <a:spAutoFit/>
          </a:bodyPr>
          <a:lstStyle/>
          <a:p>
            <a:r>
              <a:rPr lang="en-US">
                <a:latin typeface="Consolas" panose="020B0609020204030204" pitchFamily="49" charset="0"/>
              </a:rPr>
              <a:t>$ git merge feature</a:t>
            </a:r>
          </a:p>
          <a:p>
            <a:r>
              <a:rPr lang="en-US">
                <a:latin typeface="Consolas" panose="020B0609020204030204" pitchFamily="49" charset="0"/>
              </a:rPr>
              <a:t>Auto-merging test.txt</a:t>
            </a:r>
          </a:p>
          <a:p>
            <a:r>
              <a:rPr lang="en-US">
                <a:latin typeface="Consolas" panose="020B0609020204030204" pitchFamily="49" charset="0"/>
              </a:rPr>
              <a:t>CONFLICT (content): Merge conflict in test.txt</a:t>
            </a:r>
          </a:p>
          <a:p>
            <a:r>
              <a:rPr lang="en-US">
                <a:latin typeface="Consolas" panose="020B0609020204030204" pitchFamily="49" charset="0"/>
              </a:rPr>
              <a:t>Automatic merge failed; fix conflicts and then commit the result.</a:t>
            </a:r>
          </a:p>
        </p:txBody>
      </p:sp>
      <p:sp>
        <p:nvSpPr>
          <p:cNvPr id="6" name="テキスト ボックス 5">
            <a:extLst>
              <a:ext uri="{FF2B5EF4-FFF2-40B4-BE49-F238E27FC236}">
                <a16:creationId xmlns:a16="http://schemas.microsoft.com/office/drawing/2014/main" id="{9CC95CC5-BE40-402E-90FC-7CAD2CF0B524}"/>
              </a:ext>
            </a:extLst>
          </p:cNvPr>
          <p:cNvSpPr txBox="1"/>
          <p:nvPr/>
        </p:nvSpPr>
        <p:spPr>
          <a:xfrm>
            <a:off x="539552" y="3429000"/>
            <a:ext cx="5317481" cy="1015663"/>
          </a:xfrm>
          <a:prstGeom prst="rect">
            <a:avLst/>
          </a:prstGeom>
          <a:noFill/>
        </p:spPr>
        <p:txBody>
          <a:bodyPr wrap="none" rtlCol="0">
            <a:spAutoFit/>
          </a:bodyPr>
          <a:lstStyle/>
          <a:p>
            <a:pPr marL="342900" indent="-342900">
              <a:buFont typeface="Arial" panose="020B0604020202020204" pitchFamily="34" charset="0"/>
              <a:buChar char="•"/>
            </a:pPr>
            <a:r>
              <a:rPr lang="en-US" sz="2000"/>
              <a:t>test.txt</a:t>
            </a:r>
            <a:r>
              <a:rPr lang="ja-JP" altLang="en-US" sz="2000"/>
              <a:t>を自動マージしようとした</a:t>
            </a:r>
            <a:endParaRPr lang="en-US" altLang="ja-JP" sz="2000"/>
          </a:p>
          <a:p>
            <a:pPr marL="342900" indent="-342900">
              <a:buFont typeface="Arial" panose="020B0604020202020204" pitchFamily="34" charset="0"/>
              <a:buChar char="•"/>
            </a:pPr>
            <a:r>
              <a:rPr lang="ja-JP" altLang="en-US" sz="2000"/>
              <a:t>衝突</a:t>
            </a:r>
            <a:r>
              <a:rPr lang="en-US" altLang="ja-JP" sz="2000"/>
              <a:t>(CONFLICT)</a:t>
            </a:r>
            <a:r>
              <a:rPr lang="ja-JP" altLang="en-US" sz="2000"/>
              <a:t>が発生した</a:t>
            </a:r>
            <a:endParaRPr lang="en-US" altLang="ja-JP" sz="2000"/>
          </a:p>
          <a:p>
            <a:pPr marL="342900" indent="-342900">
              <a:buFont typeface="Arial" panose="020B0604020202020204" pitchFamily="34" charset="0"/>
              <a:buChar char="•"/>
            </a:pPr>
            <a:r>
              <a:rPr lang="ja-JP" altLang="en-US" sz="2000"/>
              <a:t>衝突を解決</a:t>
            </a:r>
            <a:r>
              <a:rPr lang="en-US" altLang="ja-JP" sz="2000"/>
              <a:t>(fix)</a:t>
            </a:r>
            <a:r>
              <a:rPr lang="ja-JP" altLang="en-US" sz="2000"/>
              <a:t>して、結果をコミットせよ</a:t>
            </a:r>
            <a:endParaRPr lang="en-US" sz="2000"/>
          </a:p>
        </p:txBody>
      </p:sp>
      <p:sp>
        <p:nvSpPr>
          <p:cNvPr id="7" name="テキスト ボックス 6">
            <a:extLst>
              <a:ext uri="{FF2B5EF4-FFF2-40B4-BE49-F238E27FC236}">
                <a16:creationId xmlns:a16="http://schemas.microsoft.com/office/drawing/2014/main" id="{9AB22B92-1D8E-47E9-9649-418B11588A0B}"/>
              </a:ext>
            </a:extLst>
          </p:cNvPr>
          <p:cNvSpPr txBox="1"/>
          <p:nvPr/>
        </p:nvSpPr>
        <p:spPr>
          <a:xfrm>
            <a:off x="611560" y="5517232"/>
            <a:ext cx="7824578" cy="523220"/>
          </a:xfrm>
          <a:prstGeom prst="rect">
            <a:avLst/>
          </a:prstGeom>
          <a:noFill/>
        </p:spPr>
        <p:txBody>
          <a:bodyPr wrap="none" rtlCol="0">
            <a:spAutoFit/>
          </a:bodyPr>
          <a:lstStyle/>
          <a:p>
            <a:r>
              <a:rPr lang="en-US" altLang="ja-JP" sz="2800"/>
              <a:t>Git</a:t>
            </a:r>
            <a:r>
              <a:rPr lang="ja-JP" altLang="en-US" sz="2800"/>
              <a:t>は衝突を検出すると、ユーザに解決を求める</a:t>
            </a:r>
            <a:endParaRPr lang="en-US" sz="2800"/>
          </a:p>
        </p:txBody>
      </p:sp>
    </p:spTree>
    <p:extLst>
      <p:ext uri="{BB962C8B-B14F-4D97-AF65-F5344CB8AC3E}">
        <p14:creationId xmlns:p14="http://schemas.microsoft.com/office/powerpoint/2010/main" val="193811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2A9FF40-24CA-4928-A3CB-75C9047337AF}"/>
              </a:ext>
            </a:extLst>
          </p:cNvPr>
          <p:cNvSpPr>
            <a:spLocks noGrp="1"/>
          </p:cNvSpPr>
          <p:nvPr>
            <p:ph type="body" sz="quarter" idx="10"/>
          </p:nvPr>
        </p:nvSpPr>
        <p:spPr/>
        <p:txBody>
          <a:bodyPr/>
          <a:lstStyle/>
          <a:p>
            <a:r>
              <a:rPr lang="ja-JP" altLang="en-US"/>
              <a:t>なぜブランチを分けるか</a:t>
            </a:r>
            <a:endParaRPr lang="en-US"/>
          </a:p>
        </p:txBody>
      </p:sp>
      <p:pic>
        <p:nvPicPr>
          <p:cNvPr id="3" name="Picture 2" descr="パソコンを使う会社員のイラスト（女性・笑顔）">
            <a:extLst>
              <a:ext uri="{FF2B5EF4-FFF2-40B4-BE49-F238E27FC236}">
                <a16:creationId xmlns:a16="http://schemas.microsoft.com/office/drawing/2014/main" id="{432860F1-32E8-4BA5-AA86-EB5E1E456F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15616" y="2420888"/>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8EB4F89-3D1F-46C7-A9EE-CADBEBF741ED}"/>
              </a:ext>
            </a:extLst>
          </p:cNvPr>
          <p:cNvSpPr txBox="1"/>
          <p:nvPr/>
        </p:nvSpPr>
        <p:spPr>
          <a:xfrm>
            <a:off x="399753" y="2636912"/>
            <a:ext cx="792088" cy="369332"/>
          </a:xfrm>
          <a:prstGeom prst="rect">
            <a:avLst/>
          </a:prstGeom>
          <a:noFill/>
        </p:spPr>
        <p:txBody>
          <a:bodyPr wrap="square">
            <a:spAutoFit/>
          </a:bodyPr>
          <a:lstStyle/>
          <a:p>
            <a:r>
              <a:rPr lang="en-US"/>
              <a:t>Alice</a:t>
            </a:r>
          </a:p>
        </p:txBody>
      </p:sp>
      <p:sp>
        <p:nvSpPr>
          <p:cNvPr id="5" name="テキスト ボックス 4">
            <a:extLst>
              <a:ext uri="{FF2B5EF4-FFF2-40B4-BE49-F238E27FC236}">
                <a16:creationId xmlns:a16="http://schemas.microsoft.com/office/drawing/2014/main" id="{2872AD86-B2D5-4F3B-A87F-803A10A02A3F}"/>
              </a:ext>
            </a:extLst>
          </p:cNvPr>
          <p:cNvSpPr txBox="1"/>
          <p:nvPr/>
        </p:nvSpPr>
        <p:spPr>
          <a:xfrm>
            <a:off x="971600" y="1196752"/>
            <a:ext cx="6633547" cy="461665"/>
          </a:xfrm>
          <a:prstGeom prst="rect">
            <a:avLst/>
          </a:prstGeom>
          <a:noFill/>
        </p:spPr>
        <p:txBody>
          <a:bodyPr wrap="none" rtlCol="0">
            <a:spAutoFit/>
          </a:bodyPr>
          <a:lstStyle/>
          <a:p>
            <a:r>
              <a:rPr lang="en-US" sz="2400"/>
              <a:t>Alice</a:t>
            </a:r>
            <a:r>
              <a:rPr lang="ja-JP" altLang="en-US" sz="2400"/>
              <a:t>と</a:t>
            </a:r>
            <a:r>
              <a:rPr lang="en-US" altLang="ja-JP" sz="2400"/>
              <a:t>Bob</a:t>
            </a:r>
            <a:r>
              <a:rPr lang="ja-JP" altLang="en-US" sz="2400"/>
              <a:t>の二人が開発に関わるプロジェクト</a:t>
            </a:r>
            <a:endParaRPr lang="en-US" sz="2400"/>
          </a:p>
        </p:txBody>
      </p:sp>
      <p:sp>
        <p:nvSpPr>
          <p:cNvPr id="6" name="テキスト ボックス 5">
            <a:extLst>
              <a:ext uri="{FF2B5EF4-FFF2-40B4-BE49-F238E27FC236}">
                <a16:creationId xmlns:a16="http://schemas.microsoft.com/office/drawing/2014/main" id="{F1729794-A94C-4584-9FA2-B590D07E9808}"/>
              </a:ext>
            </a:extLst>
          </p:cNvPr>
          <p:cNvSpPr txBox="1"/>
          <p:nvPr/>
        </p:nvSpPr>
        <p:spPr>
          <a:xfrm>
            <a:off x="2339752" y="2708920"/>
            <a:ext cx="6269665" cy="923330"/>
          </a:xfrm>
          <a:prstGeom prst="rect">
            <a:avLst/>
          </a:prstGeom>
          <a:noFill/>
        </p:spPr>
        <p:txBody>
          <a:bodyPr wrap="none" rtlCol="0">
            <a:spAutoFit/>
          </a:bodyPr>
          <a:lstStyle/>
          <a:p>
            <a:pPr marL="285750" indent="-285750">
              <a:buFont typeface="Arial" panose="020B0604020202020204" pitchFamily="34" charset="0"/>
              <a:buChar char="•"/>
            </a:pPr>
            <a:r>
              <a:rPr lang="ja-JP" altLang="en-US"/>
              <a:t>機能</a:t>
            </a:r>
            <a:r>
              <a:rPr lang="en-US" altLang="ja-JP"/>
              <a:t>A</a:t>
            </a:r>
            <a:r>
              <a:rPr lang="ja-JP" altLang="en-US"/>
              <a:t>の達成のためには、サブモジュール</a:t>
            </a:r>
            <a:r>
              <a:rPr lang="en-US" altLang="ja-JP"/>
              <a:t>A1</a:t>
            </a:r>
            <a:r>
              <a:rPr lang="ja-JP" altLang="en-US"/>
              <a:t>と</a:t>
            </a:r>
            <a:r>
              <a:rPr lang="en-US" altLang="ja-JP"/>
              <a:t>A2</a:t>
            </a:r>
            <a:r>
              <a:rPr lang="ja-JP" altLang="en-US"/>
              <a:t>が必要</a:t>
            </a:r>
            <a:endParaRPr lang="en-US" altLang="ja-JP"/>
          </a:p>
          <a:p>
            <a:pPr marL="285750" indent="-285750">
              <a:buFont typeface="Arial" panose="020B0604020202020204" pitchFamily="34" charset="0"/>
              <a:buChar char="•"/>
            </a:pPr>
            <a:r>
              <a:rPr lang="en-US"/>
              <a:t>A1</a:t>
            </a:r>
            <a:r>
              <a:rPr lang="ja-JP" altLang="en-US"/>
              <a:t>を実装しただけでは正しく動作しない</a:t>
            </a:r>
            <a:endParaRPr lang="en-US" altLang="ja-JP"/>
          </a:p>
          <a:p>
            <a:pPr marL="285750" indent="-285750">
              <a:buFont typeface="Arial" panose="020B0604020202020204" pitchFamily="34" charset="0"/>
              <a:buChar char="•"/>
            </a:pPr>
            <a:r>
              <a:rPr lang="en-US"/>
              <a:t>A2</a:t>
            </a:r>
            <a:r>
              <a:rPr lang="ja-JP" altLang="en-US"/>
              <a:t>まで実装して初めて全体として正しく動作する</a:t>
            </a:r>
            <a:endParaRPr lang="en-US"/>
          </a:p>
        </p:txBody>
      </p:sp>
      <p:pic>
        <p:nvPicPr>
          <p:cNvPr id="7" name="Picture 4" descr="パソコンを使う会社員のイラスト（男性・笑顔）">
            <a:extLst>
              <a:ext uri="{FF2B5EF4-FFF2-40B4-BE49-F238E27FC236}">
                <a16:creationId xmlns:a16="http://schemas.microsoft.com/office/drawing/2014/main" id="{06D398A0-1A11-4842-9B71-E0F175196C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4903521"/>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CE21E768-844A-4EE8-9E15-5E07585CDE9D}"/>
              </a:ext>
            </a:extLst>
          </p:cNvPr>
          <p:cNvSpPr txBox="1"/>
          <p:nvPr/>
        </p:nvSpPr>
        <p:spPr>
          <a:xfrm>
            <a:off x="467544" y="5263561"/>
            <a:ext cx="792088" cy="369332"/>
          </a:xfrm>
          <a:prstGeom prst="rect">
            <a:avLst/>
          </a:prstGeom>
          <a:noFill/>
        </p:spPr>
        <p:txBody>
          <a:bodyPr wrap="square">
            <a:spAutoFit/>
          </a:bodyPr>
          <a:lstStyle/>
          <a:p>
            <a:r>
              <a:rPr lang="en-US"/>
              <a:t>Bob</a:t>
            </a:r>
          </a:p>
        </p:txBody>
      </p:sp>
      <p:sp>
        <p:nvSpPr>
          <p:cNvPr id="9" name="テキスト ボックス 8">
            <a:extLst>
              <a:ext uri="{FF2B5EF4-FFF2-40B4-BE49-F238E27FC236}">
                <a16:creationId xmlns:a16="http://schemas.microsoft.com/office/drawing/2014/main" id="{37CCED3F-BAB9-4E5E-BF18-6F8D8FEC0674}"/>
              </a:ext>
            </a:extLst>
          </p:cNvPr>
          <p:cNvSpPr txBox="1"/>
          <p:nvPr/>
        </p:nvSpPr>
        <p:spPr>
          <a:xfrm>
            <a:off x="2267744" y="5157192"/>
            <a:ext cx="2218877" cy="523220"/>
          </a:xfrm>
          <a:prstGeom prst="rect">
            <a:avLst/>
          </a:prstGeom>
          <a:noFill/>
        </p:spPr>
        <p:txBody>
          <a:bodyPr wrap="none" rtlCol="0">
            <a:spAutoFit/>
          </a:bodyPr>
          <a:lstStyle/>
          <a:p>
            <a:r>
              <a:rPr lang="ja-JP" altLang="en-US" sz="2800"/>
              <a:t>機能</a:t>
            </a:r>
            <a:r>
              <a:rPr lang="en-US" altLang="ja-JP" sz="2800"/>
              <a:t>B</a:t>
            </a:r>
            <a:r>
              <a:rPr lang="ja-JP" altLang="en-US" sz="2800"/>
              <a:t>を開発</a:t>
            </a:r>
            <a:endParaRPr lang="en-US" sz="2800"/>
          </a:p>
        </p:txBody>
      </p:sp>
      <p:sp>
        <p:nvSpPr>
          <p:cNvPr id="10" name="テキスト ボックス 9">
            <a:extLst>
              <a:ext uri="{FF2B5EF4-FFF2-40B4-BE49-F238E27FC236}">
                <a16:creationId xmlns:a16="http://schemas.microsoft.com/office/drawing/2014/main" id="{FBB18C96-1320-4040-AB1B-584DEC7523F6}"/>
              </a:ext>
            </a:extLst>
          </p:cNvPr>
          <p:cNvSpPr txBox="1"/>
          <p:nvPr/>
        </p:nvSpPr>
        <p:spPr>
          <a:xfrm>
            <a:off x="2195736" y="2060848"/>
            <a:ext cx="2218877" cy="523220"/>
          </a:xfrm>
          <a:prstGeom prst="rect">
            <a:avLst/>
          </a:prstGeom>
          <a:noFill/>
        </p:spPr>
        <p:txBody>
          <a:bodyPr wrap="none" rtlCol="0">
            <a:spAutoFit/>
          </a:bodyPr>
          <a:lstStyle/>
          <a:p>
            <a:r>
              <a:rPr lang="ja-JP" altLang="en-US" sz="2800"/>
              <a:t>機能</a:t>
            </a:r>
            <a:r>
              <a:rPr lang="en-US" altLang="ja-JP" sz="2800"/>
              <a:t>A</a:t>
            </a:r>
            <a:r>
              <a:rPr lang="ja-JP" altLang="en-US" sz="2800"/>
              <a:t>を開発</a:t>
            </a:r>
            <a:endParaRPr lang="en-US" sz="2800"/>
          </a:p>
        </p:txBody>
      </p:sp>
    </p:spTree>
    <p:extLst>
      <p:ext uri="{BB962C8B-B14F-4D97-AF65-F5344CB8AC3E}">
        <p14:creationId xmlns:p14="http://schemas.microsoft.com/office/powerpoint/2010/main" val="3266802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7BA54E-FFC7-45AC-9067-E8AAFD344438}"/>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4" name="テキスト ボックス 3">
            <a:extLst>
              <a:ext uri="{FF2B5EF4-FFF2-40B4-BE49-F238E27FC236}">
                <a16:creationId xmlns:a16="http://schemas.microsoft.com/office/drawing/2014/main" id="{00A2EEB1-93DB-460F-B592-B09D4C77CFA4}"/>
              </a:ext>
            </a:extLst>
          </p:cNvPr>
          <p:cNvSpPr txBox="1"/>
          <p:nvPr/>
        </p:nvSpPr>
        <p:spPr>
          <a:xfrm>
            <a:off x="3131840" y="1196752"/>
            <a:ext cx="4576762" cy="923330"/>
          </a:xfrm>
          <a:prstGeom prst="rect">
            <a:avLst/>
          </a:prstGeom>
          <a:noFill/>
          <a:ln>
            <a:solidFill>
              <a:schemeClr val="tx1"/>
            </a:solidFill>
          </a:ln>
        </p:spPr>
        <p:txBody>
          <a:bodyPr wrap="square">
            <a:spAutoFit/>
          </a:bodyPr>
          <a:lstStyle/>
          <a:p>
            <a:r>
              <a:rPr lang="en-US"/>
              <a:t>Hello merge!</a:t>
            </a:r>
          </a:p>
          <a:p>
            <a:endParaRPr lang="en-US"/>
          </a:p>
          <a:p>
            <a:r>
              <a:rPr lang="en-US"/>
              <a:t>This line is modified on main.</a:t>
            </a:r>
          </a:p>
        </p:txBody>
      </p:sp>
      <p:sp>
        <p:nvSpPr>
          <p:cNvPr id="5" name="テキスト ボックス 4">
            <a:extLst>
              <a:ext uri="{FF2B5EF4-FFF2-40B4-BE49-F238E27FC236}">
                <a16:creationId xmlns:a16="http://schemas.microsoft.com/office/drawing/2014/main" id="{71862310-ED84-4B31-BEF0-3A4513F02470}"/>
              </a:ext>
            </a:extLst>
          </p:cNvPr>
          <p:cNvSpPr txBox="1"/>
          <p:nvPr/>
        </p:nvSpPr>
        <p:spPr>
          <a:xfrm>
            <a:off x="611560" y="1340768"/>
            <a:ext cx="2334293" cy="707886"/>
          </a:xfrm>
          <a:prstGeom prst="rect">
            <a:avLst/>
          </a:prstGeom>
          <a:noFill/>
        </p:spPr>
        <p:txBody>
          <a:bodyPr wrap="none" rtlCol="0">
            <a:spAutoFit/>
          </a:bodyPr>
          <a:lstStyle/>
          <a:p>
            <a:r>
              <a:rPr lang="ja-JP" altLang="en-US" sz="2000"/>
              <a:t>カレントブランチ</a:t>
            </a:r>
            <a:endParaRPr lang="en-US" altLang="ja-JP" sz="2000"/>
          </a:p>
          <a:p>
            <a:r>
              <a:rPr lang="en-US" altLang="ja-JP" sz="2000"/>
              <a:t>(HEAD)</a:t>
            </a:r>
            <a:r>
              <a:rPr lang="ja-JP" altLang="en-US" sz="2000"/>
              <a:t>での</a:t>
            </a:r>
            <a:r>
              <a:rPr lang="en-US" altLang="ja-JP" sz="2000"/>
              <a:t>test.txt</a:t>
            </a:r>
            <a:endParaRPr lang="en-US" sz="2000"/>
          </a:p>
        </p:txBody>
      </p:sp>
      <p:sp>
        <p:nvSpPr>
          <p:cNvPr id="6" name="テキスト ボックス 5">
            <a:extLst>
              <a:ext uri="{FF2B5EF4-FFF2-40B4-BE49-F238E27FC236}">
                <a16:creationId xmlns:a16="http://schemas.microsoft.com/office/drawing/2014/main" id="{9AF71E3A-599E-4306-809A-003903B5E976}"/>
              </a:ext>
            </a:extLst>
          </p:cNvPr>
          <p:cNvSpPr txBox="1"/>
          <p:nvPr/>
        </p:nvSpPr>
        <p:spPr>
          <a:xfrm>
            <a:off x="827584" y="2636912"/>
            <a:ext cx="2007281" cy="707886"/>
          </a:xfrm>
          <a:prstGeom prst="rect">
            <a:avLst/>
          </a:prstGeom>
          <a:noFill/>
        </p:spPr>
        <p:txBody>
          <a:bodyPr wrap="none" rtlCol="0">
            <a:spAutoFit/>
          </a:bodyPr>
          <a:lstStyle/>
          <a:p>
            <a:r>
              <a:rPr lang="en-US" altLang="ja-JP" sz="2000"/>
              <a:t>feature</a:t>
            </a:r>
            <a:r>
              <a:rPr lang="ja-JP" altLang="en-US" sz="2000"/>
              <a:t>ブランチ</a:t>
            </a:r>
            <a:endParaRPr lang="en-US" altLang="ja-JP" sz="2000"/>
          </a:p>
          <a:p>
            <a:r>
              <a:rPr lang="ja-JP" altLang="en-US" sz="2000"/>
              <a:t>での</a:t>
            </a:r>
            <a:r>
              <a:rPr lang="en-US" altLang="ja-JP" sz="2000"/>
              <a:t>test.txt</a:t>
            </a:r>
            <a:endParaRPr lang="en-US" sz="2000"/>
          </a:p>
        </p:txBody>
      </p:sp>
      <p:sp>
        <p:nvSpPr>
          <p:cNvPr id="8" name="テキスト ボックス 7">
            <a:extLst>
              <a:ext uri="{FF2B5EF4-FFF2-40B4-BE49-F238E27FC236}">
                <a16:creationId xmlns:a16="http://schemas.microsoft.com/office/drawing/2014/main" id="{1C91B194-91C0-4B4B-B95B-C0B80FA83718}"/>
              </a:ext>
            </a:extLst>
          </p:cNvPr>
          <p:cNvSpPr txBox="1"/>
          <p:nvPr/>
        </p:nvSpPr>
        <p:spPr>
          <a:xfrm>
            <a:off x="3131840" y="2564904"/>
            <a:ext cx="4576762" cy="923330"/>
          </a:xfrm>
          <a:prstGeom prst="rect">
            <a:avLst/>
          </a:prstGeom>
          <a:noFill/>
          <a:ln>
            <a:solidFill>
              <a:schemeClr val="tx1"/>
            </a:solidFill>
          </a:ln>
        </p:spPr>
        <p:txBody>
          <a:bodyPr wrap="square">
            <a:spAutoFit/>
          </a:bodyPr>
          <a:lstStyle/>
          <a:p>
            <a:r>
              <a:rPr lang="en-US"/>
              <a:t>Hello merge!</a:t>
            </a:r>
          </a:p>
          <a:p>
            <a:endParaRPr lang="en-US"/>
          </a:p>
          <a:p>
            <a:r>
              <a:rPr lang="en-US"/>
              <a:t>This line is modified on feature.</a:t>
            </a:r>
          </a:p>
        </p:txBody>
      </p:sp>
      <p:sp>
        <p:nvSpPr>
          <p:cNvPr id="9" name="テキスト ボックス 8">
            <a:extLst>
              <a:ext uri="{FF2B5EF4-FFF2-40B4-BE49-F238E27FC236}">
                <a16:creationId xmlns:a16="http://schemas.microsoft.com/office/drawing/2014/main" id="{30CFCC90-946F-4E57-BA07-0CA2E7A841E7}"/>
              </a:ext>
            </a:extLst>
          </p:cNvPr>
          <p:cNvSpPr txBox="1"/>
          <p:nvPr/>
        </p:nvSpPr>
        <p:spPr>
          <a:xfrm>
            <a:off x="179512" y="4005064"/>
            <a:ext cx="4270721" cy="400110"/>
          </a:xfrm>
          <a:prstGeom prst="rect">
            <a:avLst/>
          </a:prstGeom>
          <a:noFill/>
        </p:spPr>
        <p:txBody>
          <a:bodyPr wrap="none" rtlCol="0">
            <a:spAutoFit/>
          </a:bodyPr>
          <a:lstStyle/>
          <a:p>
            <a:r>
              <a:rPr lang="ja-JP" altLang="en-US" sz="2000"/>
              <a:t>マージに失敗し、衝突状態の</a:t>
            </a:r>
            <a:r>
              <a:rPr lang="en-US" altLang="ja-JP" sz="2000"/>
              <a:t>test.txt</a:t>
            </a:r>
            <a:endParaRPr lang="en-US" sz="2000"/>
          </a:p>
        </p:txBody>
      </p:sp>
      <p:sp>
        <p:nvSpPr>
          <p:cNvPr id="11" name="テキスト ボックス 10">
            <a:extLst>
              <a:ext uri="{FF2B5EF4-FFF2-40B4-BE49-F238E27FC236}">
                <a16:creationId xmlns:a16="http://schemas.microsoft.com/office/drawing/2014/main" id="{26A3D002-2AC4-44A0-B9F6-72C4C3767021}"/>
              </a:ext>
            </a:extLst>
          </p:cNvPr>
          <p:cNvSpPr txBox="1"/>
          <p:nvPr/>
        </p:nvSpPr>
        <p:spPr>
          <a:xfrm>
            <a:off x="1331640" y="4653136"/>
            <a:ext cx="6480720" cy="2031325"/>
          </a:xfrm>
          <a:prstGeom prst="rect">
            <a:avLst/>
          </a:prstGeom>
          <a:noFill/>
          <a:ln>
            <a:solidFill>
              <a:schemeClr val="tx1"/>
            </a:solidFill>
          </a:ln>
        </p:spPr>
        <p:txBody>
          <a:bodyPr wrap="square">
            <a:spAutoFit/>
          </a:bodyPr>
          <a:lstStyle/>
          <a:p>
            <a:r>
              <a:rPr lang="en-US"/>
              <a:t>Hello Merge!</a:t>
            </a:r>
          </a:p>
          <a:p>
            <a:endParaRPr lang="en-US"/>
          </a:p>
          <a:p>
            <a:r>
              <a:rPr lang="en-US"/>
              <a:t>&lt;&lt;&lt;&lt;&lt;&lt;&lt; HEAD</a:t>
            </a:r>
          </a:p>
          <a:p>
            <a:r>
              <a:rPr lang="en-US"/>
              <a:t>This line is modified on main.</a:t>
            </a:r>
          </a:p>
          <a:p>
            <a:r>
              <a:rPr lang="en-US"/>
              <a:t>=======</a:t>
            </a:r>
          </a:p>
          <a:p>
            <a:r>
              <a:rPr lang="en-US"/>
              <a:t>This line is modified on feature.</a:t>
            </a:r>
          </a:p>
          <a:p>
            <a:r>
              <a:rPr lang="en-US"/>
              <a:t>&gt;&gt;&gt;&gt;&gt;&gt;&gt; feature</a:t>
            </a:r>
          </a:p>
        </p:txBody>
      </p:sp>
      <p:sp>
        <p:nvSpPr>
          <p:cNvPr id="12" name="吹き出し: 四角形 11">
            <a:extLst>
              <a:ext uri="{FF2B5EF4-FFF2-40B4-BE49-F238E27FC236}">
                <a16:creationId xmlns:a16="http://schemas.microsoft.com/office/drawing/2014/main" id="{2A47FBCF-E799-4DE0-A326-C09BD141ED4A}"/>
              </a:ext>
            </a:extLst>
          </p:cNvPr>
          <p:cNvSpPr/>
          <p:nvPr/>
        </p:nvSpPr>
        <p:spPr>
          <a:xfrm>
            <a:off x="5004048" y="4869160"/>
            <a:ext cx="2592288" cy="612648"/>
          </a:xfrm>
          <a:prstGeom prst="wedgeRectCallout">
            <a:avLst>
              <a:gd name="adj1" fmla="val -70437"/>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ここが</a:t>
            </a:r>
            <a:r>
              <a:rPr kumimoji="1" lang="en-US">
                <a:solidFill>
                  <a:schemeClr val="tx1"/>
                </a:solidFill>
              </a:rPr>
              <a:t>HEAD</a:t>
            </a:r>
            <a:r>
              <a:rPr kumimoji="1" lang="ja-JP" altLang="en-US">
                <a:solidFill>
                  <a:schemeClr val="tx1"/>
                </a:solidFill>
              </a:rPr>
              <a:t>ではこうなってるけど</a:t>
            </a:r>
            <a:endParaRPr kumimoji="1" lang="en-US">
              <a:solidFill>
                <a:schemeClr val="tx1"/>
              </a:solidFill>
            </a:endParaRPr>
          </a:p>
        </p:txBody>
      </p:sp>
      <p:sp>
        <p:nvSpPr>
          <p:cNvPr id="13" name="吹き出し: 四角形 12">
            <a:extLst>
              <a:ext uri="{FF2B5EF4-FFF2-40B4-BE49-F238E27FC236}">
                <a16:creationId xmlns:a16="http://schemas.microsoft.com/office/drawing/2014/main" id="{EFC492CE-F1E8-4BCD-94C3-7718771E5B13}"/>
              </a:ext>
            </a:extLst>
          </p:cNvPr>
          <p:cNvSpPr/>
          <p:nvPr/>
        </p:nvSpPr>
        <p:spPr>
          <a:xfrm>
            <a:off x="5076056" y="5877272"/>
            <a:ext cx="2592288" cy="612648"/>
          </a:xfrm>
          <a:prstGeom prst="wedgeRectCallout">
            <a:avLst>
              <a:gd name="adj1" fmla="val -70070"/>
              <a:gd name="adj2" fmla="val 174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feature</a:t>
            </a:r>
            <a:r>
              <a:rPr kumimoji="1" lang="ja-JP" altLang="en-US">
                <a:solidFill>
                  <a:schemeClr val="tx1"/>
                </a:solidFill>
              </a:rPr>
              <a:t>ブランチではではこうなってるよ</a:t>
            </a:r>
            <a:endParaRPr kumimoji="1" lang="en-US">
              <a:solidFill>
                <a:schemeClr val="tx1"/>
              </a:solidFill>
            </a:endParaRPr>
          </a:p>
        </p:txBody>
      </p:sp>
    </p:spTree>
    <p:extLst>
      <p:ext uri="{BB962C8B-B14F-4D97-AF65-F5344CB8AC3E}">
        <p14:creationId xmlns:p14="http://schemas.microsoft.com/office/powerpoint/2010/main" val="1451131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0215E9-FA01-4BE7-858F-5502C01D2A87}"/>
              </a:ext>
            </a:extLst>
          </p:cNvPr>
          <p:cNvSpPr>
            <a:spLocks noGrp="1"/>
          </p:cNvSpPr>
          <p:nvPr>
            <p:ph type="body" sz="quarter" idx="10"/>
          </p:nvPr>
        </p:nvSpPr>
        <p:spPr/>
        <p:txBody>
          <a:bodyPr/>
          <a:lstStyle/>
          <a:p>
            <a:r>
              <a:rPr lang="ja-JP" altLang="en-US"/>
              <a:t>衝突の解決</a:t>
            </a:r>
            <a:endParaRPr lang="en-US"/>
          </a:p>
        </p:txBody>
      </p:sp>
      <p:sp>
        <p:nvSpPr>
          <p:cNvPr id="4" name="テキスト ボックス 3">
            <a:extLst>
              <a:ext uri="{FF2B5EF4-FFF2-40B4-BE49-F238E27FC236}">
                <a16:creationId xmlns:a16="http://schemas.microsoft.com/office/drawing/2014/main" id="{567E7E00-DD4D-4211-B1C5-455843737E5B}"/>
              </a:ext>
            </a:extLst>
          </p:cNvPr>
          <p:cNvSpPr txBox="1"/>
          <p:nvPr/>
        </p:nvSpPr>
        <p:spPr>
          <a:xfrm>
            <a:off x="323528" y="1124744"/>
            <a:ext cx="7725192" cy="461665"/>
          </a:xfrm>
          <a:prstGeom prst="rect">
            <a:avLst/>
          </a:prstGeom>
          <a:noFill/>
        </p:spPr>
        <p:txBody>
          <a:bodyPr wrap="none" rtlCol="0">
            <a:spAutoFit/>
          </a:bodyPr>
          <a:lstStyle/>
          <a:p>
            <a:r>
              <a:rPr lang="en-US" sz="2400"/>
              <a:t>test.txt</a:t>
            </a:r>
            <a:r>
              <a:rPr lang="ja-JP" altLang="en-US" sz="2400"/>
              <a:t>を適切に修正したあと、</a:t>
            </a:r>
            <a:r>
              <a:rPr lang="en-US" altLang="ja-JP" sz="2400"/>
              <a:t>git add</a:t>
            </a:r>
            <a:r>
              <a:rPr lang="ja-JP" altLang="en-US" sz="2400"/>
              <a:t>、</a:t>
            </a:r>
            <a:r>
              <a:rPr lang="en-US" altLang="ja-JP" sz="2400"/>
              <a:t>git commit</a:t>
            </a:r>
            <a:r>
              <a:rPr lang="ja-JP" altLang="en-US" sz="2400"/>
              <a:t>する</a:t>
            </a:r>
            <a:endParaRPr lang="en-US" sz="2400"/>
          </a:p>
        </p:txBody>
      </p:sp>
      <p:grpSp>
        <p:nvGrpSpPr>
          <p:cNvPr id="5" name="グループ化 4">
            <a:extLst>
              <a:ext uri="{FF2B5EF4-FFF2-40B4-BE49-F238E27FC236}">
                <a16:creationId xmlns:a16="http://schemas.microsoft.com/office/drawing/2014/main" id="{7D4E7B3A-0733-4E16-B122-9F4EA15C663E}"/>
              </a:ext>
            </a:extLst>
          </p:cNvPr>
          <p:cNvGrpSpPr/>
          <p:nvPr/>
        </p:nvGrpSpPr>
        <p:grpSpPr>
          <a:xfrm>
            <a:off x="3347864" y="3717032"/>
            <a:ext cx="576064" cy="864096"/>
            <a:chOff x="7164288" y="4149080"/>
            <a:chExt cx="1440160" cy="2160240"/>
          </a:xfrm>
        </p:grpSpPr>
        <p:sp>
          <p:nvSpPr>
            <p:cNvPr id="6" name="四角形: 1 つの角を切り取る 5">
              <a:extLst>
                <a:ext uri="{FF2B5EF4-FFF2-40B4-BE49-F238E27FC236}">
                  <a16:creationId xmlns:a16="http://schemas.microsoft.com/office/drawing/2014/main" id="{217C968C-259F-4D50-AC53-B750AFAE1D4A}"/>
                </a:ext>
              </a:extLst>
            </p:cNvPr>
            <p:cNvSpPr/>
            <p:nvPr/>
          </p:nvSpPr>
          <p:spPr>
            <a:xfrm>
              <a:off x="7164288"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正方形/長方形 6">
              <a:extLst>
                <a:ext uri="{FF2B5EF4-FFF2-40B4-BE49-F238E27FC236}">
                  <a16:creationId xmlns:a16="http://schemas.microsoft.com/office/drawing/2014/main" id="{67795911-21E9-45FD-A121-A98F47D4E812}"/>
                </a:ext>
              </a:extLst>
            </p:cNvPr>
            <p:cNvSpPr/>
            <p:nvPr/>
          </p:nvSpPr>
          <p:spPr>
            <a:xfrm>
              <a:off x="7164288" y="4797150"/>
              <a:ext cx="1440160" cy="79208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9" name="楕円 8">
            <a:extLst>
              <a:ext uri="{FF2B5EF4-FFF2-40B4-BE49-F238E27FC236}">
                <a16:creationId xmlns:a16="http://schemas.microsoft.com/office/drawing/2014/main" id="{3BC0B0D7-740A-4363-BD14-04E26B111F5D}"/>
              </a:ext>
            </a:extLst>
          </p:cNvPr>
          <p:cNvSpPr/>
          <p:nvPr/>
        </p:nvSpPr>
        <p:spPr>
          <a:xfrm>
            <a:off x="1877877" y="440728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D5D49D5-6295-4AD5-BE93-75738A74589F}"/>
              </a:ext>
            </a:extLst>
          </p:cNvPr>
          <p:cNvSpPr/>
          <p:nvPr/>
        </p:nvSpPr>
        <p:spPr>
          <a:xfrm>
            <a:off x="725749" y="332716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7ABF413-7FB1-48FA-BA73-FD6E11DABBB5}"/>
              </a:ext>
            </a:extLst>
          </p:cNvPr>
          <p:cNvSpPr/>
          <p:nvPr/>
        </p:nvSpPr>
        <p:spPr>
          <a:xfrm>
            <a:off x="1877877" y="332716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1FB4685A-3BA3-4798-B43F-C0A1B6F19904}"/>
              </a:ext>
            </a:extLst>
          </p:cNvPr>
          <p:cNvCxnSpPr>
            <a:cxnSpLocks/>
            <a:stCxn id="10" idx="6"/>
            <a:endCxn id="11" idx="2"/>
          </p:cNvCxnSpPr>
          <p:nvPr/>
        </p:nvCxnSpPr>
        <p:spPr>
          <a:xfrm>
            <a:off x="1013781" y="3471181"/>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564BB13-EFB8-4081-80CA-CBDBF206A544}"/>
              </a:ext>
            </a:extLst>
          </p:cNvPr>
          <p:cNvCxnSpPr>
            <a:cxnSpLocks/>
            <a:stCxn id="10" idx="5"/>
            <a:endCxn id="9" idx="1"/>
          </p:cNvCxnSpPr>
          <p:nvPr/>
        </p:nvCxnSpPr>
        <p:spPr>
          <a:xfrm>
            <a:off x="971600" y="3573016"/>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F700F32-236E-45C8-9402-BD50FD9E1080}"/>
              </a:ext>
            </a:extLst>
          </p:cNvPr>
          <p:cNvSpPr/>
          <p:nvPr/>
        </p:nvSpPr>
        <p:spPr>
          <a:xfrm>
            <a:off x="3030005" y="3327165"/>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3E718368-E39F-489A-9F5A-5094B687E364}"/>
              </a:ext>
            </a:extLst>
          </p:cNvPr>
          <p:cNvCxnSpPr>
            <a:cxnSpLocks/>
            <a:endCxn id="14" idx="2"/>
          </p:cNvCxnSpPr>
          <p:nvPr/>
        </p:nvCxnSpPr>
        <p:spPr>
          <a:xfrm>
            <a:off x="2165909" y="3471181"/>
            <a:ext cx="86409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E2CCC6B-13EA-4579-8CEF-DEAC28E82EC5}"/>
              </a:ext>
            </a:extLst>
          </p:cNvPr>
          <p:cNvCxnSpPr>
            <a:cxnSpLocks/>
            <a:stCxn id="9" idx="7"/>
            <a:endCxn id="14" idx="3"/>
          </p:cNvCxnSpPr>
          <p:nvPr/>
        </p:nvCxnSpPr>
        <p:spPr>
          <a:xfrm flipV="1">
            <a:off x="2123728" y="3573016"/>
            <a:ext cx="948458" cy="87645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1B7F0FB7-D3B2-410E-ABED-3F072812D13E}"/>
              </a:ext>
            </a:extLst>
          </p:cNvPr>
          <p:cNvGrpSpPr/>
          <p:nvPr/>
        </p:nvGrpSpPr>
        <p:grpSpPr>
          <a:xfrm>
            <a:off x="1763688" y="2348880"/>
            <a:ext cx="576064" cy="864096"/>
            <a:chOff x="7092280" y="1268760"/>
            <a:chExt cx="1440160" cy="2160240"/>
          </a:xfrm>
        </p:grpSpPr>
        <p:sp>
          <p:nvSpPr>
            <p:cNvPr id="18" name="四角形: 1 つの角を切り取る 17">
              <a:extLst>
                <a:ext uri="{FF2B5EF4-FFF2-40B4-BE49-F238E27FC236}">
                  <a16:creationId xmlns:a16="http://schemas.microsoft.com/office/drawing/2014/main" id="{8E202A12-6FB9-452C-8503-B2B647109987}"/>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正方形/長方形 18">
              <a:extLst>
                <a:ext uri="{FF2B5EF4-FFF2-40B4-BE49-F238E27FC236}">
                  <a16:creationId xmlns:a16="http://schemas.microsoft.com/office/drawing/2014/main" id="{DBF300B5-5B4F-4329-982F-3E57AD74C9B3}"/>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0" name="グループ化 19">
            <a:extLst>
              <a:ext uri="{FF2B5EF4-FFF2-40B4-BE49-F238E27FC236}">
                <a16:creationId xmlns:a16="http://schemas.microsoft.com/office/drawing/2014/main" id="{A5A77C02-6C10-4595-9FB7-6165D2835B4D}"/>
              </a:ext>
            </a:extLst>
          </p:cNvPr>
          <p:cNvGrpSpPr/>
          <p:nvPr/>
        </p:nvGrpSpPr>
        <p:grpSpPr>
          <a:xfrm>
            <a:off x="1763688" y="4797152"/>
            <a:ext cx="576064" cy="864096"/>
            <a:chOff x="5292080" y="4149080"/>
            <a:chExt cx="1440160" cy="2160240"/>
          </a:xfrm>
        </p:grpSpPr>
        <p:sp>
          <p:nvSpPr>
            <p:cNvPr id="21" name="四角形: 1 つの角を切り取る 20">
              <a:extLst>
                <a:ext uri="{FF2B5EF4-FFF2-40B4-BE49-F238E27FC236}">
                  <a16:creationId xmlns:a16="http://schemas.microsoft.com/office/drawing/2014/main" id="{96BBF5DA-49DF-4794-B192-2A95B049DAA0}"/>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正方形/長方形 21">
              <a:extLst>
                <a:ext uri="{FF2B5EF4-FFF2-40B4-BE49-F238E27FC236}">
                  <a16:creationId xmlns:a16="http://schemas.microsoft.com/office/drawing/2014/main" id="{A5225C14-F7C2-4447-B42B-B945C8812801}"/>
                </a:ext>
              </a:extLst>
            </p:cNvPr>
            <p:cNvSpPr/>
            <p:nvPr/>
          </p:nvSpPr>
          <p:spPr>
            <a:xfrm>
              <a:off x="5292080" y="4689140"/>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3" name="四角形: 1 つの角を切り取り 1 つの角を丸める 22">
            <a:extLst>
              <a:ext uri="{FF2B5EF4-FFF2-40B4-BE49-F238E27FC236}">
                <a16:creationId xmlns:a16="http://schemas.microsoft.com/office/drawing/2014/main" id="{A2AAF4B9-8810-4130-87C7-527EE60AA215}"/>
              </a:ext>
            </a:extLst>
          </p:cNvPr>
          <p:cNvSpPr/>
          <p:nvPr/>
        </p:nvSpPr>
        <p:spPr>
          <a:xfrm>
            <a:off x="2599209"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24" name="正方形/長方形 23">
            <a:extLst>
              <a:ext uri="{FF2B5EF4-FFF2-40B4-BE49-F238E27FC236}">
                <a16:creationId xmlns:a16="http://schemas.microsoft.com/office/drawing/2014/main" id="{9354C605-C82D-4EA6-9937-17E9E10CB77C}"/>
              </a:ext>
            </a:extLst>
          </p:cNvPr>
          <p:cNvSpPr/>
          <p:nvPr/>
        </p:nvSpPr>
        <p:spPr>
          <a:xfrm>
            <a:off x="1259632" y="184482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25" name="直線矢印コネクタ 24">
            <a:extLst>
              <a:ext uri="{FF2B5EF4-FFF2-40B4-BE49-F238E27FC236}">
                <a16:creationId xmlns:a16="http://schemas.microsoft.com/office/drawing/2014/main" id="{50C60B1C-7CBD-411A-AAE5-95C1CF5E49EF}"/>
              </a:ext>
            </a:extLst>
          </p:cNvPr>
          <p:cNvCxnSpPr>
            <a:cxnSpLocks/>
            <a:stCxn id="24" idx="3"/>
          </p:cNvCxnSpPr>
          <p:nvPr/>
        </p:nvCxnSpPr>
        <p:spPr>
          <a:xfrm>
            <a:off x="2195736" y="20248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EBC465C-8852-4D15-B132-D02B72658528}"/>
              </a:ext>
            </a:extLst>
          </p:cNvPr>
          <p:cNvCxnSpPr>
            <a:cxnSpLocks/>
            <a:stCxn id="23" idx="1"/>
            <a:endCxn id="14" idx="0"/>
          </p:cNvCxnSpPr>
          <p:nvPr/>
        </p:nvCxnSpPr>
        <p:spPr>
          <a:xfrm flipH="1">
            <a:off x="3174021" y="2183160"/>
            <a:ext cx="1252" cy="1144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58860F2-981A-440F-9531-CCD17C1372F1}"/>
              </a:ext>
            </a:extLst>
          </p:cNvPr>
          <p:cNvSpPr txBox="1"/>
          <p:nvPr/>
        </p:nvSpPr>
        <p:spPr>
          <a:xfrm>
            <a:off x="4716016" y="2132856"/>
            <a:ext cx="3647152" cy="369332"/>
          </a:xfrm>
          <a:prstGeom prst="rect">
            <a:avLst/>
          </a:prstGeom>
          <a:noFill/>
        </p:spPr>
        <p:txBody>
          <a:bodyPr wrap="none" rtlCol="0">
            <a:spAutoFit/>
          </a:bodyPr>
          <a:lstStyle/>
          <a:p>
            <a:r>
              <a:rPr lang="ja-JP" altLang="en-US"/>
              <a:t>「マージコミット」を作っている</a:t>
            </a:r>
            <a:endParaRPr lang="en-US"/>
          </a:p>
        </p:txBody>
      </p:sp>
      <p:cxnSp>
        <p:nvCxnSpPr>
          <p:cNvPr id="29" name="直線コネクタ 28">
            <a:extLst>
              <a:ext uri="{FF2B5EF4-FFF2-40B4-BE49-F238E27FC236}">
                <a16:creationId xmlns:a16="http://schemas.microsoft.com/office/drawing/2014/main" id="{F700ABDC-D8D3-4CF4-B161-DC42C9CBD05F}"/>
              </a:ext>
            </a:extLst>
          </p:cNvPr>
          <p:cNvCxnSpPr/>
          <p:nvPr/>
        </p:nvCxnSpPr>
        <p:spPr>
          <a:xfrm flipH="1">
            <a:off x="4644008" y="1628800"/>
            <a:ext cx="2664296"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63E869FE-2B44-44A2-9273-22B5F83B0F71}"/>
              </a:ext>
            </a:extLst>
          </p:cNvPr>
          <p:cNvCxnSpPr>
            <a:cxnSpLocks/>
          </p:cNvCxnSpPr>
          <p:nvPr/>
        </p:nvCxnSpPr>
        <p:spPr>
          <a:xfrm flipV="1">
            <a:off x="5868144" y="170080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6B3AC850-5466-47B0-9556-E5C1742D5AEA}"/>
              </a:ext>
            </a:extLst>
          </p:cNvPr>
          <p:cNvCxnSpPr>
            <a:stCxn id="28" idx="2"/>
            <a:endCxn id="14" idx="6"/>
          </p:cNvCxnSpPr>
          <p:nvPr/>
        </p:nvCxnSpPr>
        <p:spPr>
          <a:xfrm rot="5400000">
            <a:off x="4444319" y="1375907"/>
            <a:ext cx="968993" cy="32215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763FB23-43D7-43F2-B939-FF4FC9D4F0A6}"/>
              </a:ext>
            </a:extLst>
          </p:cNvPr>
          <p:cNvSpPr txBox="1"/>
          <p:nvPr/>
        </p:nvSpPr>
        <p:spPr>
          <a:xfrm>
            <a:off x="323528" y="5805264"/>
            <a:ext cx="8136904" cy="830997"/>
          </a:xfrm>
          <a:prstGeom prst="rect">
            <a:avLst/>
          </a:prstGeom>
          <a:noFill/>
        </p:spPr>
        <p:txBody>
          <a:bodyPr wrap="square" rtlCol="0">
            <a:spAutoFit/>
          </a:bodyPr>
          <a:lstStyle/>
          <a:p>
            <a:r>
              <a:rPr lang="en-US" sz="2400"/>
              <a:t>Git</a:t>
            </a:r>
            <a:r>
              <a:rPr lang="ja-JP" altLang="en-US" sz="2400"/>
              <a:t>が自動でマージコミットを作れなかったので、マージコミットのあるべき姿をインデックスに登録してコミット</a:t>
            </a:r>
            <a:endParaRPr lang="en-US" sz="2400"/>
          </a:p>
        </p:txBody>
      </p:sp>
    </p:spTree>
    <p:extLst>
      <p:ext uri="{BB962C8B-B14F-4D97-AF65-F5344CB8AC3E}">
        <p14:creationId xmlns:p14="http://schemas.microsoft.com/office/powerpoint/2010/main" val="2096393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2D0D8E-5DFF-4DA0-9ED3-11FE3EB27DE4}"/>
              </a:ext>
            </a:extLst>
          </p:cNvPr>
          <p:cNvSpPr>
            <a:spLocks noGrp="1"/>
          </p:cNvSpPr>
          <p:nvPr>
            <p:ph type="body" sz="quarter" idx="10"/>
          </p:nvPr>
        </p:nvSpPr>
        <p:spPr/>
        <p:txBody>
          <a:bodyPr/>
          <a:lstStyle/>
          <a:p>
            <a:r>
              <a:rPr lang="ja-JP" altLang="en-US"/>
              <a:t>マージと衝突のまとめ</a:t>
            </a:r>
            <a:endParaRPr lang="en-US"/>
          </a:p>
        </p:txBody>
      </p:sp>
      <p:sp>
        <p:nvSpPr>
          <p:cNvPr id="3" name="テキスト ボックス 2">
            <a:extLst>
              <a:ext uri="{FF2B5EF4-FFF2-40B4-BE49-F238E27FC236}">
                <a16:creationId xmlns:a16="http://schemas.microsoft.com/office/drawing/2014/main" id="{A4D409BE-BDC2-49FA-9D03-8E9FCA9A9F27}"/>
              </a:ext>
            </a:extLst>
          </p:cNvPr>
          <p:cNvSpPr txBox="1"/>
          <p:nvPr/>
        </p:nvSpPr>
        <p:spPr>
          <a:xfrm>
            <a:off x="251520" y="1124744"/>
            <a:ext cx="3057247" cy="584775"/>
          </a:xfrm>
          <a:prstGeom prst="rect">
            <a:avLst/>
          </a:prstGeom>
          <a:noFill/>
        </p:spPr>
        <p:txBody>
          <a:bodyPr wrap="none" rtlCol="0">
            <a:spAutoFit/>
          </a:bodyPr>
          <a:lstStyle/>
          <a:p>
            <a:r>
              <a:rPr lang="ja-JP" altLang="en-US" sz="3200">
                <a:solidFill>
                  <a:srgbClr val="011893"/>
                </a:solidFill>
              </a:rPr>
              <a:t>マージとは何か</a:t>
            </a:r>
            <a:endParaRPr lang="en-US" altLang="ja-JP" sz="3200">
              <a:solidFill>
                <a:srgbClr val="011893"/>
              </a:solidFill>
            </a:endParaRPr>
          </a:p>
        </p:txBody>
      </p:sp>
      <p:sp>
        <p:nvSpPr>
          <p:cNvPr id="4" name="テキスト ボックス 3">
            <a:extLst>
              <a:ext uri="{FF2B5EF4-FFF2-40B4-BE49-F238E27FC236}">
                <a16:creationId xmlns:a16="http://schemas.microsoft.com/office/drawing/2014/main" id="{8FCF1AB6-9451-4D4A-B2D0-71E961754EA4}"/>
              </a:ext>
            </a:extLst>
          </p:cNvPr>
          <p:cNvSpPr txBox="1"/>
          <p:nvPr/>
        </p:nvSpPr>
        <p:spPr>
          <a:xfrm>
            <a:off x="539552" y="1770916"/>
            <a:ext cx="8136904" cy="1569660"/>
          </a:xfrm>
          <a:prstGeom prst="rect">
            <a:avLst/>
          </a:prstGeom>
          <a:noFill/>
        </p:spPr>
        <p:txBody>
          <a:bodyPr wrap="square">
            <a:spAutoFit/>
          </a:bodyPr>
          <a:lstStyle/>
          <a:p>
            <a:pPr marL="457200" indent="-457200">
              <a:buFont typeface="Arial" panose="020B0604020202020204" pitchFamily="34" charset="0"/>
              <a:buChar char="•"/>
            </a:pPr>
            <a:r>
              <a:rPr lang="ja-JP" altLang="en-US" sz="2400"/>
              <a:t>分かれた歴史を一つにまとめる作業</a:t>
            </a:r>
            <a:endParaRPr lang="en-US" altLang="ja-JP" sz="2400"/>
          </a:p>
          <a:p>
            <a:pPr marL="457200" indent="-457200">
              <a:buFont typeface="Arial" panose="020B0604020202020204" pitchFamily="34" charset="0"/>
              <a:buChar char="•"/>
            </a:pPr>
            <a:r>
              <a:rPr lang="ja-JP" altLang="en-US" sz="2400"/>
              <a:t>合流点を「マージコミット」と呼ぶ</a:t>
            </a:r>
            <a:endParaRPr lang="en-US" altLang="ja-JP" sz="2400"/>
          </a:p>
          <a:p>
            <a:pPr marL="457200" indent="-457200">
              <a:buFont typeface="Arial" panose="020B0604020202020204" pitchFamily="34" charset="0"/>
              <a:buChar char="•"/>
            </a:pPr>
            <a:r>
              <a:rPr lang="ja-JP" altLang="en-US" sz="2400"/>
              <a:t>マージしたいブランチが直系の子孫である場合はブランチの移動でマージが完了する</a:t>
            </a:r>
            <a:r>
              <a:rPr lang="en-US" altLang="ja-JP" sz="2400"/>
              <a:t>(fast forward</a:t>
            </a:r>
            <a:r>
              <a:rPr lang="ja-JP" altLang="en-US" sz="2400"/>
              <a:t>マージ</a:t>
            </a:r>
            <a:r>
              <a:rPr lang="en-US" altLang="ja-JP" sz="2400"/>
              <a:t>)</a:t>
            </a:r>
          </a:p>
        </p:txBody>
      </p:sp>
      <p:sp>
        <p:nvSpPr>
          <p:cNvPr id="5" name="テキスト ボックス 4">
            <a:extLst>
              <a:ext uri="{FF2B5EF4-FFF2-40B4-BE49-F238E27FC236}">
                <a16:creationId xmlns:a16="http://schemas.microsoft.com/office/drawing/2014/main" id="{C34A56E4-B12B-4A13-AC4A-9CF599AA2412}"/>
              </a:ext>
            </a:extLst>
          </p:cNvPr>
          <p:cNvSpPr txBox="1"/>
          <p:nvPr/>
        </p:nvSpPr>
        <p:spPr>
          <a:xfrm>
            <a:off x="179512" y="4005064"/>
            <a:ext cx="3057247" cy="584775"/>
          </a:xfrm>
          <a:prstGeom prst="rect">
            <a:avLst/>
          </a:prstGeom>
          <a:noFill/>
        </p:spPr>
        <p:txBody>
          <a:bodyPr wrap="none" rtlCol="0">
            <a:spAutoFit/>
          </a:bodyPr>
          <a:lstStyle/>
          <a:p>
            <a:r>
              <a:rPr lang="ja-JP" altLang="en-US" sz="3200">
                <a:solidFill>
                  <a:srgbClr val="011893"/>
                </a:solidFill>
              </a:rPr>
              <a:t>衝突とその解決</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045D9FEC-E405-498A-873F-7C87EC683760}"/>
              </a:ext>
            </a:extLst>
          </p:cNvPr>
          <p:cNvSpPr txBox="1"/>
          <p:nvPr/>
        </p:nvSpPr>
        <p:spPr>
          <a:xfrm>
            <a:off x="539552" y="4653136"/>
            <a:ext cx="8210876" cy="1200329"/>
          </a:xfrm>
          <a:prstGeom prst="rect">
            <a:avLst/>
          </a:prstGeom>
          <a:noFill/>
        </p:spPr>
        <p:txBody>
          <a:bodyPr wrap="square">
            <a:spAutoFit/>
          </a:bodyPr>
          <a:lstStyle/>
          <a:p>
            <a:pPr marL="457200" indent="-457200">
              <a:buFont typeface="Arial" panose="020B0604020202020204" pitchFamily="34" charset="0"/>
              <a:buChar char="•"/>
            </a:pPr>
            <a:r>
              <a:rPr lang="ja-JP" altLang="en-US" sz="2400"/>
              <a:t>自動でマージコミットを作れない状態を衝突と呼ぶ</a:t>
            </a:r>
            <a:endParaRPr lang="en-US" altLang="ja-JP" sz="2400"/>
          </a:p>
          <a:p>
            <a:pPr marL="457200" indent="-457200">
              <a:buFont typeface="Arial" panose="020B0604020202020204" pitchFamily="34" charset="0"/>
              <a:buChar char="•"/>
            </a:pPr>
            <a:r>
              <a:rPr lang="ja-JP" altLang="en-US" sz="2400"/>
              <a:t>ユーザはマージコミットのあるべき姿をインデックスに登録、コミットする</a:t>
            </a:r>
            <a:endParaRPr lang="en-US" altLang="ja-JP" sz="2400"/>
          </a:p>
        </p:txBody>
      </p:sp>
    </p:spTree>
    <p:extLst>
      <p:ext uri="{BB962C8B-B14F-4D97-AF65-F5344CB8AC3E}">
        <p14:creationId xmlns:p14="http://schemas.microsoft.com/office/powerpoint/2010/main" val="938108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70F153-E452-4382-8AAC-6D9083B27176}"/>
              </a:ext>
            </a:extLst>
          </p:cNvPr>
          <p:cNvSpPr>
            <a:spLocks noGrp="1"/>
          </p:cNvSpPr>
          <p:nvPr>
            <p:ph type="body" sz="quarter" idx="10"/>
          </p:nvPr>
        </p:nvSpPr>
        <p:spPr/>
        <p:txBody>
          <a:bodyPr/>
          <a:lstStyle/>
          <a:p>
            <a:r>
              <a:rPr lang="ja-JP" altLang="en-US"/>
              <a:t>リベース</a:t>
            </a:r>
            <a:endParaRPr lang="en-US"/>
          </a:p>
        </p:txBody>
      </p:sp>
      <p:sp>
        <p:nvSpPr>
          <p:cNvPr id="4" name="テキスト ボックス 3">
            <a:extLst>
              <a:ext uri="{FF2B5EF4-FFF2-40B4-BE49-F238E27FC236}">
                <a16:creationId xmlns:a16="http://schemas.microsoft.com/office/drawing/2014/main" id="{4003E3BA-BD56-481B-8DEA-09467EC03B31}"/>
              </a:ext>
            </a:extLst>
          </p:cNvPr>
          <p:cNvSpPr txBox="1"/>
          <p:nvPr/>
        </p:nvSpPr>
        <p:spPr>
          <a:xfrm>
            <a:off x="467544" y="1700808"/>
            <a:ext cx="8533105"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a:t>カレントブランチとリベース先のブランチの共通祖先から</a:t>
            </a:r>
            <a:endParaRPr lang="en-US" altLang="ja-JP" sz="2400"/>
          </a:p>
          <a:p>
            <a:pPr marL="342900" indent="-342900">
              <a:buFont typeface="Arial" panose="020B0604020202020204" pitchFamily="34" charset="0"/>
              <a:buChar char="•"/>
            </a:pPr>
            <a:r>
              <a:rPr lang="ja-JP" altLang="en-US" sz="2400"/>
              <a:t>カレントブランチまでの修正を</a:t>
            </a:r>
            <a:endParaRPr lang="en-US" altLang="ja-JP" sz="2400"/>
          </a:p>
          <a:p>
            <a:pPr marL="342900" indent="-342900">
              <a:buFont typeface="Arial" panose="020B0604020202020204" pitchFamily="34" charset="0"/>
              <a:buChar char="•"/>
            </a:pPr>
            <a:r>
              <a:rPr lang="ja-JP" altLang="en-US" sz="2400"/>
              <a:t>リベース先のブランチにぶら下げる</a:t>
            </a:r>
            <a:endParaRPr lang="en-US" sz="2400"/>
          </a:p>
        </p:txBody>
      </p:sp>
      <p:sp>
        <p:nvSpPr>
          <p:cNvPr id="5" name="テキスト ボックス 4">
            <a:extLst>
              <a:ext uri="{FF2B5EF4-FFF2-40B4-BE49-F238E27FC236}">
                <a16:creationId xmlns:a16="http://schemas.microsoft.com/office/drawing/2014/main" id="{90FD3344-C22F-48D0-BDAC-BA1EA36BDD6A}"/>
              </a:ext>
            </a:extLst>
          </p:cNvPr>
          <p:cNvSpPr txBox="1"/>
          <p:nvPr/>
        </p:nvSpPr>
        <p:spPr>
          <a:xfrm>
            <a:off x="179512" y="2996952"/>
            <a:ext cx="1723549" cy="461665"/>
          </a:xfrm>
          <a:prstGeom prst="rect">
            <a:avLst/>
          </a:prstGeom>
          <a:noFill/>
        </p:spPr>
        <p:txBody>
          <a:bodyPr wrap="none" rtlCol="0">
            <a:spAutoFit/>
          </a:bodyPr>
          <a:lstStyle/>
          <a:p>
            <a:r>
              <a:rPr lang="ja-JP" altLang="en-US" sz="2400"/>
              <a:t>操作のこと</a:t>
            </a:r>
            <a:endParaRPr lang="en-US" sz="2400"/>
          </a:p>
        </p:txBody>
      </p:sp>
      <p:sp>
        <p:nvSpPr>
          <p:cNvPr id="6" name="テキスト ボックス 5">
            <a:extLst>
              <a:ext uri="{FF2B5EF4-FFF2-40B4-BE49-F238E27FC236}">
                <a16:creationId xmlns:a16="http://schemas.microsoft.com/office/drawing/2014/main" id="{B45B805F-90CB-49DC-B437-83BA54061EB8}"/>
              </a:ext>
            </a:extLst>
          </p:cNvPr>
          <p:cNvSpPr txBox="1"/>
          <p:nvPr/>
        </p:nvSpPr>
        <p:spPr>
          <a:xfrm>
            <a:off x="107504" y="1124744"/>
            <a:ext cx="2031325" cy="461665"/>
          </a:xfrm>
          <a:prstGeom prst="rect">
            <a:avLst/>
          </a:prstGeom>
          <a:noFill/>
        </p:spPr>
        <p:txBody>
          <a:bodyPr wrap="none" rtlCol="0">
            <a:spAutoFit/>
          </a:bodyPr>
          <a:lstStyle/>
          <a:p>
            <a:r>
              <a:rPr lang="ja-JP" altLang="en-US" sz="2400"/>
              <a:t>リベースとは</a:t>
            </a:r>
            <a:endParaRPr lang="en-US" sz="2400"/>
          </a:p>
        </p:txBody>
      </p:sp>
      <p:sp>
        <p:nvSpPr>
          <p:cNvPr id="7" name="楕円 4">
            <a:extLst>
              <a:ext uri="{FF2B5EF4-FFF2-40B4-BE49-F238E27FC236}">
                <a16:creationId xmlns:a16="http://schemas.microsoft.com/office/drawing/2014/main" id="{FCE52410-B77E-4E6E-8F88-B203021F96CE}"/>
              </a:ext>
            </a:extLst>
          </p:cNvPr>
          <p:cNvSpPr/>
          <p:nvPr/>
        </p:nvSpPr>
        <p:spPr>
          <a:xfrm>
            <a:off x="56084" y="481486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4">
            <a:extLst>
              <a:ext uri="{FF2B5EF4-FFF2-40B4-BE49-F238E27FC236}">
                <a16:creationId xmlns:a16="http://schemas.microsoft.com/office/drawing/2014/main" id="{3EC67719-F44D-4234-8FD0-4CEFD32CF370}"/>
              </a:ext>
            </a:extLst>
          </p:cNvPr>
          <p:cNvSpPr/>
          <p:nvPr/>
        </p:nvSpPr>
        <p:spPr>
          <a:xfrm>
            <a:off x="848172" y="408581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4">
            <a:extLst>
              <a:ext uri="{FF2B5EF4-FFF2-40B4-BE49-F238E27FC236}">
                <a16:creationId xmlns:a16="http://schemas.microsoft.com/office/drawing/2014/main" id="{227E4703-7958-46F6-895C-C5ECAA98047C}"/>
              </a:ext>
            </a:extLst>
          </p:cNvPr>
          <p:cNvSpPr/>
          <p:nvPr/>
        </p:nvSpPr>
        <p:spPr>
          <a:xfrm>
            <a:off x="1928292" y="408581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B3D1531-F534-4E87-AB67-F0FD5AEFA634}"/>
              </a:ext>
            </a:extLst>
          </p:cNvPr>
          <p:cNvSpPr/>
          <p:nvPr/>
        </p:nvSpPr>
        <p:spPr>
          <a:xfrm>
            <a:off x="848172" y="5498803"/>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47F95B6C-8A2D-475F-8EC1-729E056754DB}"/>
              </a:ext>
            </a:extLst>
          </p:cNvPr>
          <p:cNvSpPr/>
          <p:nvPr/>
        </p:nvSpPr>
        <p:spPr>
          <a:xfrm>
            <a:off x="1928292" y="5498803"/>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0B0C64AF-8F20-4C30-9279-1CD39ACD1B64}"/>
              </a:ext>
            </a:extLst>
          </p:cNvPr>
          <p:cNvCxnSpPr>
            <a:cxnSpLocks/>
            <a:stCxn id="7" idx="7"/>
            <a:endCxn id="8" idx="3"/>
          </p:cNvCxnSpPr>
          <p:nvPr/>
        </p:nvCxnSpPr>
        <p:spPr>
          <a:xfrm flipV="1">
            <a:off x="301935" y="4331665"/>
            <a:ext cx="588418" cy="5253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70C849C-B6FD-4D0B-AEDC-EDA2B1946A07}"/>
              </a:ext>
            </a:extLst>
          </p:cNvPr>
          <p:cNvCxnSpPr>
            <a:cxnSpLocks/>
            <a:stCxn id="7" idx="5"/>
            <a:endCxn id="10" idx="1"/>
          </p:cNvCxnSpPr>
          <p:nvPr/>
        </p:nvCxnSpPr>
        <p:spPr>
          <a:xfrm>
            <a:off x="301935" y="5060715"/>
            <a:ext cx="588418" cy="4802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A81AAE0-5EBD-4FC0-893E-AA000E488034}"/>
              </a:ext>
            </a:extLst>
          </p:cNvPr>
          <p:cNvCxnSpPr>
            <a:cxnSpLocks/>
            <a:stCxn id="8" idx="6"/>
            <a:endCxn id="9" idx="2"/>
          </p:cNvCxnSpPr>
          <p:nvPr/>
        </p:nvCxnSpPr>
        <p:spPr>
          <a:xfrm>
            <a:off x="1136204" y="422983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8176A24-874F-4000-9A08-B6AB57C861CA}"/>
              </a:ext>
            </a:extLst>
          </p:cNvPr>
          <p:cNvCxnSpPr>
            <a:cxnSpLocks/>
            <a:stCxn id="10" idx="6"/>
            <a:endCxn id="11" idx="2"/>
          </p:cNvCxnSpPr>
          <p:nvPr/>
        </p:nvCxnSpPr>
        <p:spPr>
          <a:xfrm>
            <a:off x="1136204" y="5642819"/>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8F86C465-51BD-48F8-8962-42DB82EF6A4D}"/>
              </a:ext>
            </a:extLst>
          </p:cNvPr>
          <p:cNvSpPr/>
          <p:nvPr/>
        </p:nvSpPr>
        <p:spPr>
          <a:xfrm>
            <a:off x="2748940" y="4032215"/>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7" name="四角形: 1 つの角を切り取り 1 つの角を丸める 16">
            <a:extLst>
              <a:ext uri="{FF2B5EF4-FFF2-40B4-BE49-F238E27FC236}">
                <a16:creationId xmlns:a16="http://schemas.microsoft.com/office/drawing/2014/main" id="{F1911B7D-0BFE-42AB-8732-CE018FEC0B11}"/>
              </a:ext>
            </a:extLst>
          </p:cNvPr>
          <p:cNvSpPr/>
          <p:nvPr/>
        </p:nvSpPr>
        <p:spPr>
          <a:xfrm>
            <a:off x="2771800" y="544522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8" name="直線矢印コネクタ 17">
            <a:extLst>
              <a:ext uri="{FF2B5EF4-FFF2-40B4-BE49-F238E27FC236}">
                <a16:creationId xmlns:a16="http://schemas.microsoft.com/office/drawing/2014/main" id="{AF133D4D-83D9-483A-B5D8-11DC28ECDF56}"/>
              </a:ext>
            </a:extLst>
          </p:cNvPr>
          <p:cNvCxnSpPr>
            <a:stCxn id="16" idx="2"/>
            <a:endCxn id="9" idx="6"/>
          </p:cNvCxnSpPr>
          <p:nvPr/>
        </p:nvCxnSpPr>
        <p:spPr>
          <a:xfrm flipH="1">
            <a:off x="2216324" y="4225811"/>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D5E85EC2-9D66-4AB1-A421-84877B46497C}"/>
              </a:ext>
            </a:extLst>
          </p:cNvPr>
          <p:cNvCxnSpPr>
            <a:stCxn id="17" idx="2"/>
            <a:endCxn id="11" idx="6"/>
          </p:cNvCxnSpPr>
          <p:nvPr/>
        </p:nvCxnSpPr>
        <p:spPr>
          <a:xfrm flipH="1">
            <a:off x="2216324" y="5638820"/>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正方形/長方形 19">
            <a:extLst>
              <a:ext uri="{FF2B5EF4-FFF2-40B4-BE49-F238E27FC236}">
                <a16:creationId xmlns:a16="http://schemas.microsoft.com/office/drawing/2014/main" id="{6166D6B8-FB8A-41D8-A103-D40A044A7427}"/>
              </a:ext>
            </a:extLst>
          </p:cNvPr>
          <p:cNvSpPr/>
          <p:nvPr/>
        </p:nvSpPr>
        <p:spPr>
          <a:xfrm>
            <a:off x="2792388" y="4653136"/>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21" name="直線矢印コネクタ 20">
            <a:extLst>
              <a:ext uri="{FF2B5EF4-FFF2-40B4-BE49-F238E27FC236}">
                <a16:creationId xmlns:a16="http://schemas.microsoft.com/office/drawing/2014/main" id="{D9527C29-102E-4F82-9E59-CB1991C12640}"/>
              </a:ext>
            </a:extLst>
          </p:cNvPr>
          <p:cNvCxnSpPr>
            <a:stCxn id="20" idx="2"/>
          </p:cNvCxnSpPr>
          <p:nvPr/>
        </p:nvCxnSpPr>
        <p:spPr>
          <a:xfrm>
            <a:off x="3272448" y="5022468"/>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矢印: 下 21">
            <a:extLst>
              <a:ext uri="{FF2B5EF4-FFF2-40B4-BE49-F238E27FC236}">
                <a16:creationId xmlns:a16="http://schemas.microsoft.com/office/drawing/2014/main" id="{2C909B97-5CE3-4C5B-91A4-8770B74D8BB1}"/>
              </a:ext>
            </a:extLst>
          </p:cNvPr>
          <p:cNvSpPr/>
          <p:nvPr/>
        </p:nvSpPr>
        <p:spPr>
          <a:xfrm rot="16200000">
            <a:off x="4305120" y="4199936"/>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楕円 4">
            <a:extLst>
              <a:ext uri="{FF2B5EF4-FFF2-40B4-BE49-F238E27FC236}">
                <a16:creationId xmlns:a16="http://schemas.microsoft.com/office/drawing/2014/main" id="{AB5364FE-67E2-4E07-B79B-AF6E3C504B63}"/>
              </a:ext>
            </a:extLst>
          </p:cNvPr>
          <p:cNvSpPr/>
          <p:nvPr/>
        </p:nvSpPr>
        <p:spPr>
          <a:xfrm>
            <a:off x="4355976" y="5481365"/>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4">
            <a:extLst>
              <a:ext uri="{FF2B5EF4-FFF2-40B4-BE49-F238E27FC236}">
                <a16:creationId xmlns:a16="http://schemas.microsoft.com/office/drawing/2014/main" id="{36502EB8-7383-45C9-8BBE-D1BD3C4B4782}"/>
              </a:ext>
            </a:extLst>
          </p:cNvPr>
          <p:cNvSpPr/>
          <p:nvPr/>
        </p:nvSpPr>
        <p:spPr>
          <a:xfrm>
            <a:off x="5148064" y="473943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4">
            <a:extLst>
              <a:ext uri="{FF2B5EF4-FFF2-40B4-BE49-F238E27FC236}">
                <a16:creationId xmlns:a16="http://schemas.microsoft.com/office/drawing/2014/main" id="{FD0E4ABF-019F-4B73-A9BC-40DE20F37D67}"/>
              </a:ext>
            </a:extLst>
          </p:cNvPr>
          <p:cNvSpPr/>
          <p:nvPr/>
        </p:nvSpPr>
        <p:spPr>
          <a:xfrm>
            <a:off x="6228184" y="473943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FC7ABF1-098A-4377-BF61-DF1C9131ECEC}"/>
              </a:ext>
            </a:extLst>
          </p:cNvPr>
          <p:cNvCxnSpPr>
            <a:cxnSpLocks/>
            <a:stCxn id="23" idx="7"/>
            <a:endCxn id="24" idx="3"/>
          </p:cNvCxnSpPr>
          <p:nvPr/>
        </p:nvCxnSpPr>
        <p:spPr>
          <a:xfrm flipV="1">
            <a:off x="4601827" y="4985282"/>
            <a:ext cx="588418" cy="53826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BC71EA3-F679-43DA-9AD3-0F60CC06AC02}"/>
              </a:ext>
            </a:extLst>
          </p:cNvPr>
          <p:cNvCxnSpPr>
            <a:cxnSpLocks/>
          </p:cNvCxnSpPr>
          <p:nvPr/>
        </p:nvCxnSpPr>
        <p:spPr>
          <a:xfrm>
            <a:off x="5436096" y="488344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四角形: 1 つの角を切り取り 1 つの角を丸める 27">
            <a:extLst>
              <a:ext uri="{FF2B5EF4-FFF2-40B4-BE49-F238E27FC236}">
                <a16:creationId xmlns:a16="http://schemas.microsoft.com/office/drawing/2014/main" id="{18752EA7-4C3C-4A38-A365-322C30C03BC6}"/>
              </a:ext>
            </a:extLst>
          </p:cNvPr>
          <p:cNvSpPr/>
          <p:nvPr/>
        </p:nvSpPr>
        <p:spPr>
          <a:xfrm>
            <a:off x="5876900" y="3861048"/>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29" name="四角形: 1 つの角を切り取り 1 つの角を丸める 28">
            <a:extLst>
              <a:ext uri="{FF2B5EF4-FFF2-40B4-BE49-F238E27FC236}">
                <a16:creationId xmlns:a16="http://schemas.microsoft.com/office/drawing/2014/main" id="{CDB38A0C-3CC1-4B29-8DE8-722863F54DAE}"/>
              </a:ext>
            </a:extLst>
          </p:cNvPr>
          <p:cNvSpPr/>
          <p:nvPr/>
        </p:nvSpPr>
        <p:spPr>
          <a:xfrm>
            <a:off x="8028384" y="3861048"/>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30" name="直線矢印コネクタ 29">
            <a:extLst>
              <a:ext uri="{FF2B5EF4-FFF2-40B4-BE49-F238E27FC236}">
                <a16:creationId xmlns:a16="http://schemas.microsoft.com/office/drawing/2014/main" id="{54E293B6-E915-42B2-91CB-E81874774300}"/>
              </a:ext>
            </a:extLst>
          </p:cNvPr>
          <p:cNvCxnSpPr>
            <a:cxnSpLocks/>
            <a:stCxn id="28" idx="1"/>
            <a:endCxn id="25" idx="0"/>
          </p:cNvCxnSpPr>
          <p:nvPr/>
        </p:nvCxnSpPr>
        <p:spPr>
          <a:xfrm>
            <a:off x="6372200" y="4248239"/>
            <a:ext cx="0"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a:extLst>
              <a:ext uri="{FF2B5EF4-FFF2-40B4-BE49-F238E27FC236}">
                <a16:creationId xmlns:a16="http://schemas.microsoft.com/office/drawing/2014/main" id="{482AA97E-5A6F-4B0A-B7A6-F5E2B2124783}"/>
              </a:ext>
            </a:extLst>
          </p:cNvPr>
          <p:cNvSpPr/>
          <p:nvPr/>
        </p:nvSpPr>
        <p:spPr>
          <a:xfrm>
            <a:off x="8048972" y="3068960"/>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32" name="直線矢印コネクタ 31">
            <a:extLst>
              <a:ext uri="{FF2B5EF4-FFF2-40B4-BE49-F238E27FC236}">
                <a16:creationId xmlns:a16="http://schemas.microsoft.com/office/drawing/2014/main" id="{8A4F00C4-67BA-493A-9FFE-01E7242DEF10}"/>
              </a:ext>
            </a:extLst>
          </p:cNvPr>
          <p:cNvCxnSpPr>
            <a:stCxn id="31" idx="2"/>
          </p:cNvCxnSpPr>
          <p:nvPr/>
        </p:nvCxnSpPr>
        <p:spPr>
          <a:xfrm>
            <a:off x="8529032" y="3438292"/>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3" name="楕円 4">
            <a:extLst>
              <a:ext uri="{FF2B5EF4-FFF2-40B4-BE49-F238E27FC236}">
                <a16:creationId xmlns:a16="http://schemas.microsoft.com/office/drawing/2014/main" id="{F5A1FEE1-C4F1-418D-BEF1-9CC6B3D25C97}"/>
              </a:ext>
            </a:extLst>
          </p:cNvPr>
          <p:cNvSpPr/>
          <p:nvPr/>
        </p:nvSpPr>
        <p:spPr>
          <a:xfrm>
            <a:off x="7308304" y="4739431"/>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0F28BA13-14E6-4577-8E04-8DBEF97EF8FE}"/>
              </a:ext>
            </a:extLst>
          </p:cNvPr>
          <p:cNvCxnSpPr>
            <a:cxnSpLocks/>
          </p:cNvCxnSpPr>
          <p:nvPr/>
        </p:nvCxnSpPr>
        <p:spPr>
          <a:xfrm>
            <a:off x="6516216" y="4882745"/>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4">
            <a:extLst>
              <a:ext uri="{FF2B5EF4-FFF2-40B4-BE49-F238E27FC236}">
                <a16:creationId xmlns:a16="http://schemas.microsoft.com/office/drawing/2014/main" id="{757E9581-654C-42D0-BA45-87DDBFAF2807}"/>
              </a:ext>
            </a:extLst>
          </p:cNvPr>
          <p:cNvSpPr/>
          <p:nvPr/>
        </p:nvSpPr>
        <p:spPr>
          <a:xfrm>
            <a:off x="8388424" y="4739431"/>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80842A15-29C4-416D-8A0E-10B3313AADCB}"/>
              </a:ext>
            </a:extLst>
          </p:cNvPr>
          <p:cNvCxnSpPr>
            <a:cxnSpLocks/>
          </p:cNvCxnSpPr>
          <p:nvPr/>
        </p:nvCxnSpPr>
        <p:spPr>
          <a:xfrm>
            <a:off x="7596336" y="488344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3B29038-DE39-449A-AF4B-9FB196A7F6BF}"/>
              </a:ext>
            </a:extLst>
          </p:cNvPr>
          <p:cNvCxnSpPr>
            <a:cxnSpLocks/>
            <a:stCxn id="29" idx="1"/>
            <a:endCxn id="35" idx="0"/>
          </p:cNvCxnSpPr>
          <p:nvPr/>
        </p:nvCxnSpPr>
        <p:spPr>
          <a:xfrm>
            <a:off x="8523684" y="4248239"/>
            <a:ext cx="8756"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2A6CC903-2C50-42F2-9518-13D379C8C841}"/>
              </a:ext>
            </a:extLst>
          </p:cNvPr>
          <p:cNvSpPr txBox="1"/>
          <p:nvPr/>
        </p:nvSpPr>
        <p:spPr>
          <a:xfrm>
            <a:off x="899592" y="6309320"/>
            <a:ext cx="3063659" cy="400110"/>
          </a:xfrm>
          <a:prstGeom prst="rect">
            <a:avLst/>
          </a:prstGeom>
          <a:noFill/>
        </p:spPr>
        <p:txBody>
          <a:bodyPr wrap="none" rtlCol="0">
            <a:spAutoFit/>
          </a:bodyPr>
          <a:lstStyle/>
          <a:p>
            <a:r>
              <a:rPr lang="en-US" altLang="ja-JP" sz="2000"/>
              <a:t>main</a:t>
            </a:r>
            <a:r>
              <a:rPr lang="ja-JP" altLang="en-US" sz="2000"/>
              <a:t>と</a:t>
            </a:r>
            <a:r>
              <a:rPr lang="en-US" altLang="ja-JP" sz="2000"/>
              <a:t>branch</a:t>
            </a:r>
            <a:r>
              <a:rPr lang="ja-JP" altLang="en-US" sz="2000"/>
              <a:t>の共通祖先</a:t>
            </a:r>
            <a:endParaRPr lang="en-US" sz="2000"/>
          </a:p>
        </p:txBody>
      </p:sp>
      <p:cxnSp>
        <p:nvCxnSpPr>
          <p:cNvPr id="40" name="コネクタ: カギ線 39">
            <a:extLst>
              <a:ext uri="{FF2B5EF4-FFF2-40B4-BE49-F238E27FC236}">
                <a16:creationId xmlns:a16="http://schemas.microsoft.com/office/drawing/2014/main" id="{7A2CC42C-F854-4FB1-B1A6-8EA581897887}"/>
              </a:ext>
            </a:extLst>
          </p:cNvPr>
          <p:cNvCxnSpPr>
            <a:stCxn id="38" idx="3"/>
            <a:endCxn id="23" idx="4"/>
          </p:cNvCxnSpPr>
          <p:nvPr/>
        </p:nvCxnSpPr>
        <p:spPr>
          <a:xfrm flipV="1">
            <a:off x="3963251" y="5769397"/>
            <a:ext cx="536741" cy="73997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4069A62-3121-421E-964B-70F5BC120DCE}"/>
              </a:ext>
            </a:extLst>
          </p:cNvPr>
          <p:cNvCxnSpPr>
            <a:stCxn id="38" idx="1"/>
            <a:endCxn id="7" idx="4"/>
          </p:cNvCxnSpPr>
          <p:nvPr/>
        </p:nvCxnSpPr>
        <p:spPr>
          <a:xfrm rot="10800000">
            <a:off x="200100" y="5102897"/>
            <a:ext cx="699492" cy="140647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E2DE127-0971-45DF-ACF9-FD299EE7630F}"/>
              </a:ext>
            </a:extLst>
          </p:cNvPr>
          <p:cNvSpPr txBox="1"/>
          <p:nvPr/>
        </p:nvSpPr>
        <p:spPr>
          <a:xfrm>
            <a:off x="3347864" y="3356992"/>
            <a:ext cx="266429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rebase branch</a:t>
            </a:r>
          </a:p>
        </p:txBody>
      </p:sp>
    </p:spTree>
    <p:extLst>
      <p:ext uri="{BB962C8B-B14F-4D97-AF65-F5344CB8AC3E}">
        <p14:creationId xmlns:p14="http://schemas.microsoft.com/office/powerpoint/2010/main" val="1906331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F1673-050A-4441-ACB1-2A08E049C0A4}"/>
              </a:ext>
            </a:extLst>
          </p:cNvPr>
          <p:cNvSpPr>
            <a:spLocks noGrp="1"/>
          </p:cNvSpPr>
          <p:nvPr>
            <p:ph type="body" sz="quarter" idx="10"/>
          </p:nvPr>
        </p:nvSpPr>
        <p:spPr/>
        <p:txBody>
          <a:bodyPr/>
          <a:lstStyle/>
          <a:p>
            <a:r>
              <a:rPr lang="ja-JP" altLang="en-US"/>
              <a:t>リベース</a:t>
            </a:r>
            <a:endParaRPr lang="en-US"/>
          </a:p>
        </p:txBody>
      </p:sp>
      <p:sp>
        <p:nvSpPr>
          <p:cNvPr id="3" name="楕円 4">
            <a:extLst>
              <a:ext uri="{FF2B5EF4-FFF2-40B4-BE49-F238E27FC236}">
                <a16:creationId xmlns:a16="http://schemas.microsoft.com/office/drawing/2014/main" id="{AA7CE3A1-9E84-4EAF-9DAC-55DA5780727A}"/>
              </a:ext>
            </a:extLst>
          </p:cNvPr>
          <p:cNvSpPr/>
          <p:nvPr/>
        </p:nvSpPr>
        <p:spPr>
          <a:xfrm>
            <a:off x="1092641" y="219867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746B273F-F34C-4DE5-AC12-F20298E159A9}"/>
              </a:ext>
            </a:extLst>
          </p:cNvPr>
          <p:cNvSpPr/>
          <p:nvPr/>
        </p:nvSpPr>
        <p:spPr>
          <a:xfrm>
            <a:off x="1884729" y="1733409"/>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F80EF687-E317-4A51-8979-CFEEB203E540}"/>
              </a:ext>
            </a:extLst>
          </p:cNvPr>
          <p:cNvSpPr/>
          <p:nvPr/>
        </p:nvSpPr>
        <p:spPr>
          <a:xfrm>
            <a:off x="2964849" y="1733409"/>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9839D501-E8B8-4731-82E7-0C446AE986DE}"/>
              </a:ext>
            </a:extLst>
          </p:cNvPr>
          <p:cNvSpPr/>
          <p:nvPr/>
        </p:nvSpPr>
        <p:spPr>
          <a:xfrm>
            <a:off x="1884729" y="2622999"/>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F53C35E8-083B-4032-82A5-95D775C22072}"/>
              </a:ext>
            </a:extLst>
          </p:cNvPr>
          <p:cNvSpPr/>
          <p:nvPr/>
        </p:nvSpPr>
        <p:spPr>
          <a:xfrm>
            <a:off x="2964849" y="2622999"/>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253FFC1-847C-4AAB-AAAD-05E8783F91BD}"/>
              </a:ext>
            </a:extLst>
          </p:cNvPr>
          <p:cNvCxnSpPr>
            <a:cxnSpLocks/>
            <a:stCxn id="3" idx="7"/>
            <a:endCxn id="4" idx="3"/>
          </p:cNvCxnSpPr>
          <p:nvPr/>
        </p:nvCxnSpPr>
        <p:spPr>
          <a:xfrm flipV="1">
            <a:off x="1338492" y="1979260"/>
            <a:ext cx="588418" cy="26159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735E9D8-B6D5-495E-BBF5-2C890F24EB0F}"/>
              </a:ext>
            </a:extLst>
          </p:cNvPr>
          <p:cNvCxnSpPr>
            <a:cxnSpLocks/>
            <a:stCxn id="3" idx="5"/>
            <a:endCxn id="6" idx="2"/>
          </p:cNvCxnSpPr>
          <p:nvPr/>
        </p:nvCxnSpPr>
        <p:spPr>
          <a:xfrm>
            <a:off x="1338492" y="2444529"/>
            <a:ext cx="546237" cy="322486"/>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538E0F1-8A26-49CF-B3A7-A02361333826}"/>
              </a:ext>
            </a:extLst>
          </p:cNvPr>
          <p:cNvCxnSpPr>
            <a:cxnSpLocks/>
            <a:stCxn id="4" idx="6"/>
            <a:endCxn id="5" idx="2"/>
          </p:cNvCxnSpPr>
          <p:nvPr/>
        </p:nvCxnSpPr>
        <p:spPr>
          <a:xfrm>
            <a:off x="2172761" y="1877425"/>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4FBB0E0-4FAC-4214-B1D4-AB5A4DD7FCA9}"/>
              </a:ext>
            </a:extLst>
          </p:cNvPr>
          <p:cNvCxnSpPr>
            <a:cxnSpLocks/>
            <a:stCxn id="6" idx="6"/>
            <a:endCxn id="7" idx="2"/>
          </p:cNvCxnSpPr>
          <p:nvPr/>
        </p:nvCxnSpPr>
        <p:spPr>
          <a:xfrm>
            <a:off x="2172761" y="2767015"/>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4">
            <a:extLst>
              <a:ext uri="{FF2B5EF4-FFF2-40B4-BE49-F238E27FC236}">
                <a16:creationId xmlns:a16="http://schemas.microsoft.com/office/drawing/2014/main" id="{56E3A6E4-A2E2-4F68-80AD-1EC3C42A3AAB}"/>
              </a:ext>
            </a:extLst>
          </p:cNvPr>
          <p:cNvSpPr/>
          <p:nvPr/>
        </p:nvSpPr>
        <p:spPr>
          <a:xfrm>
            <a:off x="2123728" y="53732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334004ED-8D41-40EF-82DE-19A45F8F4499}"/>
              </a:ext>
            </a:extLst>
          </p:cNvPr>
          <p:cNvSpPr/>
          <p:nvPr/>
        </p:nvSpPr>
        <p:spPr>
          <a:xfrm>
            <a:off x="3203848" y="53732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AFB72AC-007F-4552-8B2A-C255EE862AB1}"/>
              </a:ext>
            </a:extLst>
          </p:cNvPr>
          <p:cNvCxnSpPr>
            <a:cxnSpLocks/>
            <a:stCxn id="12" idx="6"/>
            <a:endCxn id="13" idx="2"/>
          </p:cNvCxnSpPr>
          <p:nvPr/>
        </p:nvCxnSpPr>
        <p:spPr>
          <a:xfrm>
            <a:off x="2411760" y="551723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四角形: 1 つの角を切り取り 1 つの角を丸める 14">
            <a:extLst>
              <a:ext uri="{FF2B5EF4-FFF2-40B4-BE49-F238E27FC236}">
                <a16:creationId xmlns:a16="http://schemas.microsoft.com/office/drawing/2014/main" id="{6C41F498-C932-4B94-A856-1C8E559BE187}"/>
              </a:ext>
            </a:extLst>
          </p:cNvPr>
          <p:cNvSpPr/>
          <p:nvPr/>
        </p:nvSpPr>
        <p:spPr>
          <a:xfrm>
            <a:off x="2853299" y="465313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16" name="直線矢印コネクタ 15">
            <a:extLst>
              <a:ext uri="{FF2B5EF4-FFF2-40B4-BE49-F238E27FC236}">
                <a16:creationId xmlns:a16="http://schemas.microsoft.com/office/drawing/2014/main" id="{FC99C85F-0598-441B-A398-D2733D49A1F1}"/>
              </a:ext>
            </a:extLst>
          </p:cNvPr>
          <p:cNvCxnSpPr>
            <a:cxnSpLocks/>
            <a:stCxn id="15" idx="1"/>
            <a:endCxn id="13" idx="0"/>
          </p:cNvCxnSpPr>
          <p:nvPr/>
        </p:nvCxnSpPr>
        <p:spPr>
          <a:xfrm flipH="1">
            <a:off x="3347864" y="5040327"/>
            <a:ext cx="735"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楕円 4">
            <a:extLst>
              <a:ext uri="{FF2B5EF4-FFF2-40B4-BE49-F238E27FC236}">
                <a16:creationId xmlns:a16="http://schemas.microsoft.com/office/drawing/2014/main" id="{F30E1C57-B6C3-4CDF-8AA0-93985D34D722}"/>
              </a:ext>
            </a:extLst>
          </p:cNvPr>
          <p:cNvSpPr/>
          <p:nvPr/>
        </p:nvSpPr>
        <p:spPr>
          <a:xfrm>
            <a:off x="4283968" y="5373216"/>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150862A4-A108-4D1E-B740-2A65B28B339E}"/>
              </a:ext>
            </a:extLst>
          </p:cNvPr>
          <p:cNvCxnSpPr>
            <a:cxnSpLocks/>
            <a:endCxn id="17" idx="2"/>
          </p:cNvCxnSpPr>
          <p:nvPr/>
        </p:nvCxnSpPr>
        <p:spPr>
          <a:xfrm>
            <a:off x="3491880" y="5517232"/>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4">
            <a:extLst>
              <a:ext uri="{FF2B5EF4-FFF2-40B4-BE49-F238E27FC236}">
                <a16:creationId xmlns:a16="http://schemas.microsoft.com/office/drawing/2014/main" id="{03E8D5D1-8A20-414F-B562-BEBDF996610D}"/>
              </a:ext>
            </a:extLst>
          </p:cNvPr>
          <p:cNvSpPr/>
          <p:nvPr/>
        </p:nvSpPr>
        <p:spPr>
          <a:xfrm>
            <a:off x="5364088" y="5373216"/>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57F261B9-2AF5-4351-909D-7E3C4F23D006}"/>
              </a:ext>
            </a:extLst>
          </p:cNvPr>
          <p:cNvCxnSpPr>
            <a:cxnSpLocks/>
            <a:endCxn id="19" idx="2"/>
          </p:cNvCxnSpPr>
          <p:nvPr/>
        </p:nvCxnSpPr>
        <p:spPr>
          <a:xfrm>
            <a:off x="4572000" y="5517232"/>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D2BDDE79-A212-48E5-A840-074FCB18816F}"/>
              </a:ext>
            </a:extLst>
          </p:cNvPr>
          <p:cNvSpPr/>
          <p:nvPr/>
        </p:nvSpPr>
        <p:spPr>
          <a:xfrm>
            <a:off x="5012069" y="462925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22" name="直線矢印コネクタ 21">
            <a:extLst>
              <a:ext uri="{FF2B5EF4-FFF2-40B4-BE49-F238E27FC236}">
                <a16:creationId xmlns:a16="http://schemas.microsoft.com/office/drawing/2014/main" id="{D5BDA9E0-E337-4C2A-8406-E53E1109AE37}"/>
              </a:ext>
            </a:extLst>
          </p:cNvPr>
          <p:cNvCxnSpPr>
            <a:cxnSpLocks/>
            <a:stCxn id="21" idx="1"/>
            <a:endCxn id="19" idx="0"/>
          </p:cNvCxnSpPr>
          <p:nvPr/>
        </p:nvCxnSpPr>
        <p:spPr>
          <a:xfrm>
            <a:off x="5507369" y="5016445"/>
            <a:ext cx="735" cy="356771"/>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正方形/長方形 22">
            <a:extLst>
              <a:ext uri="{FF2B5EF4-FFF2-40B4-BE49-F238E27FC236}">
                <a16:creationId xmlns:a16="http://schemas.microsoft.com/office/drawing/2014/main" id="{EF64FB34-3102-49A1-A7E6-620A19D0C8E6}"/>
              </a:ext>
            </a:extLst>
          </p:cNvPr>
          <p:cNvSpPr/>
          <p:nvPr/>
        </p:nvSpPr>
        <p:spPr>
          <a:xfrm>
            <a:off x="6516216" y="4638779"/>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24" name="直線矢印コネクタ 23">
            <a:extLst>
              <a:ext uri="{FF2B5EF4-FFF2-40B4-BE49-F238E27FC236}">
                <a16:creationId xmlns:a16="http://schemas.microsoft.com/office/drawing/2014/main" id="{8E2A7058-28E2-4927-B732-92745E06B981}"/>
              </a:ext>
            </a:extLst>
          </p:cNvPr>
          <p:cNvCxnSpPr>
            <a:cxnSpLocks/>
            <a:stCxn id="23" idx="1"/>
            <a:endCxn id="21" idx="0"/>
          </p:cNvCxnSpPr>
          <p:nvPr/>
        </p:nvCxnSpPr>
        <p:spPr>
          <a:xfrm flipH="1" flipV="1">
            <a:off x="6002669" y="4822850"/>
            <a:ext cx="513547" cy="595"/>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楕円 4">
            <a:extLst>
              <a:ext uri="{FF2B5EF4-FFF2-40B4-BE49-F238E27FC236}">
                <a16:creationId xmlns:a16="http://schemas.microsoft.com/office/drawing/2014/main" id="{324206AE-5A57-4854-9A1B-53DFF75BE25F}"/>
              </a:ext>
            </a:extLst>
          </p:cNvPr>
          <p:cNvSpPr/>
          <p:nvPr/>
        </p:nvSpPr>
        <p:spPr>
          <a:xfrm>
            <a:off x="1043608" y="53732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6A03F3C4-8A7A-43F9-B5EA-1AAE2934FB28}"/>
              </a:ext>
            </a:extLst>
          </p:cNvPr>
          <p:cNvCxnSpPr>
            <a:cxnSpLocks/>
            <a:stCxn id="25" idx="6"/>
          </p:cNvCxnSpPr>
          <p:nvPr/>
        </p:nvCxnSpPr>
        <p:spPr>
          <a:xfrm>
            <a:off x="1331640" y="551723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61A546B-C488-4C71-ABF8-6CD4D3FDACEF}"/>
              </a:ext>
            </a:extLst>
          </p:cNvPr>
          <p:cNvSpPr txBox="1"/>
          <p:nvPr/>
        </p:nvSpPr>
        <p:spPr>
          <a:xfrm>
            <a:off x="1835696" y="2924944"/>
            <a:ext cx="437940" cy="369332"/>
          </a:xfrm>
          <a:prstGeom prst="rect">
            <a:avLst/>
          </a:prstGeom>
          <a:noFill/>
        </p:spPr>
        <p:txBody>
          <a:bodyPr wrap="none" rtlCol="0">
            <a:spAutoFit/>
          </a:bodyPr>
          <a:lstStyle/>
          <a:p>
            <a:r>
              <a:rPr kumimoji="1" lang="en-US" altLang="ja-JP" dirty="0">
                <a:latin typeface="Consolas" panose="020B0609020204030204" pitchFamily="49" charset="0"/>
              </a:rPr>
              <a:t>c1</a:t>
            </a:r>
            <a:endParaRPr kumimoji="1" lang="ja-JP" altLang="en-US" dirty="0">
              <a:latin typeface="Consolas" panose="020B0609020204030204" pitchFamily="49" charset="0"/>
            </a:endParaRPr>
          </a:p>
        </p:txBody>
      </p:sp>
      <p:sp>
        <p:nvSpPr>
          <p:cNvPr id="28" name="テキスト ボックス 27">
            <a:extLst>
              <a:ext uri="{FF2B5EF4-FFF2-40B4-BE49-F238E27FC236}">
                <a16:creationId xmlns:a16="http://schemas.microsoft.com/office/drawing/2014/main" id="{775C959F-9641-4B7F-9788-E25E967A1E12}"/>
              </a:ext>
            </a:extLst>
          </p:cNvPr>
          <p:cNvSpPr txBox="1"/>
          <p:nvPr/>
        </p:nvSpPr>
        <p:spPr>
          <a:xfrm>
            <a:off x="2915816" y="2915652"/>
            <a:ext cx="437940" cy="369332"/>
          </a:xfrm>
          <a:prstGeom prst="rect">
            <a:avLst/>
          </a:prstGeom>
          <a:noFill/>
        </p:spPr>
        <p:txBody>
          <a:bodyPr wrap="none" rtlCol="0">
            <a:spAutoFit/>
          </a:bodyPr>
          <a:lstStyle/>
          <a:p>
            <a:r>
              <a:rPr kumimoji="1" lang="en-US" altLang="ja-JP" dirty="0">
                <a:latin typeface="Consolas" panose="020B0609020204030204" pitchFamily="49" charset="0"/>
              </a:rPr>
              <a:t>c2</a:t>
            </a:r>
            <a:endParaRPr kumimoji="1" lang="ja-JP" altLang="en-US" dirty="0">
              <a:latin typeface="Consolas" panose="020B0609020204030204" pitchFamily="49" charset="0"/>
            </a:endParaRPr>
          </a:p>
        </p:txBody>
      </p:sp>
      <p:sp>
        <p:nvSpPr>
          <p:cNvPr id="29" name="テキスト ボックス 28">
            <a:extLst>
              <a:ext uri="{FF2B5EF4-FFF2-40B4-BE49-F238E27FC236}">
                <a16:creationId xmlns:a16="http://schemas.microsoft.com/office/drawing/2014/main" id="{6340F8D2-94BA-49EC-A6B7-F89ABA722EED}"/>
              </a:ext>
            </a:extLst>
          </p:cNvPr>
          <p:cNvSpPr txBox="1"/>
          <p:nvPr/>
        </p:nvSpPr>
        <p:spPr>
          <a:xfrm>
            <a:off x="4211960" y="5661248"/>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1’</a:t>
            </a:r>
            <a:endParaRPr kumimoji="1" lang="ja-JP" altLang="en-US" dirty="0">
              <a:latin typeface="Consolas" panose="020B0609020204030204" pitchFamily="49" charset="0"/>
            </a:endParaRPr>
          </a:p>
        </p:txBody>
      </p:sp>
      <p:sp>
        <p:nvSpPr>
          <p:cNvPr id="30" name="テキスト ボックス 29">
            <a:extLst>
              <a:ext uri="{FF2B5EF4-FFF2-40B4-BE49-F238E27FC236}">
                <a16:creationId xmlns:a16="http://schemas.microsoft.com/office/drawing/2014/main" id="{D74BE86B-C2C6-4F3C-9379-D2D74113AAEE}"/>
              </a:ext>
            </a:extLst>
          </p:cNvPr>
          <p:cNvSpPr txBox="1"/>
          <p:nvPr/>
        </p:nvSpPr>
        <p:spPr>
          <a:xfrm>
            <a:off x="5292080" y="5661248"/>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2’</a:t>
            </a:r>
            <a:endParaRPr kumimoji="1" lang="ja-JP" altLang="en-US" dirty="0">
              <a:latin typeface="Consolas" panose="020B0609020204030204" pitchFamily="49" charset="0"/>
            </a:endParaRPr>
          </a:p>
        </p:txBody>
      </p:sp>
      <p:sp>
        <p:nvSpPr>
          <p:cNvPr id="31" name="テキスト ボックス 30">
            <a:extLst>
              <a:ext uri="{FF2B5EF4-FFF2-40B4-BE49-F238E27FC236}">
                <a16:creationId xmlns:a16="http://schemas.microsoft.com/office/drawing/2014/main" id="{6A34D9DC-8590-456D-B406-00E5EA4593FF}"/>
              </a:ext>
            </a:extLst>
          </p:cNvPr>
          <p:cNvSpPr txBox="1"/>
          <p:nvPr/>
        </p:nvSpPr>
        <p:spPr>
          <a:xfrm>
            <a:off x="5292080" y="3356992"/>
            <a:ext cx="3073277" cy="461665"/>
          </a:xfrm>
          <a:prstGeom prst="rect">
            <a:avLst/>
          </a:prstGeom>
          <a:solidFill>
            <a:schemeClr val="tx1"/>
          </a:solidFill>
        </p:spPr>
        <p:txBody>
          <a:bodyPr wrap="none" rtlCol="0">
            <a:spAutoFit/>
          </a:bodyPr>
          <a:lstStyle/>
          <a:p>
            <a:r>
              <a:rPr lang="en-US" altLang="ja-JP" sz="2400" dirty="0">
                <a:solidFill>
                  <a:schemeClr val="bg1"/>
                </a:solidFill>
                <a:latin typeface="Consolas" panose="020B0609020204030204" pitchFamily="49" charset="0"/>
              </a:rPr>
              <a:t>$ git </a:t>
            </a:r>
            <a:r>
              <a:rPr lang="en-US" altLang="ja-JP" sz="2400">
                <a:solidFill>
                  <a:schemeClr val="bg1"/>
                </a:solidFill>
                <a:latin typeface="Consolas" panose="020B0609020204030204" pitchFamily="49" charset="0"/>
              </a:rPr>
              <a:t>rebase main</a:t>
            </a:r>
            <a:endParaRPr kumimoji="1" lang="ja-JP" altLang="en-US" sz="2400" dirty="0">
              <a:solidFill>
                <a:schemeClr val="bg1"/>
              </a:solidFill>
              <a:latin typeface="Consolas" panose="020B0609020204030204" pitchFamily="49" charset="0"/>
            </a:endParaRPr>
          </a:p>
        </p:txBody>
      </p:sp>
      <p:sp>
        <p:nvSpPr>
          <p:cNvPr id="32" name="矢印: 下 31">
            <a:extLst>
              <a:ext uri="{FF2B5EF4-FFF2-40B4-BE49-F238E27FC236}">
                <a16:creationId xmlns:a16="http://schemas.microsoft.com/office/drawing/2014/main" id="{8883C2A7-ADE9-40BB-A5F7-E29CDC9D4318}"/>
              </a:ext>
            </a:extLst>
          </p:cNvPr>
          <p:cNvSpPr/>
          <p:nvPr/>
        </p:nvSpPr>
        <p:spPr>
          <a:xfrm>
            <a:off x="4067944" y="3501008"/>
            <a:ext cx="576064" cy="474352"/>
          </a:xfrm>
          <a:prstGeom prst="downArrow">
            <a:avLst/>
          </a:prstGeom>
          <a:solidFill>
            <a:srgbClr val="FF0000"/>
          </a:solidFill>
          <a:ln>
            <a:solidFill>
              <a:schemeClr val="tx1"/>
            </a:solidFill>
          </a:ln>
        </p:spPr>
        <p:txBody>
          <a:bodyPr wrap="square" rtlCol="0" anchor="ctr">
            <a:spAutoFit/>
          </a:bodyPr>
          <a:lstStyle/>
          <a:p>
            <a:pPr algn="ctr"/>
            <a:endParaRPr kumimoji="1" lang="ja-JP" altLang="en-US" sz="2400" dirty="0"/>
          </a:p>
        </p:txBody>
      </p:sp>
      <p:sp>
        <p:nvSpPr>
          <p:cNvPr id="37" name="テキスト ボックス 36">
            <a:extLst>
              <a:ext uri="{FF2B5EF4-FFF2-40B4-BE49-F238E27FC236}">
                <a16:creationId xmlns:a16="http://schemas.microsoft.com/office/drawing/2014/main" id="{B35CD059-8D60-446E-9933-F4C705719BEE}"/>
              </a:ext>
            </a:extLst>
          </p:cNvPr>
          <p:cNvSpPr txBox="1"/>
          <p:nvPr/>
        </p:nvSpPr>
        <p:spPr>
          <a:xfrm>
            <a:off x="3465422" y="5562962"/>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38" name="四角形: 角を丸くする 37">
            <a:extLst>
              <a:ext uri="{FF2B5EF4-FFF2-40B4-BE49-F238E27FC236}">
                <a16:creationId xmlns:a16="http://schemas.microsoft.com/office/drawing/2014/main" id="{150455AE-7BE9-4B8C-96F1-5BE7847AC32F}"/>
              </a:ext>
            </a:extLst>
          </p:cNvPr>
          <p:cNvSpPr/>
          <p:nvPr/>
        </p:nvSpPr>
        <p:spPr>
          <a:xfrm>
            <a:off x="3521750" y="5606352"/>
            <a:ext cx="681281" cy="41709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39" name="テキスト ボックス 38">
            <a:extLst>
              <a:ext uri="{FF2B5EF4-FFF2-40B4-BE49-F238E27FC236}">
                <a16:creationId xmlns:a16="http://schemas.microsoft.com/office/drawing/2014/main" id="{9A0FC9BE-4BCD-44E2-86A5-CF27E7EE4B56}"/>
              </a:ext>
            </a:extLst>
          </p:cNvPr>
          <p:cNvSpPr txBox="1"/>
          <p:nvPr/>
        </p:nvSpPr>
        <p:spPr>
          <a:xfrm>
            <a:off x="4604413" y="5538901"/>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40" name="四角形: 角を丸くする 39">
            <a:extLst>
              <a:ext uri="{FF2B5EF4-FFF2-40B4-BE49-F238E27FC236}">
                <a16:creationId xmlns:a16="http://schemas.microsoft.com/office/drawing/2014/main" id="{3434D04D-7632-4C81-AE1F-B50B38DEDB33}"/>
              </a:ext>
            </a:extLst>
          </p:cNvPr>
          <p:cNvSpPr/>
          <p:nvPr/>
        </p:nvSpPr>
        <p:spPr>
          <a:xfrm>
            <a:off x="4668762" y="5603429"/>
            <a:ext cx="681280" cy="420018"/>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grpSp>
        <p:nvGrpSpPr>
          <p:cNvPr id="41" name="グループ化 40">
            <a:extLst>
              <a:ext uri="{FF2B5EF4-FFF2-40B4-BE49-F238E27FC236}">
                <a16:creationId xmlns:a16="http://schemas.microsoft.com/office/drawing/2014/main" id="{7C323A79-8C33-4698-926D-71FD89313D77}"/>
              </a:ext>
            </a:extLst>
          </p:cNvPr>
          <p:cNvGrpSpPr/>
          <p:nvPr/>
        </p:nvGrpSpPr>
        <p:grpSpPr>
          <a:xfrm>
            <a:off x="2891433" y="1126168"/>
            <a:ext cx="444887" cy="541419"/>
            <a:chOff x="3131839" y="1196752"/>
            <a:chExt cx="3600401" cy="4381620"/>
          </a:xfrm>
        </p:grpSpPr>
        <p:sp>
          <p:nvSpPr>
            <p:cNvPr id="42" name="正方形/長方形 41">
              <a:extLst>
                <a:ext uri="{FF2B5EF4-FFF2-40B4-BE49-F238E27FC236}">
                  <a16:creationId xmlns:a16="http://schemas.microsoft.com/office/drawing/2014/main" id="{EE0C527C-E175-4C4D-97E4-6D812554F8E3}"/>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2C53F8C8-00F1-4227-8F3E-E94072679AAC}"/>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A09C22AA-AB50-4D84-A2B9-A8517D62CEC5}"/>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721C6131-EA3D-41E0-8AE1-7C0CACB22264}"/>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正方形/長方形 45">
              <a:extLst>
                <a:ext uri="{FF2B5EF4-FFF2-40B4-BE49-F238E27FC236}">
                  <a16:creationId xmlns:a16="http://schemas.microsoft.com/office/drawing/2014/main" id="{C17E16D6-5771-4837-ADC4-6B2C8C1F5E6D}"/>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7" name="グループ化 46">
            <a:extLst>
              <a:ext uri="{FF2B5EF4-FFF2-40B4-BE49-F238E27FC236}">
                <a16:creationId xmlns:a16="http://schemas.microsoft.com/office/drawing/2014/main" id="{679D12B5-E93A-456E-824D-F4406C93DB83}"/>
              </a:ext>
            </a:extLst>
          </p:cNvPr>
          <p:cNvGrpSpPr/>
          <p:nvPr/>
        </p:nvGrpSpPr>
        <p:grpSpPr>
          <a:xfrm>
            <a:off x="1801788" y="1339823"/>
            <a:ext cx="444887" cy="318975"/>
            <a:chOff x="3131840" y="2996953"/>
            <a:chExt cx="3600400" cy="2581419"/>
          </a:xfrm>
        </p:grpSpPr>
        <p:sp>
          <p:nvSpPr>
            <p:cNvPr id="48" name="正方形/長方形 47">
              <a:extLst>
                <a:ext uri="{FF2B5EF4-FFF2-40B4-BE49-F238E27FC236}">
                  <a16:creationId xmlns:a16="http://schemas.microsoft.com/office/drawing/2014/main" id="{639F97CE-D5B7-4CFA-A939-AAEAF124F270}"/>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7BC103B1-B6E3-4371-B24F-11719B5EAFD5}"/>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5142C28D-880C-4955-8493-57987B3E2A53}"/>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5A1AC69F-8E71-4C22-BE3C-E554D15A272D}"/>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2" name="グループ化 51">
            <a:extLst>
              <a:ext uri="{FF2B5EF4-FFF2-40B4-BE49-F238E27FC236}">
                <a16:creationId xmlns:a16="http://schemas.microsoft.com/office/drawing/2014/main" id="{0090D28B-1EBB-4637-8C23-63067CCE8196}"/>
              </a:ext>
            </a:extLst>
          </p:cNvPr>
          <p:cNvGrpSpPr/>
          <p:nvPr/>
        </p:nvGrpSpPr>
        <p:grpSpPr>
          <a:xfrm>
            <a:off x="539552" y="2317937"/>
            <a:ext cx="444887" cy="318976"/>
            <a:chOff x="3131840" y="2996953"/>
            <a:chExt cx="3600400" cy="2581419"/>
          </a:xfrm>
        </p:grpSpPr>
        <p:sp>
          <p:nvSpPr>
            <p:cNvPr id="53" name="正方形/長方形 52">
              <a:extLst>
                <a:ext uri="{FF2B5EF4-FFF2-40B4-BE49-F238E27FC236}">
                  <a16:creationId xmlns:a16="http://schemas.microsoft.com/office/drawing/2014/main" id="{4DFEF015-B747-4B7F-9305-DA56CC86AD86}"/>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4" name="直角三角形 53">
              <a:extLst>
                <a:ext uri="{FF2B5EF4-FFF2-40B4-BE49-F238E27FC236}">
                  <a16:creationId xmlns:a16="http://schemas.microsoft.com/office/drawing/2014/main" id="{4DD41D13-C1BF-42FB-9F4F-41EC17E75276}"/>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直角三角形 54">
              <a:extLst>
                <a:ext uri="{FF2B5EF4-FFF2-40B4-BE49-F238E27FC236}">
                  <a16:creationId xmlns:a16="http://schemas.microsoft.com/office/drawing/2014/main" id="{3A5392D6-9C00-4683-A87B-7E23C395D5BA}"/>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6" name="グループ化 55">
            <a:extLst>
              <a:ext uri="{FF2B5EF4-FFF2-40B4-BE49-F238E27FC236}">
                <a16:creationId xmlns:a16="http://schemas.microsoft.com/office/drawing/2014/main" id="{EC59960A-3C47-4DD1-8A3E-6528F3473395}"/>
              </a:ext>
            </a:extLst>
          </p:cNvPr>
          <p:cNvGrpSpPr/>
          <p:nvPr/>
        </p:nvGrpSpPr>
        <p:grpSpPr>
          <a:xfrm>
            <a:off x="1763688" y="3429000"/>
            <a:ext cx="444887" cy="541419"/>
            <a:chOff x="3131840" y="1196753"/>
            <a:chExt cx="3600400" cy="4381619"/>
          </a:xfrm>
        </p:grpSpPr>
        <p:sp>
          <p:nvSpPr>
            <p:cNvPr id="57" name="正方形/長方形 56">
              <a:extLst>
                <a:ext uri="{FF2B5EF4-FFF2-40B4-BE49-F238E27FC236}">
                  <a16:creationId xmlns:a16="http://schemas.microsoft.com/office/drawing/2014/main" id="{1177C8DC-19DA-4E23-88CC-AA237F65398A}"/>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AE836419-34D5-4E5B-B56D-0D754158E8B4}"/>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030E8469-48B3-470A-BBC2-68811A3DE000}"/>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直角三角形 59">
              <a:extLst>
                <a:ext uri="{FF2B5EF4-FFF2-40B4-BE49-F238E27FC236}">
                  <a16:creationId xmlns:a16="http://schemas.microsoft.com/office/drawing/2014/main" id="{A7E5AF49-95BB-408E-B78F-06F1DF21C677}"/>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1" name="正方形/長方形 60">
              <a:extLst>
                <a:ext uri="{FF2B5EF4-FFF2-40B4-BE49-F238E27FC236}">
                  <a16:creationId xmlns:a16="http://schemas.microsoft.com/office/drawing/2014/main" id="{3D26233A-90BA-4B81-AA52-41FD66928129}"/>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2" name="グループ化 61">
            <a:extLst>
              <a:ext uri="{FF2B5EF4-FFF2-40B4-BE49-F238E27FC236}">
                <a16:creationId xmlns:a16="http://schemas.microsoft.com/office/drawing/2014/main" id="{1FC34F3D-5FD0-482D-A5F1-629AB5477237}"/>
              </a:ext>
            </a:extLst>
          </p:cNvPr>
          <p:cNvGrpSpPr/>
          <p:nvPr/>
        </p:nvGrpSpPr>
        <p:grpSpPr>
          <a:xfrm>
            <a:off x="2915816" y="3429000"/>
            <a:ext cx="444887" cy="541419"/>
            <a:chOff x="3131840" y="1196753"/>
            <a:chExt cx="3600400" cy="4381619"/>
          </a:xfrm>
        </p:grpSpPr>
        <p:sp>
          <p:nvSpPr>
            <p:cNvPr id="63" name="正方形/長方形 62">
              <a:extLst>
                <a:ext uri="{FF2B5EF4-FFF2-40B4-BE49-F238E27FC236}">
                  <a16:creationId xmlns:a16="http://schemas.microsoft.com/office/drawing/2014/main" id="{CC18B7FF-B2E7-4318-95C4-65195F9C390F}"/>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29423777-D1EF-4A50-B0DC-D04777438499}"/>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B794B487-6ED9-482F-BDE7-0D615FF02FD1}"/>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直角三角形 65">
              <a:extLst>
                <a:ext uri="{FF2B5EF4-FFF2-40B4-BE49-F238E27FC236}">
                  <a16:creationId xmlns:a16="http://schemas.microsoft.com/office/drawing/2014/main" id="{0F5E8921-DF27-4541-8826-6BE3A1F5B413}"/>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8" name="正方形/長方形 67">
              <a:extLst>
                <a:ext uri="{FF2B5EF4-FFF2-40B4-BE49-F238E27FC236}">
                  <a16:creationId xmlns:a16="http://schemas.microsoft.com/office/drawing/2014/main" id="{3F3FD25E-3460-4E34-B8C2-A7BF0D00DCE7}"/>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70" name="グループ化 69">
            <a:extLst>
              <a:ext uri="{FF2B5EF4-FFF2-40B4-BE49-F238E27FC236}">
                <a16:creationId xmlns:a16="http://schemas.microsoft.com/office/drawing/2014/main" id="{E29D4A65-5772-472E-A606-D4541C82CB40}"/>
              </a:ext>
            </a:extLst>
          </p:cNvPr>
          <p:cNvGrpSpPr/>
          <p:nvPr/>
        </p:nvGrpSpPr>
        <p:grpSpPr>
          <a:xfrm>
            <a:off x="971600" y="6350384"/>
            <a:ext cx="444887" cy="318976"/>
            <a:chOff x="3131840" y="2996953"/>
            <a:chExt cx="3600400" cy="2581419"/>
          </a:xfrm>
        </p:grpSpPr>
        <p:sp>
          <p:nvSpPr>
            <p:cNvPr id="71" name="正方形/長方形 70">
              <a:extLst>
                <a:ext uri="{FF2B5EF4-FFF2-40B4-BE49-F238E27FC236}">
                  <a16:creationId xmlns:a16="http://schemas.microsoft.com/office/drawing/2014/main" id="{470096B7-44DF-40A7-8960-37ECE2D52EE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2" name="直角三角形 71">
              <a:extLst>
                <a:ext uri="{FF2B5EF4-FFF2-40B4-BE49-F238E27FC236}">
                  <a16:creationId xmlns:a16="http://schemas.microsoft.com/office/drawing/2014/main" id="{4AA7F6FB-5192-4555-A2BB-A87F20DD030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3" name="直角三角形 72">
              <a:extLst>
                <a:ext uri="{FF2B5EF4-FFF2-40B4-BE49-F238E27FC236}">
                  <a16:creationId xmlns:a16="http://schemas.microsoft.com/office/drawing/2014/main" id="{52B475C1-FF97-44AA-99A9-AB464964DDA3}"/>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74" name="グループ化 73">
            <a:extLst>
              <a:ext uri="{FF2B5EF4-FFF2-40B4-BE49-F238E27FC236}">
                <a16:creationId xmlns:a16="http://schemas.microsoft.com/office/drawing/2014/main" id="{BD47F441-C357-4009-91C4-B37B70A84EA6}"/>
              </a:ext>
            </a:extLst>
          </p:cNvPr>
          <p:cNvGrpSpPr/>
          <p:nvPr/>
        </p:nvGrpSpPr>
        <p:grpSpPr>
          <a:xfrm>
            <a:off x="2051720" y="6350384"/>
            <a:ext cx="444887" cy="318976"/>
            <a:chOff x="3131840" y="2996953"/>
            <a:chExt cx="3600400" cy="2581419"/>
          </a:xfrm>
        </p:grpSpPr>
        <p:sp>
          <p:nvSpPr>
            <p:cNvPr id="75" name="正方形/長方形 74">
              <a:extLst>
                <a:ext uri="{FF2B5EF4-FFF2-40B4-BE49-F238E27FC236}">
                  <a16:creationId xmlns:a16="http://schemas.microsoft.com/office/drawing/2014/main" id="{6A7FA322-C46F-4226-895E-4BBAADE56849}"/>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6" name="直角三角形 75">
              <a:extLst>
                <a:ext uri="{FF2B5EF4-FFF2-40B4-BE49-F238E27FC236}">
                  <a16:creationId xmlns:a16="http://schemas.microsoft.com/office/drawing/2014/main" id="{2B6E401D-FE9C-4B3D-8A2C-BBAF8089A037}"/>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7" name="直角三角形 76">
              <a:extLst>
                <a:ext uri="{FF2B5EF4-FFF2-40B4-BE49-F238E27FC236}">
                  <a16:creationId xmlns:a16="http://schemas.microsoft.com/office/drawing/2014/main" id="{7E4E636E-0671-4E7D-84CC-B2E7DAE07A03}"/>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8" name="直角三角形 77">
              <a:extLst>
                <a:ext uri="{FF2B5EF4-FFF2-40B4-BE49-F238E27FC236}">
                  <a16:creationId xmlns:a16="http://schemas.microsoft.com/office/drawing/2014/main" id="{DFAEA442-C3C4-4DF1-A17E-3AEA3D810CD6}"/>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79" name="グループ化 78">
            <a:extLst>
              <a:ext uri="{FF2B5EF4-FFF2-40B4-BE49-F238E27FC236}">
                <a16:creationId xmlns:a16="http://schemas.microsoft.com/office/drawing/2014/main" id="{4EB308FF-A765-4190-8CD3-1FA2D12B57CF}"/>
              </a:ext>
            </a:extLst>
          </p:cNvPr>
          <p:cNvGrpSpPr/>
          <p:nvPr/>
        </p:nvGrpSpPr>
        <p:grpSpPr>
          <a:xfrm>
            <a:off x="3059832" y="6127940"/>
            <a:ext cx="444887" cy="541419"/>
            <a:chOff x="3131839" y="1196752"/>
            <a:chExt cx="3600401" cy="4381620"/>
          </a:xfrm>
        </p:grpSpPr>
        <p:sp>
          <p:nvSpPr>
            <p:cNvPr id="80" name="正方形/長方形 79">
              <a:extLst>
                <a:ext uri="{FF2B5EF4-FFF2-40B4-BE49-F238E27FC236}">
                  <a16:creationId xmlns:a16="http://schemas.microsoft.com/office/drawing/2014/main" id="{E1EBEB8C-FEB7-47A2-A2E1-B9F2466420B3}"/>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1" name="直角三角形 80">
              <a:extLst>
                <a:ext uri="{FF2B5EF4-FFF2-40B4-BE49-F238E27FC236}">
                  <a16:creationId xmlns:a16="http://schemas.microsoft.com/office/drawing/2014/main" id="{618E5909-E0A6-4683-B1F8-18BA09E08CA3}"/>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2" name="直角三角形 81">
              <a:extLst>
                <a:ext uri="{FF2B5EF4-FFF2-40B4-BE49-F238E27FC236}">
                  <a16:creationId xmlns:a16="http://schemas.microsoft.com/office/drawing/2014/main" id="{D7D04BE2-8071-4990-A54F-48EF9F0C4E66}"/>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3" name="直角三角形 82">
              <a:extLst>
                <a:ext uri="{FF2B5EF4-FFF2-40B4-BE49-F238E27FC236}">
                  <a16:creationId xmlns:a16="http://schemas.microsoft.com/office/drawing/2014/main" id="{D587295F-96AE-4EF7-9935-B7B1503F92C4}"/>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4" name="正方形/長方形 83">
              <a:extLst>
                <a:ext uri="{FF2B5EF4-FFF2-40B4-BE49-F238E27FC236}">
                  <a16:creationId xmlns:a16="http://schemas.microsoft.com/office/drawing/2014/main" id="{1DEFFB9A-0D26-49B1-B221-ABCB529D2915}"/>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85" name="グループ化 84">
            <a:extLst>
              <a:ext uri="{FF2B5EF4-FFF2-40B4-BE49-F238E27FC236}">
                <a16:creationId xmlns:a16="http://schemas.microsoft.com/office/drawing/2014/main" id="{1C0FC048-B983-49C9-A0F1-08559875C1C1}"/>
              </a:ext>
            </a:extLst>
          </p:cNvPr>
          <p:cNvGrpSpPr/>
          <p:nvPr/>
        </p:nvGrpSpPr>
        <p:grpSpPr>
          <a:xfrm>
            <a:off x="4211960" y="6127940"/>
            <a:ext cx="444887" cy="541419"/>
            <a:chOff x="3131839" y="1196752"/>
            <a:chExt cx="3600401" cy="4381620"/>
          </a:xfrm>
        </p:grpSpPr>
        <p:sp>
          <p:nvSpPr>
            <p:cNvPr id="86" name="正方形/長方形 85">
              <a:extLst>
                <a:ext uri="{FF2B5EF4-FFF2-40B4-BE49-F238E27FC236}">
                  <a16:creationId xmlns:a16="http://schemas.microsoft.com/office/drawing/2014/main" id="{9CD8EC66-DD9D-4E03-8D38-F92C5E7440A6}"/>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7" name="直角三角形 86">
              <a:extLst>
                <a:ext uri="{FF2B5EF4-FFF2-40B4-BE49-F238E27FC236}">
                  <a16:creationId xmlns:a16="http://schemas.microsoft.com/office/drawing/2014/main" id="{589B633C-8AF8-432B-B96B-49F80547530F}"/>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8" name="直角三角形 87">
              <a:extLst>
                <a:ext uri="{FF2B5EF4-FFF2-40B4-BE49-F238E27FC236}">
                  <a16:creationId xmlns:a16="http://schemas.microsoft.com/office/drawing/2014/main" id="{7ED47B6B-3B75-400A-8C78-A2BFAB5DF515}"/>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9" name="直角三角形 88">
              <a:extLst>
                <a:ext uri="{FF2B5EF4-FFF2-40B4-BE49-F238E27FC236}">
                  <a16:creationId xmlns:a16="http://schemas.microsoft.com/office/drawing/2014/main" id="{5A4538F3-3B1E-4CEF-A106-C17D10466915}"/>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0" name="直角三角形 89">
              <a:extLst>
                <a:ext uri="{FF2B5EF4-FFF2-40B4-BE49-F238E27FC236}">
                  <a16:creationId xmlns:a16="http://schemas.microsoft.com/office/drawing/2014/main" id="{E36ACEE6-10C9-4CC9-97D2-319FC26521A3}"/>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1" name="正方形/長方形 90">
              <a:extLst>
                <a:ext uri="{FF2B5EF4-FFF2-40B4-BE49-F238E27FC236}">
                  <a16:creationId xmlns:a16="http://schemas.microsoft.com/office/drawing/2014/main" id="{5C6CED1D-ECEA-4F4F-A08E-A2DCB653F48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92" name="グループ化 91">
            <a:extLst>
              <a:ext uri="{FF2B5EF4-FFF2-40B4-BE49-F238E27FC236}">
                <a16:creationId xmlns:a16="http://schemas.microsoft.com/office/drawing/2014/main" id="{E4D9CFB1-A823-42D1-8E34-43B1324CBE5E}"/>
              </a:ext>
            </a:extLst>
          </p:cNvPr>
          <p:cNvGrpSpPr/>
          <p:nvPr/>
        </p:nvGrpSpPr>
        <p:grpSpPr>
          <a:xfrm>
            <a:off x="5220072" y="6127940"/>
            <a:ext cx="444887" cy="541419"/>
            <a:chOff x="3131839" y="1196752"/>
            <a:chExt cx="3600401" cy="4381620"/>
          </a:xfrm>
        </p:grpSpPr>
        <p:sp>
          <p:nvSpPr>
            <p:cNvPr id="93" name="正方形/長方形 92">
              <a:extLst>
                <a:ext uri="{FF2B5EF4-FFF2-40B4-BE49-F238E27FC236}">
                  <a16:creationId xmlns:a16="http://schemas.microsoft.com/office/drawing/2014/main" id="{70A633BE-6CD9-4F37-9EB0-D0A56EDFFF6C}"/>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4" name="直角三角形 93">
              <a:extLst>
                <a:ext uri="{FF2B5EF4-FFF2-40B4-BE49-F238E27FC236}">
                  <a16:creationId xmlns:a16="http://schemas.microsoft.com/office/drawing/2014/main" id="{06FF5006-FBB1-437C-88C9-7993F2168BB2}"/>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5" name="直角三角形 94">
              <a:extLst>
                <a:ext uri="{FF2B5EF4-FFF2-40B4-BE49-F238E27FC236}">
                  <a16:creationId xmlns:a16="http://schemas.microsoft.com/office/drawing/2014/main" id="{2C298A8E-13C0-4593-B3D6-FDED2E1A19BC}"/>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6" name="直角三角形 95">
              <a:extLst>
                <a:ext uri="{FF2B5EF4-FFF2-40B4-BE49-F238E27FC236}">
                  <a16:creationId xmlns:a16="http://schemas.microsoft.com/office/drawing/2014/main" id="{7072BC62-4552-49BD-B997-E5899FD4D3A8}"/>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7" name="直角三角形 96">
              <a:extLst>
                <a:ext uri="{FF2B5EF4-FFF2-40B4-BE49-F238E27FC236}">
                  <a16:creationId xmlns:a16="http://schemas.microsoft.com/office/drawing/2014/main" id="{896FF677-A165-42F2-A742-63E12972EF02}"/>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8" name="正方形/長方形 97">
              <a:extLst>
                <a:ext uri="{FF2B5EF4-FFF2-40B4-BE49-F238E27FC236}">
                  <a16:creationId xmlns:a16="http://schemas.microsoft.com/office/drawing/2014/main" id="{D5F916F9-69E5-4F36-B686-A353D1F7E39C}"/>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9" name="正方形/長方形 98">
              <a:extLst>
                <a:ext uri="{FF2B5EF4-FFF2-40B4-BE49-F238E27FC236}">
                  <a16:creationId xmlns:a16="http://schemas.microsoft.com/office/drawing/2014/main" id="{19F06FDC-19BF-4797-BD46-8C2DA4D289C7}"/>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12" name="グループ化 111">
            <a:extLst>
              <a:ext uri="{FF2B5EF4-FFF2-40B4-BE49-F238E27FC236}">
                <a16:creationId xmlns:a16="http://schemas.microsoft.com/office/drawing/2014/main" id="{27E7AE30-71CF-42C6-B1F7-30EA50843366}"/>
              </a:ext>
            </a:extLst>
          </p:cNvPr>
          <p:cNvGrpSpPr/>
          <p:nvPr/>
        </p:nvGrpSpPr>
        <p:grpSpPr>
          <a:xfrm>
            <a:off x="2195736" y="2852936"/>
            <a:ext cx="721567" cy="584775"/>
            <a:chOff x="2230544" y="2443884"/>
            <a:chExt cx="721567" cy="584775"/>
          </a:xfrm>
        </p:grpSpPr>
        <p:sp>
          <p:nvSpPr>
            <p:cNvPr id="34" name="テキスト ボックス 33">
              <a:extLst>
                <a:ext uri="{FF2B5EF4-FFF2-40B4-BE49-F238E27FC236}">
                  <a16:creationId xmlns:a16="http://schemas.microsoft.com/office/drawing/2014/main" id="{E138DC10-C7A3-40DB-85B5-029A3FCD7719}"/>
                </a:ext>
              </a:extLst>
            </p:cNvPr>
            <p:cNvSpPr txBox="1"/>
            <p:nvPr/>
          </p:nvSpPr>
          <p:spPr>
            <a:xfrm>
              <a:off x="2230544" y="2443884"/>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36" name="四角形: 角を丸くする 35">
              <a:extLst>
                <a:ext uri="{FF2B5EF4-FFF2-40B4-BE49-F238E27FC236}">
                  <a16:creationId xmlns:a16="http://schemas.microsoft.com/office/drawing/2014/main" id="{CAC4168D-4176-4323-A9EA-B849765D00C2}"/>
                </a:ext>
              </a:extLst>
            </p:cNvPr>
            <p:cNvSpPr/>
            <p:nvPr/>
          </p:nvSpPr>
          <p:spPr>
            <a:xfrm>
              <a:off x="2294893" y="2492370"/>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100" name="正方形/長方形 99">
              <a:extLst>
                <a:ext uri="{FF2B5EF4-FFF2-40B4-BE49-F238E27FC236}">
                  <a16:creationId xmlns:a16="http://schemas.microsoft.com/office/drawing/2014/main" id="{2F0E7FDD-D829-4DF7-8761-BDCBCDE2D6DD}"/>
                </a:ext>
              </a:extLst>
            </p:cNvPr>
            <p:cNvSpPr/>
            <p:nvPr/>
          </p:nvSpPr>
          <p:spPr>
            <a:xfrm>
              <a:off x="2627784" y="2618599"/>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10" name="グループ化 109">
            <a:extLst>
              <a:ext uri="{FF2B5EF4-FFF2-40B4-BE49-F238E27FC236}">
                <a16:creationId xmlns:a16="http://schemas.microsoft.com/office/drawing/2014/main" id="{939AA35E-4151-42D4-B17C-0267C60E8E40}"/>
              </a:ext>
            </a:extLst>
          </p:cNvPr>
          <p:cNvGrpSpPr/>
          <p:nvPr/>
        </p:nvGrpSpPr>
        <p:grpSpPr>
          <a:xfrm>
            <a:off x="1043608" y="2708920"/>
            <a:ext cx="713547" cy="600455"/>
            <a:chOff x="1492606" y="2131423"/>
            <a:chExt cx="713547" cy="600455"/>
          </a:xfrm>
        </p:grpSpPr>
        <p:sp>
          <p:nvSpPr>
            <p:cNvPr id="33" name="テキスト ボックス 32">
              <a:extLst>
                <a:ext uri="{FF2B5EF4-FFF2-40B4-BE49-F238E27FC236}">
                  <a16:creationId xmlns:a16="http://schemas.microsoft.com/office/drawing/2014/main" id="{3FB95ACC-B87B-4ABC-A43E-6E92DC0B3246}"/>
                </a:ext>
              </a:extLst>
            </p:cNvPr>
            <p:cNvSpPr txBox="1"/>
            <p:nvPr/>
          </p:nvSpPr>
          <p:spPr>
            <a:xfrm>
              <a:off x="1492606" y="214710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35" name="四角形: 角を丸くする 34">
              <a:extLst>
                <a:ext uri="{FF2B5EF4-FFF2-40B4-BE49-F238E27FC236}">
                  <a16:creationId xmlns:a16="http://schemas.microsoft.com/office/drawing/2014/main" id="{FC3E9E96-7F13-4F5C-9C81-8ADD9F809977}"/>
                </a:ext>
              </a:extLst>
            </p:cNvPr>
            <p:cNvSpPr/>
            <p:nvPr/>
          </p:nvSpPr>
          <p:spPr>
            <a:xfrm>
              <a:off x="1548935" y="2131423"/>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101" name="直角三角形 100">
              <a:extLst>
                <a:ext uri="{FF2B5EF4-FFF2-40B4-BE49-F238E27FC236}">
                  <a16:creationId xmlns:a16="http://schemas.microsoft.com/office/drawing/2014/main" id="{174C9080-1150-46FE-BFE9-204E455EE193}"/>
                </a:ext>
              </a:extLst>
            </p:cNvPr>
            <p:cNvSpPr/>
            <p:nvPr/>
          </p:nvSpPr>
          <p:spPr>
            <a:xfrm rot="10800000">
              <a:off x="1835696" y="2311517"/>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2" name="直角三角形 101">
            <a:extLst>
              <a:ext uri="{FF2B5EF4-FFF2-40B4-BE49-F238E27FC236}">
                <a16:creationId xmlns:a16="http://schemas.microsoft.com/office/drawing/2014/main" id="{B78BEDF0-695C-464F-A795-119EB824E018}"/>
              </a:ext>
            </a:extLst>
          </p:cNvPr>
          <p:cNvSpPr/>
          <p:nvPr/>
        </p:nvSpPr>
        <p:spPr>
          <a:xfrm rot="10800000">
            <a:off x="3779912" y="5733256"/>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3" name="正方形/長方形 102">
            <a:extLst>
              <a:ext uri="{FF2B5EF4-FFF2-40B4-BE49-F238E27FC236}">
                <a16:creationId xmlns:a16="http://schemas.microsoft.com/office/drawing/2014/main" id="{F58EDE25-BCC9-4040-8A4D-C75E8CC3B6B2}"/>
              </a:ext>
            </a:extLst>
          </p:cNvPr>
          <p:cNvSpPr/>
          <p:nvPr/>
        </p:nvSpPr>
        <p:spPr>
          <a:xfrm>
            <a:off x="4979665" y="5708873"/>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4" name="四角形: 1 つの角を切り取り 1 つの角を丸める 103">
            <a:extLst>
              <a:ext uri="{FF2B5EF4-FFF2-40B4-BE49-F238E27FC236}">
                <a16:creationId xmlns:a16="http://schemas.microsoft.com/office/drawing/2014/main" id="{FADB08DC-B1CF-416E-8D12-75B80C1D0BD9}"/>
              </a:ext>
            </a:extLst>
          </p:cNvPr>
          <p:cNvSpPr/>
          <p:nvPr/>
        </p:nvSpPr>
        <p:spPr>
          <a:xfrm>
            <a:off x="3842395" y="256490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05" name="直線矢印コネクタ 104">
            <a:extLst>
              <a:ext uri="{FF2B5EF4-FFF2-40B4-BE49-F238E27FC236}">
                <a16:creationId xmlns:a16="http://schemas.microsoft.com/office/drawing/2014/main" id="{1322E540-BEFC-4538-BD44-2AA4657897D7}"/>
              </a:ext>
            </a:extLst>
          </p:cNvPr>
          <p:cNvCxnSpPr>
            <a:stCxn id="104" idx="2"/>
          </p:cNvCxnSpPr>
          <p:nvPr/>
        </p:nvCxnSpPr>
        <p:spPr>
          <a:xfrm flipH="1">
            <a:off x="3286919" y="2758500"/>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6" name="正方形/長方形 105">
            <a:extLst>
              <a:ext uri="{FF2B5EF4-FFF2-40B4-BE49-F238E27FC236}">
                <a16:creationId xmlns:a16="http://schemas.microsoft.com/office/drawing/2014/main" id="{0865F4C2-1FC5-4AD4-937D-ADEAF7785096}"/>
              </a:ext>
            </a:extLst>
          </p:cNvPr>
          <p:cNvSpPr/>
          <p:nvPr/>
        </p:nvSpPr>
        <p:spPr>
          <a:xfrm>
            <a:off x="5004048" y="2060848"/>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sp>
        <p:nvSpPr>
          <p:cNvPr id="108" name="四角形: 1 つの角を切り取り 1 つの角を丸める 107">
            <a:extLst>
              <a:ext uri="{FF2B5EF4-FFF2-40B4-BE49-F238E27FC236}">
                <a16:creationId xmlns:a16="http://schemas.microsoft.com/office/drawing/2014/main" id="{224A4891-4644-4D7F-9BCF-FF1D87745DD5}"/>
              </a:ext>
            </a:extLst>
          </p:cNvPr>
          <p:cNvSpPr/>
          <p:nvPr/>
        </p:nvSpPr>
        <p:spPr>
          <a:xfrm>
            <a:off x="3779912" y="1673657"/>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109" name="直線矢印コネクタ 108">
            <a:extLst>
              <a:ext uri="{FF2B5EF4-FFF2-40B4-BE49-F238E27FC236}">
                <a16:creationId xmlns:a16="http://schemas.microsoft.com/office/drawing/2014/main" id="{EE270B11-ECFE-476C-A5DA-E8EE2C08E26F}"/>
              </a:ext>
            </a:extLst>
          </p:cNvPr>
          <p:cNvCxnSpPr>
            <a:stCxn id="108" idx="2"/>
          </p:cNvCxnSpPr>
          <p:nvPr/>
        </p:nvCxnSpPr>
        <p:spPr>
          <a:xfrm flipH="1">
            <a:off x="3247296" y="1867253"/>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コネクタ: カギ線 116">
            <a:extLst>
              <a:ext uri="{FF2B5EF4-FFF2-40B4-BE49-F238E27FC236}">
                <a16:creationId xmlns:a16="http://schemas.microsoft.com/office/drawing/2014/main" id="{0401CDCE-9A20-46D8-936E-250AFF45CE6A}"/>
              </a:ext>
            </a:extLst>
          </p:cNvPr>
          <p:cNvCxnSpPr>
            <a:stCxn id="106" idx="2"/>
            <a:endCxn id="104" idx="0"/>
          </p:cNvCxnSpPr>
          <p:nvPr/>
        </p:nvCxnSpPr>
        <p:spPr>
          <a:xfrm rot="5400000">
            <a:off x="4994392" y="2268784"/>
            <a:ext cx="328320" cy="65111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59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FE5C5E-9760-49C7-952C-15CE0542B054}"/>
              </a:ext>
            </a:extLst>
          </p:cNvPr>
          <p:cNvSpPr>
            <a:spLocks noGrp="1"/>
          </p:cNvSpPr>
          <p:nvPr>
            <p:ph type="body" sz="quarter" idx="10"/>
          </p:nvPr>
        </p:nvSpPr>
        <p:spPr/>
        <p:txBody>
          <a:bodyPr/>
          <a:lstStyle/>
          <a:p>
            <a:r>
              <a:rPr lang="ja-JP" altLang="en-US"/>
              <a:t>リベース</a:t>
            </a:r>
            <a:endParaRPr lang="en-US"/>
          </a:p>
        </p:txBody>
      </p:sp>
      <p:sp>
        <p:nvSpPr>
          <p:cNvPr id="4" name="楕円 4">
            <a:extLst>
              <a:ext uri="{FF2B5EF4-FFF2-40B4-BE49-F238E27FC236}">
                <a16:creationId xmlns:a16="http://schemas.microsoft.com/office/drawing/2014/main" id="{BA29FFE1-E6EA-41F3-B894-1C881076A112}"/>
              </a:ext>
            </a:extLst>
          </p:cNvPr>
          <p:cNvSpPr/>
          <p:nvPr/>
        </p:nvSpPr>
        <p:spPr>
          <a:xfrm>
            <a:off x="19000" y="3072385"/>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716B7704-625D-448D-9C40-CEFD2FB98243}"/>
              </a:ext>
            </a:extLst>
          </p:cNvPr>
          <p:cNvSpPr/>
          <p:nvPr/>
        </p:nvSpPr>
        <p:spPr>
          <a:xfrm>
            <a:off x="811088" y="234333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4B1CB69F-8FB8-446D-8830-61609699A409}"/>
              </a:ext>
            </a:extLst>
          </p:cNvPr>
          <p:cNvSpPr/>
          <p:nvPr/>
        </p:nvSpPr>
        <p:spPr>
          <a:xfrm>
            <a:off x="1891208" y="234333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76916F61-43E2-4290-8A79-DE9C74344A34}"/>
              </a:ext>
            </a:extLst>
          </p:cNvPr>
          <p:cNvSpPr/>
          <p:nvPr/>
        </p:nvSpPr>
        <p:spPr>
          <a:xfrm>
            <a:off x="811088" y="3756324"/>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4">
            <a:extLst>
              <a:ext uri="{FF2B5EF4-FFF2-40B4-BE49-F238E27FC236}">
                <a16:creationId xmlns:a16="http://schemas.microsoft.com/office/drawing/2014/main" id="{E90A3A30-CF80-4A8A-94ED-A69142553CBC}"/>
              </a:ext>
            </a:extLst>
          </p:cNvPr>
          <p:cNvSpPr/>
          <p:nvPr/>
        </p:nvSpPr>
        <p:spPr>
          <a:xfrm>
            <a:off x="1891208" y="3756324"/>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C2DFE29F-F836-485B-98DA-531C5F6F0EDE}"/>
              </a:ext>
            </a:extLst>
          </p:cNvPr>
          <p:cNvCxnSpPr>
            <a:cxnSpLocks/>
            <a:stCxn id="4" idx="7"/>
            <a:endCxn id="5" idx="3"/>
          </p:cNvCxnSpPr>
          <p:nvPr/>
        </p:nvCxnSpPr>
        <p:spPr>
          <a:xfrm flipV="1">
            <a:off x="264851" y="2589186"/>
            <a:ext cx="588418" cy="5253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F6294C9-8737-4B91-9D75-D3294FE43C87}"/>
              </a:ext>
            </a:extLst>
          </p:cNvPr>
          <p:cNvCxnSpPr>
            <a:cxnSpLocks/>
            <a:stCxn id="4" idx="5"/>
            <a:endCxn id="7" idx="1"/>
          </p:cNvCxnSpPr>
          <p:nvPr/>
        </p:nvCxnSpPr>
        <p:spPr>
          <a:xfrm>
            <a:off x="264851" y="3318236"/>
            <a:ext cx="588418" cy="4802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849F4C2E-9703-488E-BA53-B6D55B7015B7}"/>
              </a:ext>
            </a:extLst>
          </p:cNvPr>
          <p:cNvCxnSpPr>
            <a:cxnSpLocks/>
            <a:stCxn id="5" idx="6"/>
            <a:endCxn id="6" idx="2"/>
          </p:cNvCxnSpPr>
          <p:nvPr/>
        </p:nvCxnSpPr>
        <p:spPr>
          <a:xfrm>
            <a:off x="1099120" y="2487351"/>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FC1D795-97D1-4684-985D-01AC01ACDC28}"/>
              </a:ext>
            </a:extLst>
          </p:cNvPr>
          <p:cNvCxnSpPr>
            <a:cxnSpLocks/>
            <a:stCxn id="7" idx="6"/>
            <a:endCxn id="8" idx="2"/>
          </p:cNvCxnSpPr>
          <p:nvPr/>
        </p:nvCxnSpPr>
        <p:spPr>
          <a:xfrm>
            <a:off x="1099120" y="390034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428595CE-B550-4FEE-A68E-DE1B4BDE70EC}"/>
              </a:ext>
            </a:extLst>
          </p:cNvPr>
          <p:cNvSpPr/>
          <p:nvPr/>
        </p:nvSpPr>
        <p:spPr>
          <a:xfrm>
            <a:off x="2711856" y="228973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4" name="四角形: 1 つの角を切り取り 1 つの角を丸める 13">
            <a:extLst>
              <a:ext uri="{FF2B5EF4-FFF2-40B4-BE49-F238E27FC236}">
                <a16:creationId xmlns:a16="http://schemas.microsoft.com/office/drawing/2014/main" id="{E0CF3170-162B-4A12-A9EA-998EA47AC89C}"/>
              </a:ext>
            </a:extLst>
          </p:cNvPr>
          <p:cNvSpPr/>
          <p:nvPr/>
        </p:nvSpPr>
        <p:spPr>
          <a:xfrm>
            <a:off x="2734716" y="370274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5" name="直線矢印コネクタ 14">
            <a:extLst>
              <a:ext uri="{FF2B5EF4-FFF2-40B4-BE49-F238E27FC236}">
                <a16:creationId xmlns:a16="http://schemas.microsoft.com/office/drawing/2014/main" id="{F014010B-0EB3-4C7E-9DB6-39A79D58C330}"/>
              </a:ext>
            </a:extLst>
          </p:cNvPr>
          <p:cNvCxnSpPr>
            <a:stCxn id="13" idx="2"/>
            <a:endCxn id="6" idx="6"/>
          </p:cNvCxnSpPr>
          <p:nvPr/>
        </p:nvCxnSpPr>
        <p:spPr>
          <a:xfrm flipH="1">
            <a:off x="2179240" y="2483332"/>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27F4B483-3315-4ACF-AA12-67133AB7E0BA}"/>
              </a:ext>
            </a:extLst>
          </p:cNvPr>
          <p:cNvCxnSpPr>
            <a:stCxn id="14" idx="2"/>
            <a:endCxn id="8" idx="6"/>
          </p:cNvCxnSpPr>
          <p:nvPr/>
        </p:nvCxnSpPr>
        <p:spPr>
          <a:xfrm flipH="1">
            <a:off x="2179240" y="389634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正方形/長方形 16">
            <a:extLst>
              <a:ext uri="{FF2B5EF4-FFF2-40B4-BE49-F238E27FC236}">
                <a16:creationId xmlns:a16="http://schemas.microsoft.com/office/drawing/2014/main" id="{65D0D87D-54E9-4BA2-BBC3-93C3814F9384}"/>
              </a:ext>
            </a:extLst>
          </p:cNvPr>
          <p:cNvSpPr/>
          <p:nvPr/>
        </p:nvSpPr>
        <p:spPr>
          <a:xfrm>
            <a:off x="2755304" y="2910657"/>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18" name="直線矢印コネクタ 17">
            <a:extLst>
              <a:ext uri="{FF2B5EF4-FFF2-40B4-BE49-F238E27FC236}">
                <a16:creationId xmlns:a16="http://schemas.microsoft.com/office/drawing/2014/main" id="{FF713146-7475-4A6B-BC6A-ADFC2366B58E}"/>
              </a:ext>
            </a:extLst>
          </p:cNvPr>
          <p:cNvCxnSpPr>
            <a:stCxn id="17" idx="2"/>
          </p:cNvCxnSpPr>
          <p:nvPr/>
        </p:nvCxnSpPr>
        <p:spPr>
          <a:xfrm>
            <a:off x="3235364" y="3279989"/>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矢印: 下 18">
            <a:extLst>
              <a:ext uri="{FF2B5EF4-FFF2-40B4-BE49-F238E27FC236}">
                <a16:creationId xmlns:a16="http://schemas.microsoft.com/office/drawing/2014/main" id="{9F5E4C3D-0B2E-4A35-8ABC-D9F581FD6E90}"/>
              </a:ext>
            </a:extLst>
          </p:cNvPr>
          <p:cNvSpPr/>
          <p:nvPr/>
        </p:nvSpPr>
        <p:spPr>
          <a:xfrm rot="16200000">
            <a:off x="4268036" y="2457457"/>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楕円 4">
            <a:extLst>
              <a:ext uri="{FF2B5EF4-FFF2-40B4-BE49-F238E27FC236}">
                <a16:creationId xmlns:a16="http://schemas.microsoft.com/office/drawing/2014/main" id="{8048DD8E-44FE-405B-B90E-3384354227D6}"/>
              </a:ext>
            </a:extLst>
          </p:cNvPr>
          <p:cNvSpPr/>
          <p:nvPr/>
        </p:nvSpPr>
        <p:spPr>
          <a:xfrm>
            <a:off x="4318892" y="373888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4">
            <a:extLst>
              <a:ext uri="{FF2B5EF4-FFF2-40B4-BE49-F238E27FC236}">
                <a16:creationId xmlns:a16="http://schemas.microsoft.com/office/drawing/2014/main" id="{258B29D6-6B08-4E39-B018-15D49E943483}"/>
              </a:ext>
            </a:extLst>
          </p:cNvPr>
          <p:cNvSpPr/>
          <p:nvPr/>
        </p:nvSpPr>
        <p:spPr>
          <a:xfrm>
            <a:off x="5110980" y="299695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4">
            <a:extLst>
              <a:ext uri="{FF2B5EF4-FFF2-40B4-BE49-F238E27FC236}">
                <a16:creationId xmlns:a16="http://schemas.microsoft.com/office/drawing/2014/main" id="{5A84A5C2-49A2-4943-A787-398BC18EBECD}"/>
              </a:ext>
            </a:extLst>
          </p:cNvPr>
          <p:cNvSpPr/>
          <p:nvPr/>
        </p:nvSpPr>
        <p:spPr>
          <a:xfrm>
            <a:off x="6191100" y="299695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8DE97452-959C-425A-90D1-60EA35E60EA1}"/>
              </a:ext>
            </a:extLst>
          </p:cNvPr>
          <p:cNvCxnSpPr>
            <a:cxnSpLocks/>
            <a:stCxn id="20" idx="7"/>
            <a:endCxn id="21" idx="3"/>
          </p:cNvCxnSpPr>
          <p:nvPr/>
        </p:nvCxnSpPr>
        <p:spPr>
          <a:xfrm flipV="1">
            <a:off x="4564743" y="3242803"/>
            <a:ext cx="588418" cy="53826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1F85EE9-D58B-4957-B51A-74D13281C27D}"/>
              </a:ext>
            </a:extLst>
          </p:cNvPr>
          <p:cNvCxnSpPr>
            <a:cxnSpLocks/>
          </p:cNvCxnSpPr>
          <p:nvPr/>
        </p:nvCxnSpPr>
        <p:spPr>
          <a:xfrm>
            <a:off x="5399012" y="314096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四角形: 1 つの角を切り取り 1 つの角を丸める 24">
            <a:extLst>
              <a:ext uri="{FF2B5EF4-FFF2-40B4-BE49-F238E27FC236}">
                <a16:creationId xmlns:a16="http://schemas.microsoft.com/office/drawing/2014/main" id="{8590DA66-FBCF-4778-B8F0-8AC21170A935}"/>
              </a:ext>
            </a:extLst>
          </p:cNvPr>
          <p:cNvSpPr/>
          <p:nvPr/>
        </p:nvSpPr>
        <p:spPr>
          <a:xfrm>
            <a:off x="5839816" y="2118569"/>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26" name="四角形: 1 つの角を切り取り 1 つの角を丸める 25">
            <a:extLst>
              <a:ext uri="{FF2B5EF4-FFF2-40B4-BE49-F238E27FC236}">
                <a16:creationId xmlns:a16="http://schemas.microsoft.com/office/drawing/2014/main" id="{DFB3BB86-80E0-4D98-9061-A8868F24A22E}"/>
              </a:ext>
            </a:extLst>
          </p:cNvPr>
          <p:cNvSpPr/>
          <p:nvPr/>
        </p:nvSpPr>
        <p:spPr>
          <a:xfrm>
            <a:off x="7991300" y="2118569"/>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27" name="直線矢印コネクタ 26">
            <a:extLst>
              <a:ext uri="{FF2B5EF4-FFF2-40B4-BE49-F238E27FC236}">
                <a16:creationId xmlns:a16="http://schemas.microsoft.com/office/drawing/2014/main" id="{C9FD6417-612D-4502-84EE-6D05245F6B8E}"/>
              </a:ext>
            </a:extLst>
          </p:cNvPr>
          <p:cNvCxnSpPr>
            <a:cxnSpLocks/>
            <a:stCxn id="25" idx="1"/>
            <a:endCxn id="22" idx="0"/>
          </p:cNvCxnSpPr>
          <p:nvPr/>
        </p:nvCxnSpPr>
        <p:spPr>
          <a:xfrm>
            <a:off x="6335116" y="2505760"/>
            <a:ext cx="0"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正方形/長方形 27">
            <a:extLst>
              <a:ext uri="{FF2B5EF4-FFF2-40B4-BE49-F238E27FC236}">
                <a16:creationId xmlns:a16="http://schemas.microsoft.com/office/drawing/2014/main" id="{4C94E069-F579-40C1-B654-2012ECB85889}"/>
              </a:ext>
            </a:extLst>
          </p:cNvPr>
          <p:cNvSpPr/>
          <p:nvPr/>
        </p:nvSpPr>
        <p:spPr>
          <a:xfrm>
            <a:off x="8011888" y="1326481"/>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29" name="直線矢印コネクタ 28">
            <a:extLst>
              <a:ext uri="{FF2B5EF4-FFF2-40B4-BE49-F238E27FC236}">
                <a16:creationId xmlns:a16="http://schemas.microsoft.com/office/drawing/2014/main" id="{C0091F89-48B7-49E5-A7E6-50102A480AB1}"/>
              </a:ext>
            </a:extLst>
          </p:cNvPr>
          <p:cNvCxnSpPr>
            <a:stCxn id="28" idx="2"/>
          </p:cNvCxnSpPr>
          <p:nvPr/>
        </p:nvCxnSpPr>
        <p:spPr>
          <a:xfrm>
            <a:off x="8491948" y="1695813"/>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楕円 4">
            <a:extLst>
              <a:ext uri="{FF2B5EF4-FFF2-40B4-BE49-F238E27FC236}">
                <a16:creationId xmlns:a16="http://schemas.microsoft.com/office/drawing/2014/main" id="{3A01334E-68AF-4DA2-8A3A-BA0B7D17AF48}"/>
              </a:ext>
            </a:extLst>
          </p:cNvPr>
          <p:cNvSpPr/>
          <p:nvPr/>
        </p:nvSpPr>
        <p:spPr>
          <a:xfrm>
            <a:off x="7271220" y="2996952"/>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3D3E608-C84D-47FA-B662-0C5D6A2195DF}"/>
              </a:ext>
            </a:extLst>
          </p:cNvPr>
          <p:cNvCxnSpPr>
            <a:cxnSpLocks/>
          </p:cNvCxnSpPr>
          <p:nvPr/>
        </p:nvCxnSpPr>
        <p:spPr>
          <a:xfrm>
            <a:off x="6479132" y="314026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楕円 4">
            <a:extLst>
              <a:ext uri="{FF2B5EF4-FFF2-40B4-BE49-F238E27FC236}">
                <a16:creationId xmlns:a16="http://schemas.microsoft.com/office/drawing/2014/main" id="{A9E83C2C-F563-4F98-B6F7-01A5959A24B5}"/>
              </a:ext>
            </a:extLst>
          </p:cNvPr>
          <p:cNvSpPr/>
          <p:nvPr/>
        </p:nvSpPr>
        <p:spPr>
          <a:xfrm>
            <a:off x="8351340" y="2996952"/>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526FD9B2-2331-4A0A-9664-965C30B3D1C5}"/>
              </a:ext>
            </a:extLst>
          </p:cNvPr>
          <p:cNvCxnSpPr>
            <a:cxnSpLocks/>
          </p:cNvCxnSpPr>
          <p:nvPr/>
        </p:nvCxnSpPr>
        <p:spPr>
          <a:xfrm>
            <a:off x="7559252" y="314096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57C82A6-61EA-4C58-922B-5E5339677C22}"/>
              </a:ext>
            </a:extLst>
          </p:cNvPr>
          <p:cNvCxnSpPr>
            <a:cxnSpLocks/>
            <a:stCxn id="26" idx="1"/>
            <a:endCxn id="32" idx="0"/>
          </p:cNvCxnSpPr>
          <p:nvPr/>
        </p:nvCxnSpPr>
        <p:spPr>
          <a:xfrm>
            <a:off x="8486600" y="2505760"/>
            <a:ext cx="8756"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C1470819-451B-4364-9110-EDAE4E3C117A}"/>
              </a:ext>
            </a:extLst>
          </p:cNvPr>
          <p:cNvSpPr txBox="1"/>
          <p:nvPr/>
        </p:nvSpPr>
        <p:spPr>
          <a:xfrm>
            <a:off x="2949177" y="1326481"/>
            <a:ext cx="266429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rebase branch</a:t>
            </a:r>
          </a:p>
        </p:txBody>
      </p:sp>
      <p:sp>
        <p:nvSpPr>
          <p:cNvPr id="36" name="テキスト ボックス 35">
            <a:extLst>
              <a:ext uri="{FF2B5EF4-FFF2-40B4-BE49-F238E27FC236}">
                <a16:creationId xmlns:a16="http://schemas.microsoft.com/office/drawing/2014/main" id="{729B68F6-10F9-4EA2-902E-B3E40B5B374B}"/>
              </a:ext>
            </a:extLst>
          </p:cNvPr>
          <p:cNvSpPr txBox="1"/>
          <p:nvPr/>
        </p:nvSpPr>
        <p:spPr>
          <a:xfrm>
            <a:off x="179512" y="4581128"/>
            <a:ext cx="8496944" cy="1569660"/>
          </a:xfrm>
          <a:prstGeom prst="rect">
            <a:avLst/>
          </a:prstGeom>
          <a:noFill/>
        </p:spPr>
        <p:txBody>
          <a:bodyPr wrap="square" rtlCol="0">
            <a:spAutoFit/>
          </a:bodyPr>
          <a:lstStyle/>
          <a:p>
            <a:r>
              <a:rPr lang="en-US" sz="2400"/>
              <a:t>branch</a:t>
            </a:r>
            <a:r>
              <a:rPr lang="ja-JP" altLang="en-US" sz="2400"/>
              <a:t>ブランチのベース</a:t>
            </a:r>
            <a:r>
              <a:rPr lang="en-US" altLang="ja-JP" sz="2400"/>
              <a:t>(</a:t>
            </a:r>
            <a:r>
              <a:rPr lang="ja-JP" altLang="en-US" sz="2400"/>
              <a:t>赤丸</a:t>
            </a:r>
            <a:r>
              <a:rPr lang="en-US" altLang="ja-JP" sz="2400"/>
              <a:t>)</a:t>
            </a:r>
            <a:r>
              <a:rPr lang="ja-JP" altLang="en-US" sz="2400"/>
              <a:t>を、</a:t>
            </a:r>
            <a:r>
              <a:rPr lang="en-US" altLang="ja-JP" sz="2400"/>
              <a:t>main</a:t>
            </a:r>
            <a:r>
              <a:rPr lang="ja-JP" altLang="en-US" sz="2400"/>
              <a:t>ブランチの指すコミットに張り替えたように見えるのでリベース</a:t>
            </a:r>
            <a:endParaRPr lang="en-US" altLang="ja-JP" sz="2400"/>
          </a:p>
          <a:p>
            <a:r>
              <a:rPr lang="ja-JP" altLang="en-US" sz="2400"/>
              <a:t>移動しているのは「線</a:t>
            </a:r>
            <a:r>
              <a:rPr lang="en-US" altLang="ja-JP" sz="2400"/>
              <a:t>(</a:t>
            </a:r>
            <a:r>
              <a:rPr lang="ja-JP" altLang="en-US" sz="2400"/>
              <a:t>パッチ</a:t>
            </a:r>
            <a:r>
              <a:rPr lang="en-US" altLang="ja-JP" sz="2400"/>
              <a:t>)</a:t>
            </a:r>
            <a:r>
              <a:rPr lang="ja-JP" altLang="en-US" sz="2400"/>
              <a:t>」であってコミットではない</a:t>
            </a:r>
            <a:endParaRPr lang="en-US" altLang="ja-JP" sz="2400"/>
          </a:p>
          <a:p>
            <a:r>
              <a:rPr lang="ja-JP" altLang="en-US" sz="2400"/>
              <a:t>コミットは新たに作られる</a:t>
            </a:r>
            <a:endParaRPr lang="en-US" sz="2400"/>
          </a:p>
        </p:txBody>
      </p:sp>
    </p:spTree>
    <p:extLst>
      <p:ext uri="{BB962C8B-B14F-4D97-AF65-F5344CB8AC3E}">
        <p14:creationId xmlns:p14="http://schemas.microsoft.com/office/powerpoint/2010/main" val="1662755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282AAAD-3908-4526-96A6-D96F1D519C7E}"/>
              </a:ext>
            </a:extLst>
          </p:cNvPr>
          <p:cNvSpPr>
            <a:spLocks noGrp="1"/>
          </p:cNvSpPr>
          <p:nvPr>
            <p:ph type="body" sz="quarter" idx="10"/>
          </p:nvPr>
        </p:nvSpPr>
        <p:spPr/>
        <p:txBody>
          <a:bodyPr/>
          <a:lstStyle/>
          <a:p>
            <a:r>
              <a:rPr lang="ja-JP" altLang="en-US"/>
              <a:t>リベース</a:t>
            </a:r>
            <a:endParaRPr lang="en-US"/>
          </a:p>
        </p:txBody>
      </p:sp>
      <p:sp>
        <p:nvSpPr>
          <p:cNvPr id="3" name="楕円 4">
            <a:extLst>
              <a:ext uri="{FF2B5EF4-FFF2-40B4-BE49-F238E27FC236}">
                <a16:creationId xmlns:a16="http://schemas.microsoft.com/office/drawing/2014/main" id="{D084993A-0C1E-4274-9118-080B336A346E}"/>
              </a:ext>
            </a:extLst>
          </p:cNvPr>
          <p:cNvSpPr/>
          <p:nvPr/>
        </p:nvSpPr>
        <p:spPr>
          <a:xfrm>
            <a:off x="3123104" y="378904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CA958DB9-CAD9-4928-A3C8-9F261570618D}"/>
              </a:ext>
            </a:extLst>
          </p:cNvPr>
          <p:cNvGrpSpPr/>
          <p:nvPr/>
        </p:nvGrpSpPr>
        <p:grpSpPr>
          <a:xfrm>
            <a:off x="2187000" y="3212976"/>
            <a:ext cx="720080" cy="516284"/>
            <a:chOff x="4572000" y="2492896"/>
            <a:chExt cx="3816424" cy="2736304"/>
          </a:xfrm>
        </p:grpSpPr>
        <p:sp>
          <p:nvSpPr>
            <p:cNvPr id="7" name="正方形/長方形 6">
              <a:extLst>
                <a:ext uri="{FF2B5EF4-FFF2-40B4-BE49-F238E27FC236}">
                  <a16:creationId xmlns:a16="http://schemas.microsoft.com/office/drawing/2014/main" id="{1749C051-508C-48DA-893D-4EDA5E1A4C33}"/>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20D4E6E4-2C03-4052-B877-E3877915A8C7}"/>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687C74C3-2368-40C0-A131-0B048A67D54D}"/>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 name="楕円 4">
            <a:extLst>
              <a:ext uri="{FF2B5EF4-FFF2-40B4-BE49-F238E27FC236}">
                <a16:creationId xmlns:a16="http://schemas.microsoft.com/office/drawing/2014/main" id="{60AD004B-6D5B-4665-A4CF-448C69FE7598}"/>
              </a:ext>
            </a:extLst>
          </p:cNvPr>
          <p:cNvSpPr/>
          <p:nvPr/>
        </p:nvSpPr>
        <p:spPr>
          <a:xfrm>
            <a:off x="3851920" y="4869160"/>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026F0CC3-6EB6-4CB3-81B4-1DF99D56A5B4}"/>
              </a:ext>
            </a:extLst>
          </p:cNvPr>
          <p:cNvGrpSpPr/>
          <p:nvPr/>
        </p:nvGrpSpPr>
        <p:grpSpPr>
          <a:xfrm>
            <a:off x="3627160" y="5517232"/>
            <a:ext cx="720080" cy="516284"/>
            <a:chOff x="4572000" y="2492896"/>
            <a:chExt cx="3816424" cy="2736304"/>
          </a:xfrm>
        </p:grpSpPr>
        <p:sp>
          <p:nvSpPr>
            <p:cNvPr id="12" name="正方形/長方形 11">
              <a:extLst>
                <a:ext uri="{FF2B5EF4-FFF2-40B4-BE49-F238E27FC236}">
                  <a16:creationId xmlns:a16="http://schemas.microsoft.com/office/drawing/2014/main" id="{6280F9CA-4DB4-4505-9BD3-4412040F9990}"/>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 name="直角三角形 12">
              <a:extLst>
                <a:ext uri="{FF2B5EF4-FFF2-40B4-BE49-F238E27FC236}">
                  <a16:creationId xmlns:a16="http://schemas.microsoft.com/office/drawing/2014/main" id="{EEA1E31A-7E39-40E4-B142-9BBCF59C0384}"/>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 name="直角三角形 13">
              <a:extLst>
                <a:ext uri="{FF2B5EF4-FFF2-40B4-BE49-F238E27FC236}">
                  <a16:creationId xmlns:a16="http://schemas.microsoft.com/office/drawing/2014/main" id="{EAD36B12-F75D-4D55-9C21-B47AC93CBF1A}"/>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0D0ADDC5-2E26-4D0E-8881-479AF933275F}"/>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7" name="グループ化 16">
            <a:extLst>
              <a:ext uri="{FF2B5EF4-FFF2-40B4-BE49-F238E27FC236}">
                <a16:creationId xmlns:a16="http://schemas.microsoft.com/office/drawing/2014/main" id="{55E20EBE-F17C-4866-9E7A-756BDE842698}"/>
              </a:ext>
            </a:extLst>
          </p:cNvPr>
          <p:cNvGrpSpPr/>
          <p:nvPr/>
        </p:nvGrpSpPr>
        <p:grpSpPr>
          <a:xfrm>
            <a:off x="4572000" y="3068960"/>
            <a:ext cx="720080" cy="516284"/>
            <a:chOff x="4572000" y="2492896"/>
            <a:chExt cx="3816424" cy="2736304"/>
          </a:xfrm>
        </p:grpSpPr>
        <p:sp>
          <p:nvSpPr>
            <p:cNvPr id="18" name="正方形/長方形 17">
              <a:extLst>
                <a:ext uri="{FF2B5EF4-FFF2-40B4-BE49-F238E27FC236}">
                  <a16:creationId xmlns:a16="http://schemas.microsoft.com/office/drawing/2014/main" id="{6BD918CC-FE5F-488D-94B3-8D15A46975D1}"/>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6FD93CB0-1E7F-4A32-AE2C-879391FA1C80}"/>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7E1FDC38-F6F0-4593-AAD0-5EED95D2CC58}"/>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2B359137-48DC-4390-BAB9-C47576730A84}"/>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4" name="楕円 4">
            <a:extLst>
              <a:ext uri="{FF2B5EF4-FFF2-40B4-BE49-F238E27FC236}">
                <a16:creationId xmlns:a16="http://schemas.microsoft.com/office/drawing/2014/main" id="{5434C4E6-FCD3-4FA2-B48E-C40BB6E67A5D}"/>
              </a:ext>
            </a:extLst>
          </p:cNvPr>
          <p:cNvSpPr/>
          <p:nvPr/>
        </p:nvSpPr>
        <p:spPr>
          <a:xfrm>
            <a:off x="4635272" y="378904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4">
            <a:extLst>
              <a:ext uri="{FF2B5EF4-FFF2-40B4-BE49-F238E27FC236}">
                <a16:creationId xmlns:a16="http://schemas.microsoft.com/office/drawing/2014/main" id="{A6A676B7-F12B-4D84-A5B6-EB0733265935}"/>
              </a:ext>
            </a:extLst>
          </p:cNvPr>
          <p:cNvSpPr/>
          <p:nvPr/>
        </p:nvSpPr>
        <p:spPr>
          <a:xfrm>
            <a:off x="6075432" y="378904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2" descr="パソコンを使う会社員のイラスト（女性・笑顔）">
            <a:extLst>
              <a:ext uri="{FF2B5EF4-FFF2-40B4-BE49-F238E27FC236}">
                <a16:creationId xmlns:a16="http://schemas.microsoft.com/office/drawing/2014/main" id="{85DC6489-989D-413E-9620-4F286C928C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74626" y="2708920"/>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72EB97E0-9820-4A35-A467-96CF10D17829}"/>
              </a:ext>
            </a:extLst>
          </p:cNvPr>
          <p:cNvSpPr txBox="1"/>
          <p:nvPr/>
        </p:nvSpPr>
        <p:spPr>
          <a:xfrm>
            <a:off x="458763" y="2924944"/>
            <a:ext cx="792088" cy="369332"/>
          </a:xfrm>
          <a:prstGeom prst="rect">
            <a:avLst/>
          </a:prstGeom>
          <a:noFill/>
        </p:spPr>
        <p:txBody>
          <a:bodyPr wrap="square">
            <a:spAutoFit/>
          </a:bodyPr>
          <a:lstStyle/>
          <a:p>
            <a:r>
              <a:rPr lang="en-US"/>
              <a:t>Alice</a:t>
            </a:r>
          </a:p>
        </p:txBody>
      </p:sp>
      <p:pic>
        <p:nvPicPr>
          <p:cNvPr id="38" name="Picture 4" descr="パソコンを使う会社員のイラスト（男性・笑顔）">
            <a:extLst>
              <a:ext uri="{FF2B5EF4-FFF2-40B4-BE49-F238E27FC236}">
                <a16:creationId xmlns:a16="http://schemas.microsoft.com/office/drawing/2014/main" id="{1F538CF5-1F58-43DB-9765-EF42E3565C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59632" y="5445224"/>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31A3AAB5-7E3F-4CCB-B3DB-085A59361331}"/>
              </a:ext>
            </a:extLst>
          </p:cNvPr>
          <p:cNvSpPr txBox="1"/>
          <p:nvPr/>
        </p:nvSpPr>
        <p:spPr>
          <a:xfrm>
            <a:off x="827584" y="5301208"/>
            <a:ext cx="792088" cy="369332"/>
          </a:xfrm>
          <a:prstGeom prst="rect">
            <a:avLst/>
          </a:prstGeom>
          <a:noFill/>
        </p:spPr>
        <p:txBody>
          <a:bodyPr wrap="square">
            <a:spAutoFit/>
          </a:bodyPr>
          <a:lstStyle/>
          <a:p>
            <a:r>
              <a:rPr lang="en-US"/>
              <a:t>Bob</a:t>
            </a:r>
          </a:p>
        </p:txBody>
      </p:sp>
      <p:sp>
        <p:nvSpPr>
          <p:cNvPr id="40" name="テキスト ボックス 39">
            <a:extLst>
              <a:ext uri="{FF2B5EF4-FFF2-40B4-BE49-F238E27FC236}">
                <a16:creationId xmlns:a16="http://schemas.microsoft.com/office/drawing/2014/main" id="{1D27903D-DFC5-4564-BDB2-51330B470360}"/>
              </a:ext>
            </a:extLst>
          </p:cNvPr>
          <p:cNvSpPr txBox="1"/>
          <p:nvPr/>
        </p:nvSpPr>
        <p:spPr>
          <a:xfrm>
            <a:off x="2403024" y="3789040"/>
            <a:ext cx="1008112" cy="369332"/>
          </a:xfrm>
          <a:prstGeom prst="rect">
            <a:avLst/>
          </a:prstGeom>
          <a:noFill/>
        </p:spPr>
        <p:txBody>
          <a:bodyPr wrap="square">
            <a:spAutoFit/>
          </a:bodyPr>
          <a:lstStyle/>
          <a:p>
            <a:r>
              <a:rPr lang="en-US"/>
              <a:t>main</a:t>
            </a:r>
          </a:p>
        </p:txBody>
      </p:sp>
      <p:grpSp>
        <p:nvGrpSpPr>
          <p:cNvPr id="42" name="グループ化 41">
            <a:extLst>
              <a:ext uri="{FF2B5EF4-FFF2-40B4-BE49-F238E27FC236}">
                <a16:creationId xmlns:a16="http://schemas.microsoft.com/office/drawing/2014/main" id="{B52FFC30-C7DF-4794-B05D-FD8F43F9ACCA}"/>
              </a:ext>
            </a:extLst>
          </p:cNvPr>
          <p:cNvGrpSpPr/>
          <p:nvPr/>
        </p:nvGrpSpPr>
        <p:grpSpPr>
          <a:xfrm>
            <a:off x="6723504" y="3789040"/>
            <a:ext cx="720080" cy="516284"/>
            <a:chOff x="4572000" y="2492896"/>
            <a:chExt cx="3816424" cy="2736304"/>
          </a:xfrm>
        </p:grpSpPr>
        <p:sp>
          <p:nvSpPr>
            <p:cNvPr id="43" name="正方形/長方形 42">
              <a:extLst>
                <a:ext uri="{FF2B5EF4-FFF2-40B4-BE49-F238E27FC236}">
                  <a16:creationId xmlns:a16="http://schemas.microsoft.com/office/drawing/2014/main" id="{76C3570E-A092-48E5-8D38-DC5D8B1FD96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07BE319B-0E1A-4FC5-8E95-46488D366D3F}"/>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4DF7B4DD-22A1-4E0C-AA14-333DA2C9F52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直角三角形 45">
              <a:extLst>
                <a:ext uri="{FF2B5EF4-FFF2-40B4-BE49-F238E27FC236}">
                  <a16:creationId xmlns:a16="http://schemas.microsoft.com/office/drawing/2014/main" id="{A8BF4FEF-505C-4AD7-A2D4-EBA152A5C4CA}"/>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7" name="直角三角形 46">
              <a:extLst>
                <a:ext uri="{FF2B5EF4-FFF2-40B4-BE49-F238E27FC236}">
                  <a16:creationId xmlns:a16="http://schemas.microsoft.com/office/drawing/2014/main" id="{686B467D-C94D-4944-9616-1639FF314170}"/>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52" name="直線コネクタ 51">
            <a:extLst>
              <a:ext uri="{FF2B5EF4-FFF2-40B4-BE49-F238E27FC236}">
                <a16:creationId xmlns:a16="http://schemas.microsoft.com/office/drawing/2014/main" id="{BC1E1D98-C4E1-4170-AE0C-A143FE8E8EEC}"/>
              </a:ext>
            </a:extLst>
          </p:cNvPr>
          <p:cNvCxnSpPr>
            <a:cxnSpLocks/>
            <a:stCxn id="3" idx="5"/>
            <a:endCxn id="10" idx="1"/>
          </p:cNvCxnSpPr>
          <p:nvPr/>
        </p:nvCxnSpPr>
        <p:spPr>
          <a:xfrm>
            <a:off x="3491880" y="4157816"/>
            <a:ext cx="423312" cy="77461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1B10BE42-AA66-428B-87C4-37508B16F26F}"/>
              </a:ext>
            </a:extLst>
          </p:cNvPr>
          <p:cNvSpPr txBox="1"/>
          <p:nvPr/>
        </p:nvSpPr>
        <p:spPr>
          <a:xfrm>
            <a:off x="2403024" y="4941168"/>
            <a:ext cx="1224136" cy="369332"/>
          </a:xfrm>
          <a:prstGeom prst="rect">
            <a:avLst/>
          </a:prstGeom>
          <a:noFill/>
        </p:spPr>
        <p:txBody>
          <a:bodyPr wrap="square">
            <a:spAutoFit/>
          </a:bodyPr>
          <a:lstStyle/>
          <a:p>
            <a:r>
              <a:rPr lang="en-US"/>
              <a:t>feature_B</a:t>
            </a:r>
          </a:p>
        </p:txBody>
      </p:sp>
      <p:cxnSp>
        <p:nvCxnSpPr>
          <p:cNvPr id="55" name="直線コネクタ 54">
            <a:extLst>
              <a:ext uri="{FF2B5EF4-FFF2-40B4-BE49-F238E27FC236}">
                <a16:creationId xmlns:a16="http://schemas.microsoft.com/office/drawing/2014/main" id="{60631AB4-423B-4E56-88B2-4492B876B0BC}"/>
              </a:ext>
            </a:extLst>
          </p:cNvPr>
          <p:cNvCxnSpPr>
            <a:cxnSpLocks/>
            <a:stCxn id="34" idx="6"/>
            <a:endCxn id="35" idx="2"/>
          </p:cNvCxnSpPr>
          <p:nvPr/>
        </p:nvCxnSpPr>
        <p:spPr>
          <a:xfrm>
            <a:off x="5067320" y="4005064"/>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16B49937-287F-4FFA-879C-5616F6CA2F3E}"/>
              </a:ext>
            </a:extLst>
          </p:cNvPr>
          <p:cNvSpPr txBox="1"/>
          <p:nvPr/>
        </p:nvSpPr>
        <p:spPr>
          <a:xfrm>
            <a:off x="4211960" y="2564904"/>
            <a:ext cx="1492716" cy="369332"/>
          </a:xfrm>
          <a:prstGeom prst="rect">
            <a:avLst/>
          </a:prstGeom>
          <a:noFill/>
        </p:spPr>
        <p:txBody>
          <a:bodyPr wrap="none" rtlCol="0">
            <a:spAutoFit/>
          </a:bodyPr>
          <a:lstStyle/>
          <a:p>
            <a:r>
              <a:rPr lang="ja-JP" altLang="en-US"/>
              <a:t>機能</a:t>
            </a:r>
            <a:r>
              <a:rPr lang="en-US" altLang="ja-JP"/>
              <a:t>A</a:t>
            </a:r>
            <a:r>
              <a:rPr lang="ja-JP" altLang="en-US"/>
              <a:t>を実装</a:t>
            </a:r>
            <a:endParaRPr lang="en-US"/>
          </a:p>
        </p:txBody>
      </p:sp>
      <p:sp>
        <p:nvSpPr>
          <p:cNvPr id="59" name="テキスト ボックス 58">
            <a:extLst>
              <a:ext uri="{FF2B5EF4-FFF2-40B4-BE49-F238E27FC236}">
                <a16:creationId xmlns:a16="http://schemas.microsoft.com/office/drawing/2014/main" id="{65914A97-CB50-4230-B0CA-14A6BF207919}"/>
              </a:ext>
            </a:extLst>
          </p:cNvPr>
          <p:cNvSpPr txBox="1"/>
          <p:nvPr/>
        </p:nvSpPr>
        <p:spPr>
          <a:xfrm>
            <a:off x="3267120" y="6309320"/>
            <a:ext cx="1492716" cy="369332"/>
          </a:xfrm>
          <a:prstGeom prst="rect">
            <a:avLst/>
          </a:prstGeom>
          <a:noFill/>
        </p:spPr>
        <p:txBody>
          <a:bodyPr wrap="none" rtlCol="0">
            <a:spAutoFit/>
          </a:bodyPr>
          <a:lstStyle/>
          <a:p>
            <a:r>
              <a:rPr lang="ja-JP" altLang="en-US"/>
              <a:t>機能</a:t>
            </a:r>
            <a:r>
              <a:rPr lang="en-US" altLang="ja-JP"/>
              <a:t>B</a:t>
            </a:r>
            <a:r>
              <a:rPr lang="ja-JP" altLang="en-US"/>
              <a:t>を実装</a:t>
            </a:r>
            <a:endParaRPr lang="en-US"/>
          </a:p>
        </p:txBody>
      </p:sp>
      <p:sp>
        <p:nvSpPr>
          <p:cNvPr id="60" name="テキスト ボックス 59">
            <a:extLst>
              <a:ext uri="{FF2B5EF4-FFF2-40B4-BE49-F238E27FC236}">
                <a16:creationId xmlns:a16="http://schemas.microsoft.com/office/drawing/2014/main" id="{0559EBBA-6191-4A74-A8BD-D8894FDF7F3D}"/>
              </a:ext>
            </a:extLst>
          </p:cNvPr>
          <p:cNvSpPr txBox="1"/>
          <p:nvPr/>
        </p:nvSpPr>
        <p:spPr>
          <a:xfrm>
            <a:off x="4860032" y="4797152"/>
            <a:ext cx="1608133" cy="369332"/>
          </a:xfrm>
          <a:prstGeom prst="rect">
            <a:avLst/>
          </a:prstGeom>
          <a:noFill/>
        </p:spPr>
        <p:txBody>
          <a:bodyPr wrap="none" rtlCol="0">
            <a:spAutoFit/>
          </a:bodyPr>
          <a:lstStyle/>
          <a:p>
            <a:r>
              <a:rPr lang="en-US"/>
              <a:t>main</a:t>
            </a:r>
            <a:r>
              <a:rPr lang="ja-JP" altLang="en-US"/>
              <a:t>にマージ</a:t>
            </a:r>
            <a:endParaRPr lang="en-US"/>
          </a:p>
        </p:txBody>
      </p:sp>
      <p:cxnSp>
        <p:nvCxnSpPr>
          <p:cNvPr id="61" name="直線コネクタ 60">
            <a:extLst>
              <a:ext uri="{FF2B5EF4-FFF2-40B4-BE49-F238E27FC236}">
                <a16:creationId xmlns:a16="http://schemas.microsoft.com/office/drawing/2014/main" id="{2346E64B-990D-483D-B709-2E486AC48B00}"/>
              </a:ext>
            </a:extLst>
          </p:cNvPr>
          <p:cNvCxnSpPr>
            <a:cxnSpLocks/>
            <a:stCxn id="3" idx="6"/>
            <a:endCxn id="34" idx="2"/>
          </p:cNvCxnSpPr>
          <p:nvPr/>
        </p:nvCxnSpPr>
        <p:spPr>
          <a:xfrm>
            <a:off x="3555152" y="4005064"/>
            <a:ext cx="108012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7E975BD8-5D57-4F49-859F-A62166DCEF44}"/>
              </a:ext>
            </a:extLst>
          </p:cNvPr>
          <p:cNvCxnSpPr>
            <a:cxnSpLocks/>
            <a:stCxn id="10" idx="7"/>
            <a:endCxn id="35" idx="3"/>
          </p:cNvCxnSpPr>
          <p:nvPr/>
        </p:nvCxnSpPr>
        <p:spPr>
          <a:xfrm flipV="1">
            <a:off x="4220696" y="4157816"/>
            <a:ext cx="1918008" cy="774616"/>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986466BC-D518-4690-96D2-5735C01D0731}"/>
              </a:ext>
            </a:extLst>
          </p:cNvPr>
          <p:cNvSpPr txBox="1"/>
          <p:nvPr/>
        </p:nvSpPr>
        <p:spPr>
          <a:xfrm>
            <a:off x="323528" y="1124744"/>
            <a:ext cx="7914346" cy="1015663"/>
          </a:xfrm>
          <a:prstGeom prst="rect">
            <a:avLst/>
          </a:prstGeom>
          <a:noFill/>
        </p:spPr>
        <p:txBody>
          <a:bodyPr wrap="none" rtlCol="0">
            <a:spAutoFit/>
          </a:bodyPr>
          <a:lstStyle/>
          <a:p>
            <a:pPr marL="342900" indent="-342900">
              <a:buFont typeface="Arial" panose="020B0604020202020204" pitchFamily="34" charset="0"/>
              <a:buChar char="•"/>
            </a:pPr>
            <a:r>
              <a:rPr lang="en-US" sz="2000"/>
              <a:t>main</a:t>
            </a:r>
            <a:r>
              <a:rPr lang="ja-JP" altLang="en-US" sz="2000"/>
              <a:t>ブランチから、</a:t>
            </a:r>
            <a:r>
              <a:rPr lang="en-US" altLang="ja-JP" sz="2000"/>
              <a:t>Alice</a:t>
            </a:r>
            <a:r>
              <a:rPr lang="ja-JP" altLang="en-US" sz="2000"/>
              <a:t>が</a:t>
            </a:r>
            <a:r>
              <a:rPr lang="en-US" altLang="ja-JP" sz="2000"/>
              <a:t>feature_A</a:t>
            </a:r>
            <a:r>
              <a:rPr lang="ja-JP" altLang="en-US" sz="2000"/>
              <a:t>を、</a:t>
            </a:r>
            <a:r>
              <a:rPr lang="en-US" altLang="ja-JP" sz="2000"/>
              <a:t>Bob</a:t>
            </a:r>
            <a:r>
              <a:rPr lang="ja-JP" altLang="en-US" sz="2000"/>
              <a:t>が</a:t>
            </a:r>
            <a:r>
              <a:rPr lang="en-US" altLang="ja-JP" sz="2000"/>
              <a:t>feature_B</a:t>
            </a:r>
            <a:r>
              <a:rPr lang="ja-JP" altLang="en-US" sz="2000"/>
              <a:t>を分岐</a:t>
            </a:r>
            <a:endParaRPr lang="en-US" altLang="ja-JP" sz="2000"/>
          </a:p>
          <a:p>
            <a:pPr marL="342900" indent="-342900">
              <a:buFont typeface="Arial" panose="020B0604020202020204" pitchFamily="34" charset="0"/>
              <a:buChar char="•"/>
            </a:pPr>
            <a:r>
              <a:rPr lang="en-US" sz="2000"/>
              <a:t>Alice</a:t>
            </a:r>
            <a:r>
              <a:rPr lang="ja-JP" altLang="en-US" sz="2000"/>
              <a:t>が機能</a:t>
            </a:r>
            <a:r>
              <a:rPr lang="en-US" altLang="ja-JP" sz="2000"/>
              <a:t>A</a:t>
            </a:r>
            <a:r>
              <a:rPr lang="ja-JP" altLang="en-US" sz="2000"/>
              <a:t>を実装して</a:t>
            </a:r>
            <a:r>
              <a:rPr lang="en-US" altLang="ja-JP" sz="2000"/>
              <a:t>main</a:t>
            </a:r>
            <a:r>
              <a:rPr lang="ja-JP" altLang="en-US" sz="2000"/>
              <a:t>にマージ</a:t>
            </a:r>
            <a:r>
              <a:rPr lang="en-US" altLang="ja-JP" sz="2000"/>
              <a:t>(fast-forward)</a:t>
            </a:r>
          </a:p>
          <a:p>
            <a:pPr marL="342900" indent="-342900">
              <a:buFont typeface="Arial" panose="020B0604020202020204" pitchFamily="34" charset="0"/>
              <a:buChar char="•"/>
            </a:pPr>
            <a:r>
              <a:rPr lang="en-US" sz="2000"/>
              <a:t>Bob</a:t>
            </a:r>
            <a:r>
              <a:rPr lang="ja-JP" altLang="en-US" sz="2000"/>
              <a:t>が機能</a:t>
            </a:r>
            <a:r>
              <a:rPr lang="en-US" altLang="ja-JP" sz="2000"/>
              <a:t>B</a:t>
            </a:r>
            <a:r>
              <a:rPr lang="ja-JP" altLang="en-US" sz="2000"/>
              <a:t>を実装して</a:t>
            </a:r>
            <a:r>
              <a:rPr lang="en-US" altLang="ja-JP" sz="2000"/>
              <a:t>main</a:t>
            </a:r>
            <a:r>
              <a:rPr lang="ja-JP" altLang="en-US" sz="2000"/>
              <a:t>にマージ</a:t>
            </a:r>
            <a:r>
              <a:rPr lang="en-US" altLang="ja-JP" sz="2000"/>
              <a:t>(non-fast-forward)</a:t>
            </a:r>
            <a:endParaRPr lang="en-US" sz="2000"/>
          </a:p>
        </p:txBody>
      </p:sp>
    </p:spTree>
    <p:extLst>
      <p:ext uri="{BB962C8B-B14F-4D97-AF65-F5344CB8AC3E}">
        <p14:creationId xmlns:p14="http://schemas.microsoft.com/office/powerpoint/2010/main" val="2857827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ED4ACBF-DCAE-45DB-A1AC-7572B971BEF3}"/>
              </a:ext>
            </a:extLst>
          </p:cNvPr>
          <p:cNvSpPr>
            <a:spLocks noGrp="1"/>
          </p:cNvSpPr>
          <p:nvPr>
            <p:ph type="body" sz="quarter" idx="10"/>
          </p:nvPr>
        </p:nvSpPr>
        <p:spPr/>
        <p:txBody>
          <a:bodyPr/>
          <a:lstStyle/>
          <a:p>
            <a:r>
              <a:rPr lang="ja-JP" altLang="en-US"/>
              <a:t>リベース</a:t>
            </a:r>
            <a:endParaRPr lang="en-US"/>
          </a:p>
        </p:txBody>
      </p:sp>
      <p:sp>
        <p:nvSpPr>
          <p:cNvPr id="3" name="テキスト ボックス 2">
            <a:extLst>
              <a:ext uri="{FF2B5EF4-FFF2-40B4-BE49-F238E27FC236}">
                <a16:creationId xmlns:a16="http://schemas.microsoft.com/office/drawing/2014/main" id="{1F3AF4F1-3BA7-46D4-B29F-386E992A5510}"/>
              </a:ext>
            </a:extLst>
          </p:cNvPr>
          <p:cNvSpPr txBox="1"/>
          <p:nvPr/>
        </p:nvSpPr>
        <p:spPr>
          <a:xfrm>
            <a:off x="323528" y="908720"/>
            <a:ext cx="7914346" cy="1323439"/>
          </a:xfrm>
          <a:prstGeom prst="rect">
            <a:avLst/>
          </a:prstGeom>
          <a:noFill/>
        </p:spPr>
        <p:txBody>
          <a:bodyPr wrap="none" rtlCol="0">
            <a:spAutoFit/>
          </a:bodyPr>
          <a:lstStyle/>
          <a:p>
            <a:pPr marL="342900" indent="-342900">
              <a:buFont typeface="Arial" panose="020B0604020202020204" pitchFamily="34" charset="0"/>
              <a:buChar char="•"/>
            </a:pPr>
            <a:r>
              <a:rPr lang="en-US" sz="2000"/>
              <a:t>main</a:t>
            </a:r>
            <a:r>
              <a:rPr lang="ja-JP" altLang="en-US" sz="2000"/>
              <a:t>ブランチから、</a:t>
            </a:r>
            <a:r>
              <a:rPr lang="en-US" altLang="ja-JP" sz="2000"/>
              <a:t>Alice</a:t>
            </a:r>
            <a:r>
              <a:rPr lang="ja-JP" altLang="en-US" sz="2000"/>
              <a:t>が</a:t>
            </a:r>
            <a:r>
              <a:rPr lang="en-US" altLang="ja-JP" sz="2000"/>
              <a:t>feature_A</a:t>
            </a:r>
            <a:r>
              <a:rPr lang="ja-JP" altLang="en-US" sz="2000"/>
              <a:t>を、</a:t>
            </a:r>
            <a:r>
              <a:rPr lang="en-US" altLang="ja-JP" sz="2000"/>
              <a:t>Bob</a:t>
            </a:r>
            <a:r>
              <a:rPr lang="ja-JP" altLang="en-US" sz="2000"/>
              <a:t>が</a:t>
            </a:r>
            <a:r>
              <a:rPr lang="en-US" altLang="ja-JP" sz="2000"/>
              <a:t>feature_B</a:t>
            </a:r>
            <a:r>
              <a:rPr lang="ja-JP" altLang="en-US" sz="2000"/>
              <a:t>を分岐</a:t>
            </a:r>
            <a:endParaRPr lang="en-US" altLang="ja-JP" sz="2000"/>
          </a:p>
          <a:p>
            <a:pPr marL="342900" indent="-342900">
              <a:buFont typeface="Arial" panose="020B0604020202020204" pitchFamily="34" charset="0"/>
              <a:buChar char="•"/>
            </a:pPr>
            <a:r>
              <a:rPr lang="en-US" sz="2000"/>
              <a:t>Alice</a:t>
            </a:r>
            <a:r>
              <a:rPr lang="ja-JP" altLang="en-US" sz="2000"/>
              <a:t>が機能</a:t>
            </a:r>
            <a:r>
              <a:rPr lang="en-US" altLang="ja-JP" sz="2000"/>
              <a:t>A</a:t>
            </a:r>
            <a:r>
              <a:rPr lang="ja-JP" altLang="en-US" sz="2000"/>
              <a:t>を実装して</a:t>
            </a:r>
            <a:r>
              <a:rPr lang="en-US" altLang="ja-JP" sz="2000"/>
              <a:t>main</a:t>
            </a:r>
            <a:r>
              <a:rPr lang="ja-JP" altLang="en-US" sz="2000"/>
              <a:t>にマージ</a:t>
            </a:r>
            <a:r>
              <a:rPr lang="en-US" altLang="ja-JP" sz="2000"/>
              <a:t>(fast-forward)</a:t>
            </a:r>
          </a:p>
          <a:p>
            <a:pPr marL="342900" indent="-342900">
              <a:buFont typeface="Arial" panose="020B0604020202020204" pitchFamily="34" charset="0"/>
              <a:buChar char="•"/>
            </a:pPr>
            <a:r>
              <a:rPr lang="en-US" sz="2000"/>
              <a:t>Bob</a:t>
            </a:r>
            <a:r>
              <a:rPr lang="ja-JP" altLang="en-US" sz="2000"/>
              <a:t>が機能</a:t>
            </a:r>
            <a:r>
              <a:rPr lang="en-US" altLang="ja-JP" sz="2000"/>
              <a:t>B</a:t>
            </a:r>
            <a:r>
              <a:rPr lang="ja-JP" altLang="en-US" sz="2000"/>
              <a:t>を実装して</a:t>
            </a:r>
            <a:r>
              <a:rPr lang="en-US" altLang="ja-JP" sz="2000">
                <a:solidFill>
                  <a:srgbClr val="FF0000"/>
                </a:solidFill>
              </a:rPr>
              <a:t>main</a:t>
            </a:r>
            <a:r>
              <a:rPr lang="ja-JP" altLang="en-US" sz="2000">
                <a:solidFill>
                  <a:srgbClr val="FF0000"/>
                </a:solidFill>
              </a:rPr>
              <a:t>へリベース</a:t>
            </a:r>
            <a:endParaRPr lang="en-US" altLang="ja-JP" sz="2000">
              <a:solidFill>
                <a:sysClr val="windowText" lastClr="000000"/>
              </a:solidFill>
            </a:endParaRPr>
          </a:p>
          <a:p>
            <a:pPr marL="342900" indent="-342900">
              <a:buFont typeface="Arial" panose="020B0604020202020204" pitchFamily="34" charset="0"/>
              <a:buChar char="•"/>
            </a:pPr>
            <a:r>
              <a:rPr lang="en-US" altLang="ja-JP" sz="2000">
                <a:solidFill>
                  <a:srgbClr val="FF0000"/>
                </a:solidFill>
              </a:rPr>
              <a:t>feature_B</a:t>
            </a:r>
            <a:r>
              <a:rPr lang="ja-JP" altLang="en-US" sz="2000">
                <a:solidFill>
                  <a:srgbClr val="FF0000"/>
                </a:solidFill>
              </a:rPr>
              <a:t>が</a:t>
            </a:r>
            <a:r>
              <a:rPr lang="en-US" altLang="ja-JP" sz="2000">
                <a:solidFill>
                  <a:srgbClr val="FF0000"/>
                </a:solidFill>
              </a:rPr>
              <a:t>fast-forward</a:t>
            </a:r>
            <a:r>
              <a:rPr lang="ja-JP" altLang="en-US" sz="2000">
                <a:solidFill>
                  <a:srgbClr val="FF0000"/>
                </a:solidFill>
              </a:rPr>
              <a:t>マージ可能になる</a:t>
            </a:r>
            <a:endParaRPr lang="en-US" altLang="ja-JP" sz="2000">
              <a:solidFill>
                <a:srgbClr val="FF0000"/>
              </a:solidFill>
            </a:endParaRPr>
          </a:p>
        </p:txBody>
      </p:sp>
      <p:sp>
        <p:nvSpPr>
          <p:cNvPr id="4" name="楕円 4">
            <a:extLst>
              <a:ext uri="{FF2B5EF4-FFF2-40B4-BE49-F238E27FC236}">
                <a16:creationId xmlns:a16="http://schemas.microsoft.com/office/drawing/2014/main" id="{3A6B3911-108D-4E6B-A614-3B7D4B7FCB97}"/>
              </a:ext>
            </a:extLst>
          </p:cNvPr>
          <p:cNvSpPr/>
          <p:nvPr/>
        </p:nvSpPr>
        <p:spPr>
          <a:xfrm>
            <a:off x="899592" y="306896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4">
            <a:extLst>
              <a:ext uri="{FF2B5EF4-FFF2-40B4-BE49-F238E27FC236}">
                <a16:creationId xmlns:a16="http://schemas.microsoft.com/office/drawing/2014/main" id="{D9CBCE6B-BEDD-48CB-940E-CFF21432ED64}"/>
              </a:ext>
            </a:extLst>
          </p:cNvPr>
          <p:cNvSpPr/>
          <p:nvPr/>
        </p:nvSpPr>
        <p:spPr>
          <a:xfrm>
            <a:off x="2357264" y="306896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6D3B043-A125-4DE7-A986-464FDBED96F7}"/>
              </a:ext>
            </a:extLst>
          </p:cNvPr>
          <p:cNvCxnSpPr>
            <a:cxnSpLocks/>
            <a:stCxn id="4" idx="6"/>
            <a:endCxn id="14" idx="2"/>
          </p:cNvCxnSpPr>
          <p:nvPr/>
        </p:nvCxnSpPr>
        <p:spPr>
          <a:xfrm>
            <a:off x="1331640" y="3284984"/>
            <a:ext cx="102562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E35C47E4-BE58-4A0E-8D2B-FDA54879F2D2}"/>
              </a:ext>
            </a:extLst>
          </p:cNvPr>
          <p:cNvSpPr/>
          <p:nvPr/>
        </p:nvSpPr>
        <p:spPr>
          <a:xfrm>
            <a:off x="2069232" y="2348880"/>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20" name="直線矢印コネクタ 19">
            <a:extLst>
              <a:ext uri="{FF2B5EF4-FFF2-40B4-BE49-F238E27FC236}">
                <a16:creationId xmlns:a16="http://schemas.microsoft.com/office/drawing/2014/main" id="{867FB1FE-CC9B-4DE7-8B3C-1273D6603613}"/>
              </a:ext>
            </a:extLst>
          </p:cNvPr>
          <p:cNvCxnSpPr>
            <a:cxnSpLocks/>
            <a:stCxn id="19" idx="1"/>
            <a:endCxn id="14" idx="0"/>
          </p:cNvCxnSpPr>
          <p:nvPr/>
        </p:nvCxnSpPr>
        <p:spPr>
          <a:xfrm>
            <a:off x="2564532" y="2736071"/>
            <a:ext cx="8756"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楕円 4">
            <a:extLst>
              <a:ext uri="{FF2B5EF4-FFF2-40B4-BE49-F238E27FC236}">
                <a16:creationId xmlns:a16="http://schemas.microsoft.com/office/drawing/2014/main" id="{449CC3F3-0AF9-4DB6-8829-C6D86FF20E93}"/>
              </a:ext>
            </a:extLst>
          </p:cNvPr>
          <p:cNvSpPr/>
          <p:nvPr/>
        </p:nvSpPr>
        <p:spPr>
          <a:xfrm>
            <a:off x="2339752" y="3861048"/>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7FC1A5-76C1-4113-99C6-74BB07CD05F8}"/>
              </a:ext>
            </a:extLst>
          </p:cNvPr>
          <p:cNvCxnSpPr>
            <a:cxnSpLocks/>
            <a:stCxn id="4" idx="5"/>
            <a:endCxn id="22" idx="1"/>
          </p:cNvCxnSpPr>
          <p:nvPr/>
        </p:nvCxnSpPr>
        <p:spPr>
          <a:xfrm>
            <a:off x="1268368" y="3437736"/>
            <a:ext cx="1134656" cy="48658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四角形: 1 つの角を切り取り 1 つの角を丸める 25">
            <a:extLst>
              <a:ext uri="{FF2B5EF4-FFF2-40B4-BE49-F238E27FC236}">
                <a16:creationId xmlns:a16="http://schemas.microsoft.com/office/drawing/2014/main" id="{8F308096-9559-41CF-9081-155468EBC992}"/>
              </a:ext>
            </a:extLst>
          </p:cNvPr>
          <p:cNvSpPr/>
          <p:nvPr/>
        </p:nvSpPr>
        <p:spPr>
          <a:xfrm>
            <a:off x="1907704" y="4653136"/>
            <a:ext cx="1296144"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feature_B</a:t>
            </a:r>
            <a:endParaRPr kumimoji="1" lang="ja-JP" altLang="en-US" dirty="0"/>
          </a:p>
        </p:txBody>
      </p:sp>
      <p:cxnSp>
        <p:nvCxnSpPr>
          <p:cNvPr id="28" name="直線矢印コネクタ 27">
            <a:extLst>
              <a:ext uri="{FF2B5EF4-FFF2-40B4-BE49-F238E27FC236}">
                <a16:creationId xmlns:a16="http://schemas.microsoft.com/office/drawing/2014/main" id="{D8A22BD8-FC83-451E-8E3F-FEE9F80C74E9}"/>
              </a:ext>
            </a:extLst>
          </p:cNvPr>
          <p:cNvCxnSpPr>
            <a:cxnSpLocks/>
            <a:stCxn id="26" idx="3"/>
            <a:endCxn id="22" idx="4"/>
          </p:cNvCxnSpPr>
          <p:nvPr/>
        </p:nvCxnSpPr>
        <p:spPr>
          <a:xfrm flipV="1">
            <a:off x="2555776" y="4293096"/>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矢印: 下 29">
            <a:extLst>
              <a:ext uri="{FF2B5EF4-FFF2-40B4-BE49-F238E27FC236}">
                <a16:creationId xmlns:a16="http://schemas.microsoft.com/office/drawing/2014/main" id="{EED74AA5-15D5-43FD-B991-EB759C01DEB8}"/>
              </a:ext>
            </a:extLst>
          </p:cNvPr>
          <p:cNvSpPr/>
          <p:nvPr/>
        </p:nvSpPr>
        <p:spPr>
          <a:xfrm rot="16200000">
            <a:off x="3297008" y="3263832"/>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楕円 4">
            <a:extLst>
              <a:ext uri="{FF2B5EF4-FFF2-40B4-BE49-F238E27FC236}">
                <a16:creationId xmlns:a16="http://schemas.microsoft.com/office/drawing/2014/main" id="{2602B348-59E7-4E89-AF84-4183CBDF7D71}"/>
              </a:ext>
            </a:extLst>
          </p:cNvPr>
          <p:cNvSpPr/>
          <p:nvPr/>
        </p:nvSpPr>
        <p:spPr>
          <a:xfrm>
            <a:off x="4410472" y="32129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4">
            <a:extLst>
              <a:ext uri="{FF2B5EF4-FFF2-40B4-BE49-F238E27FC236}">
                <a16:creationId xmlns:a16="http://schemas.microsoft.com/office/drawing/2014/main" id="{81FCDDB2-9EC3-440D-8B2C-526CE91D7095}"/>
              </a:ext>
            </a:extLst>
          </p:cNvPr>
          <p:cNvSpPr/>
          <p:nvPr/>
        </p:nvSpPr>
        <p:spPr>
          <a:xfrm>
            <a:off x="5796136" y="32129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35B8CA3-0010-4592-BF18-D99E76F8A6E4}"/>
              </a:ext>
            </a:extLst>
          </p:cNvPr>
          <p:cNvCxnSpPr>
            <a:cxnSpLocks/>
            <a:stCxn id="31" idx="6"/>
            <a:endCxn id="32" idx="2"/>
          </p:cNvCxnSpPr>
          <p:nvPr/>
        </p:nvCxnSpPr>
        <p:spPr>
          <a:xfrm>
            <a:off x="4842520" y="3429000"/>
            <a:ext cx="95361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5D05F49E-8A40-4018-9624-70A89486DB26}"/>
              </a:ext>
            </a:extLst>
          </p:cNvPr>
          <p:cNvSpPr/>
          <p:nvPr/>
        </p:nvSpPr>
        <p:spPr>
          <a:xfrm>
            <a:off x="5525616" y="249289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35" name="直線矢印コネクタ 34">
            <a:extLst>
              <a:ext uri="{FF2B5EF4-FFF2-40B4-BE49-F238E27FC236}">
                <a16:creationId xmlns:a16="http://schemas.microsoft.com/office/drawing/2014/main" id="{45892E8D-AB02-478C-AC1E-2D5C07E68CBE}"/>
              </a:ext>
            </a:extLst>
          </p:cNvPr>
          <p:cNvCxnSpPr>
            <a:cxnSpLocks/>
            <a:stCxn id="34" idx="1"/>
            <a:endCxn id="32" idx="0"/>
          </p:cNvCxnSpPr>
          <p:nvPr/>
        </p:nvCxnSpPr>
        <p:spPr>
          <a:xfrm flipH="1">
            <a:off x="6012160" y="2880087"/>
            <a:ext cx="8756"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6" name="楕円 4">
            <a:extLst>
              <a:ext uri="{FF2B5EF4-FFF2-40B4-BE49-F238E27FC236}">
                <a16:creationId xmlns:a16="http://schemas.microsoft.com/office/drawing/2014/main" id="{909C4AA9-B6F0-42C2-A1AC-778786865C2D}"/>
              </a:ext>
            </a:extLst>
          </p:cNvPr>
          <p:cNvSpPr/>
          <p:nvPr/>
        </p:nvSpPr>
        <p:spPr>
          <a:xfrm>
            <a:off x="7164288" y="3212976"/>
            <a:ext cx="432048" cy="43204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C916D58-E9C0-4C84-B87F-5A06F2F96F7F}"/>
              </a:ext>
            </a:extLst>
          </p:cNvPr>
          <p:cNvCxnSpPr>
            <a:cxnSpLocks/>
            <a:stCxn id="32" idx="6"/>
            <a:endCxn id="36" idx="2"/>
          </p:cNvCxnSpPr>
          <p:nvPr/>
        </p:nvCxnSpPr>
        <p:spPr>
          <a:xfrm>
            <a:off x="6228184" y="3429000"/>
            <a:ext cx="93610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1 つの角を切り取り 1 つの角を丸める 38">
            <a:extLst>
              <a:ext uri="{FF2B5EF4-FFF2-40B4-BE49-F238E27FC236}">
                <a16:creationId xmlns:a16="http://schemas.microsoft.com/office/drawing/2014/main" id="{F9ADDAB5-B62D-47EC-8986-54798967FC31}"/>
              </a:ext>
            </a:extLst>
          </p:cNvPr>
          <p:cNvSpPr/>
          <p:nvPr/>
        </p:nvSpPr>
        <p:spPr>
          <a:xfrm>
            <a:off x="6732240" y="2492896"/>
            <a:ext cx="1296144"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feature_B</a:t>
            </a:r>
            <a:endParaRPr kumimoji="1" lang="ja-JP" altLang="en-US" dirty="0"/>
          </a:p>
        </p:txBody>
      </p:sp>
      <p:cxnSp>
        <p:nvCxnSpPr>
          <p:cNvPr id="41" name="直線矢印コネクタ 40">
            <a:extLst>
              <a:ext uri="{FF2B5EF4-FFF2-40B4-BE49-F238E27FC236}">
                <a16:creationId xmlns:a16="http://schemas.microsoft.com/office/drawing/2014/main" id="{49D85C70-E386-4FDC-90A0-2A98AEC56320}"/>
              </a:ext>
            </a:extLst>
          </p:cNvPr>
          <p:cNvCxnSpPr>
            <a:stCxn id="39" idx="1"/>
            <a:endCxn id="36" idx="0"/>
          </p:cNvCxnSpPr>
          <p:nvPr/>
        </p:nvCxnSpPr>
        <p:spPr>
          <a:xfrm>
            <a:off x="7380312" y="2880087"/>
            <a:ext cx="0" cy="33288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矢印: 下 41">
            <a:extLst>
              <a:ext uri="{FF2B5EF4-FFF2-40B4-BE49-F238E27FC236}">
                <a16:creationId xmlns:a16="http://schemas.microsoft.com/office/drawing/2014/main" id="{0F3A4B04-A467-4864-A69A-0026149E1B3A}"/>
              </a:ext>
            </a:extLst>
          </p:cNvPr>
          <p:cNvSpPr/>
          <p:nvPr/>
        </p:nvSpPr>
        <p:spPr>
          <a:xfrm>
            <a:off x="5796136" y="4077072"/>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楕円 4">
            <a:extLst>
              <a:ext uri="{FF2B5EF4-FFF2-40B4-BE49-F238E27FC236}">
                <a16:creationId xmlns:a16="http://schemas.microsoft.com/office/drawing/2014/main" id="{7031622B-9A46-44BD-A652-0C64A1728BE0}"/>
              </a:ext>
            </a:extLst>
          </p:cNvPr>
          <p:cNvSpPr/>
          <p:nvPr/>
        </p:nvSpPr>
        <p:spPr>
          <a:xfrm>
            <a:off x="4410472" y="50131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
            <a:extLst>
              <a:ext uri="{FF2B5EF4-FFF2-40B4-BE49-F238E27FC236}">
                <a16:creationId xmlns:a16="http://schemas.microsoft.com/office/drawing/2014/main" id="{D5D3137A-30EC-415F-831F-1BC29EF505BF}"/>
              </a:ext>
            </a:extLst>
          </p:cNvPr>
          <p:cNvSpPr/>
          <p:nvPr/>
        </p:nvSpPr>
        <p:spPr>
          <a:xfrm>
            <a:off x="5796136" y="50131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58A774CC-0352-44CB-BE59-0926865078D7}"/>
              </a:ext>
            </a:extLst>
          </p:cNvPr>
          <p:cNvCxnSpPr>
            <a:cxnSpLocks/>
            <a:stCxn id="43" idx="6"/>
            <a:endCxn id="44" idx="2"/>
          </p:cNvCxnSpPr>
          <p:nvPr/>
        </p:nvCxnSpPr>
        <p:spPr>
          <a:xfrm>
            <a:off x="4842520" y="5229200"/>
            <a:ext cx="95361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
            <a:extLst>
              <a:ext uri="{FF2B5EF4-FFF2-40B4-BE49-F238E27FC236}">
                <a16:creationId xmlns:a16="http://schemas.microsoft.com/office/drawing/2014/main" id="{10F1C190-0481-4006-B31C-6D32BFA284C0}"/>
              </a:ext>
            </a:extLst>
          </p:cNvPr>
          <p:cNvSpPr/>
          <p:nvPr/>
        </p:nvSpPr>
        <p:spPr>
          <a:xfrm>
            <a:off x="7164288" y="5013176"/>
            <a:ext cx="432048" cy="43204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5616DA9F-879A-4888-9F34-82BDD7FA7332}"/>
              </a:ext>
            </a:extLst>
          </p:cNvPr>
          <p:cNvCxnSpPr>
            <a:cxnSpLocks/>
            <a:stCxn id="44" idx="6"/>
            <a:endCxn id="46" idx="2"/>
          </p:cNvCxnSpPr>
          <p:nvPr/>
        </p:nvCxnSpPr>
        <p:spPr>
          <a:xfrm>
            <a:off x="6228184" y="5229200"/>
            <a:ext cx="93610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四角形: 1 つの角を切り取り 1 つの角を丸める 47">
            <a:extLst>
              <a:ext uri="{FF2B5EF4-FFF2-40B4-BE49-F238E27FC236}">
                <a16:creationId xmlns:a16="http://schemas.microsoft.com/office/drawing/2014/main" id="{0193728D-1EF1-4C2A-A2A6-E17102B90E85}"/>
              </a:ext>
            </a:extLst>
          </p:cNvPr>
          <p:cNvSpPr/>
          <p:nvPr/>
        </p:nvSpPr>
        <p:spPr>
          <a:xfrm>
            <a:off x="6895306" y="429309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49" name="直線矢印コネクタ 48">
            <a:extLst>
              <a:ext uri="{FF2B5EF4-FFF2-40B4-BE49-F238E27FC236}">
                <a16:creationId xmlns:a16="http://schemas.microsoft.com/office/drawing/2014/main" id="{C884342E-69D4-4745-A018-2AB0FB925F8C}"/>
              </a:ext>
            </a:extLst>
          </p:cNvPr>
          <p:cNvCxnSpPr>
            <a:cxnSpLocks/>
            <a:stCxn id="48" idx="1"/>
            <a:endCxn id="46" idx="0"/>
          </p:cNvCxnSpPr>
          <p:nvPr/>
        </p:nvCxnSpPr>
        <p:spPr>
          <a:xfrm flipH="1">
            <a:off x="7380312" y="4680287"/>
            <a:ext cx="10294"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2" name="テキスト ボックス 51">
            <a:extLst>
              <a:ext uri="{FF2B5EF4-FFF2-40B4-BE49-F238E27FC236}">
                <a16:creationId xmlns:a16="http://schemas.microsoft.com/office/drawing/2014/main" id="{68F89905-BBED-4038-8E78-6BC0BA7C0295}"/>
              </a:ext>
            </a:extLst>
          </p:cNvPr>
          <p:cNvSpPr txBox="1"/>
          <p:nvPr/>
        </p:nvSpPr>
        <p:spPr>
          <a:xfrm>
            <a:off x="3131840" y="2924944"/>
            <a:ext cx="889987" cy="369332"/>
          </a:xfrm>
          <a:prstGeom prst="rect">
            <a:avLst/>
          </a:prstGeom>
          <a:noFill/>
        </p:spPr>
        <p:txBody>
          <a:bodyPr wrap="none" rtlCol="0">
            <a:spAutoFit/>
          </a:bodyPr>
          <a:lstStyle/>
          <a:p>
            <a:r>
              <a:rPr lang="en-US"/>
              <a:t>rebase</a:t>
            </a:r>
          </a:p>
        </p:txBody>
      </p:sp>
      <p:sp>
        <p:nvSpPr>
          <p:cNvPr id="53" name="テキスト ボックス 52">
            <a:extLst>
              <a:ext uri="{FF2B5EF4-FFF2-40B4-BE49-F238E27FC236}">
                <a16:creationId xmlns:a16="http://schemas.microsoft.com/office/drawing/2014/main" id="{9A1B5635-0FFA-4A0F-A7E1-F3E6F5506765}"/>
              </a:ext>
            </a:extLst>
          </p:cNvPr>
          <p:cNvSpPr txBox="1"/>
          <p:nvPr/>
        </p:nvSpPr>
        <p:spPr>
          <a:xfrm>
            <a:off x="4834141" y="3995772"/>
            <a:ext cx="838691" cy="369332"/>
          </a:xfrm>
          <a:prstGeom prst="rect">
            <a:avLst/>
          </a:prstGeom>
          <a:noFill/>
        </p:spPr>
        <p:txBody>
          <a:bodyPr wrap="none" rtlCol="0">
            <a:spAutoFit/>
          </a:bodyPr>
          <a:lstStyle/>
          <a:p>
            <a:r>
              <a:rPr lang="en-US"/>
              <a:t>merge</a:t>
            </a:r>
          </a:p>
        </p:txBody>
      </p:sp>
      <p:grpSp>
        <p:nvGrpSpPr>
          <p:cNvPr id="54" name="グループ化 53">
            <a:extLst>
              <a:ext uri="{FF2B5EF4-FFF2-40B4-BE49-F238E27FC236}">
                <a16:creationId xmlns:a16="http://schemas.microsoft.com/office/drawing/2014/main" id="{11A48081-E870-4E0B-8836-7E486C23F3CF}"/>
              </a:ext>
            </a:extLst>
          </p:cNvPr>
          <p:cNvGrpSpPr/>
          <p:nvPr/>
        </p:nvGrpSpPr>
        <p:grpSpPr>
          <a:xfrm>
            <a:off x="7092280" y="5589240"/>
            <a:ext cx="512792" cy="367662"/>
            <a:chOff x="4572000" y="2492896"/>
            <a:chExt cx="3816424" cy="2736304"/>
          </a:xfrm>
        </p:grpSpPr>
        <p:sp>
          <p:nvSpPr>
            <p:cNvPr id="55" name="正方形/長方形 54">
              <a:extLst>
                <a:ext uri="{FF2B5EF4-FFF2-40B4-BE49-F238E27FC236}">
                  <a16:creationId xmlns:a16="http://schemas.microsoft.com/office/drawing/2014/main" id="{F484C09D-3624-4DAF-9E80-03EE594B1DBB}"/>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801082DF-3104-4C9E-AB05-261B6FFF3EE1}"/>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7CD59FBE-FAC9-4A9F-992C-731B43809F50}"/>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84B03814-D862-43D5-B25F-84B551F87FC8}"/>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65684D81-221B-4065-B335-2D92674C8477}"/>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0" name="グループ化 59">
            <a:extLst>
              <a:ext uri="{FF2B5EF4-FFF2-40B4-BE49-F238E27FC236}">
                <a16:creationId xmlns:a16="http://schemas.microsoft.com/office/drawing/2014/main" id="{1ACD76C1-BD0B-4111-901A-FFACD1F2EA36}"/>
              </a:ext>
            </a:extLst>
          </p:cNvPr>
          <p:cNvGrpSpPr/>
          <p:nvPr/>
        </p:nvGrpSpPr>
        <p:grpSpPr>
          <a:xfrm>
            <a:off x="5796136" y="5589240"/>
            <a:ext cx="512792" cy="367662"/>
            <a:chOff x="4572000" y="2492896"/>
            <a:chExt cx="3816424" cy="2736304"/>
          </a:xfrm>
        </p:grpSpPr>
        <p:sp>
          <p:nvSpPr>
            <p:cNvPr id="61" name="正方形/長方形 60">
              <a:extLst>
                <a:ext uri="{FF2B5EF4-FFF2-40B4-BE49-F238E27FC236}">
                  <a16:creationId xmlns:a16="http://schemas.microsoft.com/office/drawing/2014/main" id="{B61DB205-404C-4075-A5EE-D4BF4C36D541}"/>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A2CD04A1-3E71-45A0-8650-473888C2CCFD}"/>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47D7EA59-03BB-4821-987C-8CC3B188875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9908B84F-2588-477E-91DF-808BE2DF4DCC}"/>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6" name="グループ化 65">
            <a:extLst>
              <a:ext uri="{FF2B5EF4-FFF2-40B4-BE49-F238E27FC236}">
                <a16:creationId xmlns:a16="http://schemas.microsoft.com/office/drawing/2014/main" id="{848258CA-C8D3-4BC5-AE7C-1AFDDE3B6F81}"/>
              </a:ext>
            </a:extLst>
          </p:cNvPr>
          <p:cNvGrpSpPr/>
          <p:nvPr/>
        </p:nvGrpSpPr>
        <p:grpSpPr>
          <a:xfrm>
            <a:off x="4355976" y="5589240"/>
            <a:ext cx="512792" cy="367662"/>
            <a:chOff x="4572000" y="2492896"/>
            <a:chExt cx="3816424" cy="2736304"/>
          </a:xfrm>
        </p:grpSpPr>
        <p:sp>
          <p:nvSpPr>
            <p:cNvPr id="67" name="正方形/長方形 66">
              <a:extLst>
                <a:ext uri="{FF2B5EF4-FFF2-40B4-BE49-F238E27FC236}">
                  <a16:creationId xmlns:a16="http://schemas.microsoft.com/office/drawing/2014/main" id="{4773750C-1E3D-428E-86EA-2E8C0E70E0F3}"/>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8" name="直角三角形 67">
              <a:extLst>
                <a:ext uri="{FF2B5EF4-FFF2-40B4-BE49-F238E27FC236}">
                  <a16:creationId xmlns:a16="http://schemas.microsoft.com/office/drawing/2014/main" id="{6E667EAA-7CFD-4527-AECD-AB46EF20CEBC}"/>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9" name="直角三角形 68">
              <a:extLst>
                <a:ext uri="{FF2B5EF4-FFF2-40B4-BE49-F238E27FC236}">
                  <a16:creationId xmlns:a16="http://schemas.microsoft.com/office/drawing/2014/main" id="{C25DC86B-AA13-4D04-B598-38B4BCB64C69}"/>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2" name="テキスト ボックス 71">
            <a:extLst>
              <a:ext uri="{FF2B5EF4-FFF2-40B4-BE49-F238E27FC236}">
                <a16:creationId xmlns:a16="http://schemas.microsoft.com/office/drawing/2014/main" id="{528135DD-AC7D-422F-861B-DA28E7A76FCA}"/>
              </a:ext>
            </a:extLst>
          </p:cNvPr>
          <p:cNvSpPr txBox="1"/>
          <p:nvPr/>
        </p:nvSpPr>
        <p:spPr>
          <a:xfrm>
            <a:off x="5580112" y="6023029"/>
            <a:ext cx="877163" cy="646331"/>
          </a:xfrm>
          <a:prstGeom prst="rect">
            <a:avLst/>
          </a:prstGeom>
          <a:noFill/>
        </p:spPr>
        <p:txBody>
          <a:bodyPr wrap="none" rtlCol="0">
            <a:spAutoFit/>
          </a:bodyPr>
          <a:lstStyle/>
          <a:p>
            <a:r>
              <a:rPr lang="ja-JP" altLang="en-US"/>
              <a:t>機能</a:t>
            </a:r>
            <a:r>
              <a:rPr lang="en-US" altLang="ja-JP"/>
              <a:t>A</a:t>
            </a:r>
          </a:p>
          <a:p>
            <a:r>
              <a:rPr lang="ja-JP" altLang="en-US"/>
              <a:t>を実装</a:t>
            </a:r>
            <a:endParaRPr lang="en-US"/>
          </a:p>
        </p:txBody>
      </p:sp>
      <p:sp>
        <p:nvSpPr>
          <p:cNvPr id="73" name="テキスト ボックス 72">
            <a:extLst>
              <a:ext uri="{FF2B5EF4-FFF2-40B4-BE49-F238E27FC236}">
                <a16:creationId xmlns:a16="http://schemas.microsoft.com/office/drawing/2014/main" id="{CB49F11E-5AAE-44A6-9EF7-52A6780548E1}"/>
              </a:ext>
            </a:extLst>
          </p:cNvPr>
          <p:cNvSpPr txBox="1"/>
          <p:nvPr/>
        </p:nvSpPr>
        <p:spPr>
          <a:xfrm>
            <a:off x="6948264" y="6023029"/>
            <a:ext cx="877163" cy="646331"/>
          </a:xfrm>
          <a:prstGeom prst="rect">
            <a:avLst/>
          </a:prstGeom>
          <a:noFill/>
        </p:spPr>
        <p:txBody>
          <a:bodyPr wrap="none" rtlCol="0">
            <a:spAutoFit/>
          </a:bodyPr>
          <a:lstStyle/>
          <a:p>
            <a:r>
              <a:rPr lang="ja-JP" altLang="en-US"/>
              <a:t>機能</a:t>
            </a:r>
            <a:r>
              <a:rPr lang="en-US" altLang="ja-JP"/>
              <a:t>B</a:t>
            </a:r>
          </a:p>
          <a:p>
            <a:r>
              <a:rPr lang="ja-JP" altLang="en-US"/>
              <a:t>を実装</a:t>
            </a:r>
            <a:endParaRPr lang="en-US"/>
          </a:p>
        </p:txBody>
      </p:sp>
      <p:sp>
        <p:nvSpPr>
          <p:cNvPr id="74" name="テキスト ボックス 73">
            <a:extLst>
              <a:ext uri="{FF2B5EF4-FFF2-40B4-BE49-F238E27FC236}">
                <a16:creationId xmlns:a16="http://schemas.microsoft.com/office/drawing/2014/main" id="{A3F6E66E-18C8-4F2C-A983-C62D6A744427}"/>
              </a:ext>
            </a:extLst>
          </p:cNvPr>
          <p:cNvSpPr txBox="1"/>
          <p:nvPr/>
        </p:nvSpPr>
        <p:spPr>
          <a:xfrm>
            <a:off x="107504" y="6165304"/>
            <a:ext cx="5416868" cy="461665"/>
          </a:xfrm>
          <a:prstGeom prst="rect">
            <a:avLst/>
          </a:prstGeom>
          <a:noFill/>
          <a:ln>
            <a:solidFill>
              <a:schemeClr val="tx1"/>
            </a:solidFill>
          </a:ln>
        </p:spPr>
        <p:txBody>
          <a:bodyPr wrap="none" rtlCol="0">
            <a:spAutoFit/>
          </a:bodyPr>
          <a:lstStyle/>
          <a:p>
            <a:r>
              <a:rPr lang="ja-JP" altLang="en-US" sz="2400"/>
              <a:t>順番に開発したような歴史が作られた</a:t>
            </a:r>
            <a:endParaRPr lang="en-US" sz="2400"/>
          </a:p>
        </p:txBody>
      </p:sp>
    </p:spTree>
    <p:extLst>
      <p:ext uri="{BB962C8B-B14F-4D97-AF65-F5344CB8AC3E}">
        <p14:creationId xmlns:p14="http://schemas.microsoft.com/office/powerpoint/2010/main" val="3510316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6870C01-0439-45BD-A05A-C46F12CE2D2E}"/>
              </a:ext>
            </a:extLst>
          </p:cNvPr>
          <p:cNvSpPr>
            <a:spLocks noGrp="1"/>
          </p:cNvSpPr>
          <p:nvPr>
            <p:ph type="body" sz="quarter" idx="10"/>
          </p:nvPr>
        </p:nvSpPr>
        <p:spPr/>
        <p:txBody>
          <a:bodyPr/>
          <a:lstStyle/>
          <a:p>
            <a:r>
              <a:rPr lang="ja-JP" altLang="en-US"/>
              <a:t>リベース</a:t>
            </a:r>
            <a:endParaRPr lang="en-US"/>
          </a:p>
        </p:txBody>
      </p:sp>
      <p:sp>
        <p:nvSpPr>
          <p:cNvPr id="3" name="楕円 2">
            <a:extLst>
              <a:ext uri="{FF2B5EF4-FFF2-40B4-BE49-F238E27FC236}">
                <a16:creationId xmlns:a16="http://schemas.microsoft.com/office/drawing/2014/main" id="{F763BFA7-AA54-48EB-B993-242A93D28889}"/>
              </a:ext>
            </a:extLst>
          </p:cNvPr>
          <p:cNvSpPr/>
          <p:nvPr/>
        </p:nvSpPr>
        <p:spPr>
          <a:xfrm>
            <a:off x="3059832" y="329137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FCA26A8C-2772-41C7-9C32-C5BA99906B49}"/>
              </a:ext>
            </a:extLst>
          </p:cNvPr>
          <p:cNvSpPr/>
          <p:nvPr/>
        </p:nvSpPr>
        <p:spPr>
          <a:xfrm>
            <a:off x="4139952"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0B4C32D1-1236-4167-8269-48743A175330}"/>
              </a:ext>
            </a:extLst>
          </p:cNvPr>
          <p:cNvSpPr/>
          <p:nvPr/>
        </p:nvSpPr>
        <p:spPr>
          <a:xfrm>
            <a:off x="5220072"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DAA3B2E-4502-429C-B809-B9174B80C346}"/>
              </a:ext>
            </a:extLst>
          </p:cNvPr>
          <p:cNvSpPr/>
          <p:nvPr/>
        </p:nvSpPr>
        <p:spPr>
          <a:xfrm>
            <a:off x="6300192"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0A5A0F3E-FA20-4CEF-8E01-418A64DB1A84}"/>
              </a:ext>
            </a:extLst>
          </p:cNvPr>
          <p:cNvCxnSpPr>
            <a:cxnSpLocks/>
            <a:stCxn id="10" idx="1"/>
            <a:endCxn id="3" idx="0"/>
          </p:cNvCxnSpPr>
          <p:nvPr/>
        </p:nvCxnSpPr>
        <p:spPr>
          <a:xfrm>
            <a:off x="3203848" y="2636912"/>
            <a:ext cx="0" cy="6544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31FA716D-48EC-4DF3-9F27-5783B3EDCDB0}"/>
              </a:ext>
            </a:extLst>
          </p:cNvPr>
          <p:cNvSpPr/>
          <p:nvPr/>
        </p:nvSpPr>
        <p:spPr>
          <a:xfrm>
            <a:off x="1331640" y="2286397"/>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9" name="直線矢印コネクタ 8">
            <a:extLst>
              <a:ext uri="{FF2B5EF4-FFF2-40B4-BE49-F238E27FC236}">
                <a16:creationId xmlns:a16="http://schemas.microsoft.com/office/drawing/2014/main" id="{86ACB57E-6922-4FB1-BB56-E1233BF53AE6}"/>
              </a:ext>
            </a:extLst>
          </p:cNvPr>
          <p:cNvCxnSpPr>
            <a:cxnSpLocks/>
            <a:stCxn id="8" idx="3"/>
            <a:endCxn id="10" idx="2"/>
          </p:cNvCxnSpPr>
          <p:nvPr/>
        </p:nvCxnSpPr>
        <p:spPr>
          <a:xfrm>
            <a:off x="2267744" y="2466417"/>
            <a:ext cx="360040"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4D7A1C85-EE56-46B2-BE37-BA3FCE6CA359}"/>
              </a:ext>
            </a:extLst>
          </p:cNvPr>
          <p:cNvSpPr/>
          <p:nvPr/>
        </p:nvSpPr>
        <p:spPr>
          <a:xfrm>
            <a:off x="2627784" y="229857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コネクタ 10">
            <a:extLst>
              <a:ext uri="{FF2B5EF4-FFF2-40B4-BE49-F238E27FC236}">
                <a16:creationId xmlns:a16="http://schemas.microsoft.com/office/drawing/2014/main" id="{DDD9FF2A-C5B7-421D-B2E5-C861240CE362}"/>
              </a:ext>
            </a:extLst>
          </p:cNvPr>
          <p:cNvCxnSpPr>
            <a:cxnSpLocks/>
            <a:stCxn id="3" idx="6"/>
            <a:endCxn id="4" idx="2"/>
          </p:cNvCxnSpPr>
          <p:nvPr/>
        </p:nvCxnSpPr>
        <p:spPr>
          <a:xfrm flipV="1">
            <a:off x="3347864" y="3429000"/>
            <a:ext cx="792088" cy="638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A811F5F-2B90-4237-A2F8-C17398A33257}"/>
              </a:ext>
            </a:extLst>
          </p:cNvPr>
          <p:cNvCxnSpPr>
            <a:cxnSpLocks/>
            <a:stCxn id="5" idx="2"/>
            <a:endCxn id="4" idx="6"/>
          </p:cNvCxnSpPr>
          <p:nvPr/>
        </p:nvCxnSpPr>
        <p:spPr>
          <a:xfrm flipH="1">
            <a:off x="4427984" y="342900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EB5CB32-29FC-4D4D-A8DE-8DF82B4D196E}"/>
              </a:ext>
            </a:extLst>
          </p:cNvPr>
          <p:cNvCxnSpPr>
            <a:cxnSpLocks/>
          </p:cNvCxnSpPr>
          <p:nvPr/>
        </p:nvCxnSpPr>
        <p:spPr>
          <a:xfrm flipH="1">
            <a:off x="5508104" y="342900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BCBDF7ED-A99D-4675-AD67-64400B2F198C}"/>
              </a:ext>
            </a:extLst>
          </p:cNvPr>
          <p:cNvSpPr/>
          <p:nvPr/>
        </p:nvSpPr>
        <p:spPr>
          <a:xfrm>
            <a:off x="5724128" y="2276872"/>
            <a:ext cx="1440160"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3EEE45E5-2457-4595-ADD6-15E593E58381}"/>
              </a:ext>
            </a:extLst>
          </p:cNvPr>
          <p:cNvCxnSpPr>
            <a:cxnSpLocks/>
            <a:stCxn id="14" idx="1"/>
            <a:endCxn id="6" idx="0"/>
          </p:cNvCxnSpPr>
          <p:nvPr/>
        </p:nvCxnSpPr>
        <p:spPr>
          <a:xfrm>
            <a:off x="6444208" y="2615208"/>
            <a:ext cx="0" cy="6697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06982F2F-B12E-47C6-B8A0-98882BDE1804}"/>
              </a:ext>
            </a:extLst>
          </p:cNvPr>
          <p:cNvGrpSpPr/>
          <p:nvPr/>
        </p:nvGrpSpPr>
        <p:grpSpPr>
          <a:xfrm>
            <a:off x="6228184" y="3717032"/>
            <a:ext cx="520027" cy="648072"/>
            <a:chOff x="3851920" y="2708920"/>
            <a:chExt cx="2880320" cy="3589532"/>
          </a:xfrm>
        </p:grpSpPr>
        <p:sp>
          <p:nvSpPr>
            <p:cNvPr id="17" name="正方形/長方形 16">
              <a:extLst>
                <a:ext uri="{FF2B5EF4-FFF2-40B4-BE49-F238E27FC236}">
                  <a16:creationId xmlns:a16="http://schemas.microsoft.com/office/drawing/2014/main" id="{E41A8D76-5427-4584-94DC-6925058B7DD8}"/>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29DE3ED1-6D37-4A02-8B54-0FAEF212D37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498A1E79-0305-4C95-A140-53A5999856AC}"/>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829989AB-AD23-48EF-8D19-B7793F3D3BF1}"/>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C9FE9001-3CBB-4DCB-B40A-23A926EC2898}"/>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正方形/長方形 21">
              <a:extLst>
                <a:ext uri="{FF2B5EF4-FFF2-40B4-BE49-F238E27FC236}">
                  <a16:creationId xmlns:a16="http://schemas.microsoft.com/office/drawing/2014/main" id="{3762DDC6-B103-49FB-819B-3DBF211710E7}"/>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3" name="グループ化 22">
            <a:extLst>
              <a:ext uri="{FF2B5EF4-FFF2-40B4-BE49-F238E27FC236}">
                <a16:creationId xmlns:a16="http://schemas.microsoft.com/office/drawing/2014/main" id="{94F76C1C-B40D-4961-A704-27F5730A8A91}"/>
              </a:ext>
            </a:extLst>
          </p:cNvPr>
          <p:cNvGrpSpPr/>
          <p:nvPr/>
        </p:nvGrpSpPr>
        <p:grpSpPr>
          <a:xfrm>
            <a:off x="2915816" y="3861048"/>
            <a:ext cx="520027" cy="381810"/>
            <a:chOff x="3851921" y="4183689"/>
            <a:chExt cx="2880319" cy="2114763"/>
          </a:xfrm>
        </p:grpSpPr>
        <p:sp>
          <p:nvSpPr>
            <p:cNvPr id="24" name="正方形/長方形 23">
              <a:extLst>
                <a:ext uri="{FF2B5EF4-FFF2-40B4-BE49-F238E27FC236}">
                  <a16:creationId xmlns:a16="http://schemas.microsoft.com/office/drawing/2014/main" id="{6E3D7106-10EC-42CB-A2FE-A42905BB1B7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51EF3928-AA03-4BA3-A3E2-10DEE55B76F8}"/>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EBB5B32C-9BAA-4C35-808D-021CFBC1753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7" name="グループ化 26">
            <a:extLst>
              <a:ext uri="{FF2B5EF4-FFF2-40B4-BE49-F238E27FC236}">
                <a16:creationId xmlns:a16="http://schemas.microsoft.com/office/drawing/2014/main" id="{95E0F9E0-82B3-48F4-AC19-260E9B82AD7D}"/>
              </a:ext>
            </a:extLst>
          </p:cNvPr>
          <p:cNvGrpSpPr/>
          <p:nvPr/>
        </p:nvGrpSpPr>
        <p:grpSpPr>
          <a:xfrm>
            <a:off x="3995936" y="3983294"/>
            <a:ext cx="520027" cy="381810"/>
            <a:chOff x="3851921" y="4183689"/>
            <a:chExt cx="2880319" cy="2114763"/>
          </a:xfrm>
        </p:grpSpPr>
        <p:sp>
          <p:nvSpPr>
            <p:cNvPr id="28" name="正方形/長方形 27">
              <a:extLst>
                <a:ext uri="{FF2B5EF4-FFF2-40B4-BE49-F238E27FC236}">
                  <a16:creationId xmlns:a16="http://schemas.microsoft.com/office/drawing/2014/main" id="{F5445C96-37D0-4C58-964D-33586E8D4DB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4AAC52B-9C76-4A11-9198-A535F5CE583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1ADECEB4-7E65-4007-96C5-E4B346DC014D}"/>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02D65DCC-73E6-49FD-9EFC-64F9F2A069F5}"/>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2" name="グループ化 31">
            <a:extLst>
              <a:ext uri="{FF2B5EF4-FFF2-40B4-BE49-F238E27FC236}">
                <a16:creationId xmlns:a16="http://schemas.microsoft.com/office/drawing/2014/main" id="{7B1EFD1A-9893-4DCB-8D76-B8373778787C}"/>
              </a:ext>
            </a:extLst>
          </p:cNvPr>
          <p:cNvGrpSpPr/>
          <p:nvPr/>
        </p:nvGrpSpPr>
        <p:grpSpPr>
          <a:xfrm>
            <a:off x="5132093" y="3983294"/>
            <a:ext cx="520027" cy="381810"/>
            <a:chOff x="3851921" y="4183689"/>
            <a:chExt cx="2880319" cy="2114763"/>
          </a:xfrm>
        </p:grpSpPr>
        <p:sp>
          <p:nvSpPr>
            <p:cNvPr id="33" name="正方形/長方形 32">
              <a:extLst>
                <a:ext uri="{FF2B5EF4-FFF2-40B4-BE49-F238E27FC236}">
                  <a16:creationId xmlns:a16="http://schemas.microsoft.com/office/drawing/2014/main" id="{53FFB760-1FA6-44C9-8CC1-512D2BB9945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9D9DA78A-5F27-4589-AF48-C5FF50727B2B}"/>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783C0BD6-9989-4183-AFCC-3DC6CAE37C8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1B2737A2-1FEA-478F-A1BD-585523B37D98}"/>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6F7E00A9-596E-45E8-8D46-0F67F1D69D4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8" name="テキスト ボックス 37">
            <a:extLst>
              <a:ext uri="{FF2B5EF4-FFF2-40B4-BE49-F238E27FC236}">
                <a16:creationId xmlns:a16="http://schemas.microsoft.com/office/drawing/2014/main" id="{55251E3E-6EF3-43DB-890B-137D9B2D4AD3}"/>
              </a:ext>
            </a:extLst>
          </p:cNvPr>
          <p:cNvSpPr txBox="1"/>
          <p:nvPr/>
        </p:nvSpPr>
        <p:spPr>
          <a:xfrm>
            <a:off x="3779912" y="4509120"/>
            <a:ext cx="845103" cy="338554"/>
          </a:xfrm>
          <a:prstGeom prst="rect">
            <a:avLst/>
          </a:prstGeom>
          <a:noFill/>
        </p:spPr>
        <p:txBody>
          <a:bodyPr wrap="none" rtlCol="0">
            <a:spAutoFit/>
          </a:bodyPr>
          <a:lstStyle/>
          <a:p>
            <a:r>
              <a:rPr lang="en-US" altLang="ja-JP" sz="1600"/>
              <a:t>A1</a:t>
            </a:r>
            <a:r>
              <a:rPr lang="ja-JP" altLang="en-US" sz="1600"/>
              <a:t>追加</a:t>
            </a:r>
            <a:endParaRPr lang="en-US" sz="1600"/>
          </a:p>
        </p:txBody>
      </p:sp>
      <p:sp>
        <p:nvSpPr>
          <p:cNvPr id="39" name="テキスト ボックス 38">
            <a:extLst>
              <a:ext uri="{FF2B5EF4-FFF2-40B4-BE49-F238E27FC236}">
                <a16:creationId xmlns:a16="http://schemas.microsoft.com/office/drawing/2014/main" id="{98D4270A-EBFD-403F-872C-767C2407419E}"/>
              </a:ext>
            </a:extLst>
          </p:cNvPr>
          <p:cNvSpPr txBox="1"/>
          <p:nvPr/>
        </p:nvSpPr>
        <p:spPr>
          <a:xfrm>
            <a:off x="5004048" y="4509120"/>
            <a:ext cx="845103" cy="338554"/>
          </a:xfrm>
          <a:prstGeom prst="rect">
            <a:avLst/>
          </a:prstGeom>
          <a:noFill/>
        </p:spPr>
        <p:txBody>
          <a:bodyPr wrap="none" rtlCol="0">
            <a:spAutoFit/>
          </a:bodyPr>
          <a:lstStyle/>
          <a:p>
            <a:r>
              <a:rPr lang="en-US" altLang="ja-JP" sz="1600"/>
              <a:t>A2</a:t>
            </a:r>
            <a:r>
              <a:rPr lang="ja-JP" altLang="en-US" sz="1600"/>
              <a:t>追加</a:t>
            </a:r>
            <a:endParaRPr lang="en-US" sz="1600"/>
          </a:p>
        </p:txBody>
      </p:sp>
      <p:sp>
        <p:nvSpPr>
          <p:cNvPr id="40" name="テキスト ボックス 39">
            <a:extLst>
              <a:ext uri="{FF2B5EF4-FFF2-40B4-BE49-F238E27FC236}">
                <a16:creationId xmlns:a16="http://schemas.microsoft.com/office/drawing/2014/main" id="{D8FA45C3-3E24-4DC7-B81A-5F65E8407312}"/>
              </a:ext>
            </a:extLst>
          </p:cNvPr>
          <p:cNvSpPr txBox="1"/>
          <p:nvPr/>
        </p:nvSpPr>
        <p:spPr>
          <a:xfrm>
            <a:off x="6012160" y="4509120"/>
            <a:ext cx="958917" cy="338554"/>
          </a:xfrm>
          <a:prstGeom prst="rect">
            <a:avLst/>
          </a:prstGeom>
          <a:noFill/>
        </p:spPr>
        <p:txBody>
          <a:bodyPr wrap="none" rtlCol="0">
            <a:spAutoFit/>
          </a:bodyPr>
          <a:lstStyle/>
          <a:p>
            <a:r>
              <a:rPr lang="en-US" altLang="ja-JP" sz="1600"/>
              <a:t>Doc</a:t>
            </a:r>
            <a:r>
              <a:rPr lang="ja-JP" altLang="en-US" sz="1600"/>
              <a:t>追加</a:t>
            </a:r>
            <a:endParaRPr lang="en-US" sz="1600"/>
          </a:p>
        </p:txBody>
      </p:sp>
      <p:sp>
        <p:nvSpPr>
          <p:cNvPr id="41" name="テキスト ボックス 40">
            <a:extLst>
              <a:ext uri="{FF2B5EF4-FFF2-40B4-BE49-F238E27FC236}">
                <a16:creationId xmlns:a16="http://schemas.microsoft.com/office/drawing/2014/main" id="{104738DA-102C-495C-89A8-8A7AC6DB326F}"/>
              </a:ext>
            </a:extLst>
          </p:cNvPr>
          <p:cNvSpPr txBox="1"/>
          <p:nvPr/>
        </p:nvSpPr>
        <p:spPr>
          <a:xfrm>
            <a:off x="9847" y="1196752"/>
            <a:ext cx="8856984" cy="954107"/>
          </a:xfrm>
          <a:prstGeom prst="rect">
            <a:avLst/>
          </a:prstGeom>
          <a:noFill/>
        </p:spPr>
        <p:txBody>
          <a:bodyPr wrap="square" rtlCol="0">
            <a:spAutoFit/>
          </a:bodyPr>
          <a:lstStyle/>
          <a:p>
            <a:r>
              <a:rPr lang="ja-JP" altLang="en-US" sz="2800"/>
              <a:t>フィーチャーブランチをそのまま</a:t>
            </a:r>
            <a:r>
              <a:rPr lang="en-US" altLang="ja-JP" sz="2800"/>
              <a:t>main</a:t>
            </a:r>
            <a:r>
              <a:rPr lang="ja-JP" altLang="en-US" sz="2800"/>
              <a:t>にマージすると「中途半端な状態のコミット」が残ることがある</a:t>
            </a:r>
            <a:endParaRPr lang="en-US" sz="2800"/>
          </a:p>
        </p:txBody>
      </p:sp>
      <p:sp>
        <p:nvSpPr>
          <p:cNvPr id="43" name="テキスト ボックス 42">
            <a:extLst>
              <a:ext uri="{FF2B5EF4-FFF2-40B4-BE49-F238E27FC236}">
                <a16:creationId xmlns:a16="http://schemas.microsoft.com/office/drawing/2014/main" id="{039045BC-BBA8-4097-9B09-BE05EDF81FBD}"/>
              </a:ext>
            </a:extLst>
          </p:cNvPr>
          <p:cNvSpPr txBox="1"/>
          <p:nvPr/>
        </p:nvSpPr>
        <p:spPr>
          <a:xfrm>
            <a:off x="179512" y="5838363"/>
            <a:ext cx="8888972" cy="830997"/>
          </a:xfrm>
          <a:prstGeom prst="rect">
            <a:avLst/>
          </a:prstGeom>
          <a:noFill/>
        </p:spPr>
        <p:txBody>
          <a:bodyPr wrap="none" rtlCol="0">
            <a:spAutoFit/>
          </a:bodyPr>
          <a:lstStyle/>
          <a:p>
            <a:r>
              <a:rPr lang="ja-JP" altLang="en-US" sz="2400"/>
              <a:t>このまま</a:t>
            </a:r>
            <a:r>
              <a:rPr lang="en-US" altLang="ja-JP" sz="2400"/>
              <a:t>fast-forward</a:t>
            </a:r>
            <a:r>
              <a:rPr lang="ja-JP" altLang="en-US" sz="2400"/>
              <a:t>マージすると、「途中経過」も歴史に残る</a:t>
            </a:r>
            <a:endParaRPr lang="en-US" altLang="ja-JP" sz="2400"/>
          </a:p>
          <a:p>
            <a:r>
              <a:rPr lang="en-US" altLang="ja-JP" sz="2400"/>
              <a:t>main</a:t>
            </a:r>
            <a:r>
              <a:rPr lang="ja-JP" altLang="en-US" sz="2400"/>
              <a:t>ブランチは「常にきれいな状態」であって欲しい</a:t>
            </a:r>
            <a:endParaRPr lang="en-US" altLang="ja-JP" sz="2400"/>
          </a:p>
        </p:txBody>
      </p:sp>
      <p:sp>
        <p:nvSpPr>
          <p:cNvPr id="44" name="左中かっこ 43">
            <a:extLst>
              <a:ext uri="{FF2B5EF4-FFF2-40B4-BE49-F238E27FC236}">
                <a16:creationId xmlns:a16="http://schemas.microsoft.com/office/drawing/2014/main" id="{937FE2CA-D22A-4B7F-9E25-636480762EFE}"/>
              </a:ext>
            </a:extLst>
          </p:cNvPr>
          <p:cNvSpPr/>
          <p:nvPr/>
        </p:nvSpPr>
        <p:spPr>
          <a:xfrm rot="16200000">
            <a:off x="5184068" y="3392996"/>
            <a:ext cx="360040" cy="316835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1B2C489-E6CF-42EB-AE28-6D49BF730275}"/>
              </a:ext>
            </a:extLst>
          </p:cNvPr>
          <p:cNvSpPr txBox="1"/>
          <p:nvPr/>
        </p:nvSpPr>
        <p:spPr>
          <a:xfrm>
            <a:off x="3635896" y="5291916"/>
            <a:ext cx="3339376" cy="369332"/>
          </a:xfrm>
          <a:prstGeom prst="rect">
            <a:avLst/>
          </a:prstGeom>
          <a:noFill/>
        </p:spPr>
        <p:txBody>
          <a:bodyPr wrap="none" rtlCol="0">
            <a:spAutoFit/>
          </a:bodyPr>
          <a:lstStyle/>
          <a:p>
            <a:r>
              <a:rPr lang="ja-JP" altLang="en-US"/>
              <a:t>機能</a:t>
            </a:r>
            <a:r>
              <a:rPr lang="en-US" altLang="ja-JP"/>
              <a:t>A</a:t>
            </a:r>
            <a:r>
              <a:rPr lang="ja-JP" altLang="en-US"/>
              <a:t>実現のためのサブタスク</a:t>
            </a:r>
            <a:endParaRPr lang="en-US"/>
          </a:p>
        </p:txBody>
      </p:sp>
    </p:spTree>
    <p:extLst>
      <p:ext uri="{BB962C8B-B14F-4D97-AF65-F5344CB8AC3E}">
        <p14:creationId xmlns:p14="http://schemas.microsoft.com/office/powerpoint/2010/main" val="2766036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585D9F-74FE-4BDA-BB74-6D08E974A524}"/>
              </a:ext>
            </a:extLst>
          </p:cNvPr>
          <p:cNvSpPr>
            <a:spLocks noGrp="1"/>
          </p:cNvSpPr>
          <p:nvPr>
            <p:ph type="body" sz="quarter" idx="10"/>
          </p:nvPr>
        </p:nvSpPr>
        <p:spPr/>
        <p:txBody>
          <a:bodyPr/>
          <a:lstStyle/>
          <a:p>
            <a:r>
              <a:rPr lang="ja-JP" altLang="en-US"/>
              <a:t>リベース</a:t>
            </a:r>
            <a:endParaRPr lang="en-US"/>
          </a:p>
        </p:txBody>
      </p:sp>
      <p:sp>
        <p:nvSpPr>
          <p:cNvPr id="3" name="楕円 2">
            <a:extLst>
              <a:ext uri="{FF2B5EF4-FFF2-40B4-BE49-F238E27FC236}">
                <a16:creationId xmlns:a16="http://schemas.microsoft.com/office/drawing/2014/main" id="{F41DED16-21D7-45B0-B5BF-476C752B9D6A}"/>
              </a:ext>
            </a:extLst>
          </p:cNvPr>
          <p:cNvSpPr/>
          <p:nvPr/>
        </p:nvSpPr>
        <p:spPr>
          <a:xfrm>
            <a:off x="2771800" y="1666199"/>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C71E8EE9-FE2E-43B2-ACB8-5A79F58B280B}"/>
              </a:ext>
            </a:extLst>
          </p:cNvPr>
          <p:cNvSpPr/>
          <p:nvPr/>
        </p:nvSpPr>
        <p:spPr>
          <a:xfrm>
            <a:off x="3851920" y="165981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4199E22-8807-4DED-83BD-23895E4C56CD}"/>
              </a:ext>
            </a:extLst>
          </p:cNvPr>
          <p:cNvSpPr/>
          <p:nvPr/>
        </p:nvSpPr>
        <p:spPr>
          <a:xfrm>
            <a:off x="4932040" y="165981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407E1AB-A35D-415D-8BBB-A153C2D6B642}"/>
              </a:ext>
            </a:extLst>
          </p:cNvPr>
          <p:cNvSpPr/>
          <p:nvPr/>
        </p:nvSpPr>
        <p:spPr>
          <a:xfrm>
            <a:off x="6012160" y="165981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37231E27-6A1F-4AEA-BAE6-E4E55E354C47}"/>
              </a:ext>
            </a:extLst>
          </p:cNvPr>
          <p:cNvCxnSpPr>
            <a:cxnSpLocks/>
            <a:stCxn id="10" idx="1"/>
            <a:endCxn id="3" idx="0"/>
          </p:cNvCxnSpPr>
          <p:nvPr/>
        </p:nvCxnSpPr>
        <p:spPr>
          <a:xfrm>
            <a:off x="2915816" y="1412776"/>
            <a:ext cx="0" cy="253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69309682-C6FD-448B-8768-E03E7269E7C4}"/>
              </a:ext>
            </a:extLst>
          </p:cNvPr>
          <p:cNvSpPr/>
          <p:nvPr/>
        </p:nvSpPr>
        <p:spPr>
          <a:xfrm>
            <a:off x="1043608" y="1062261"/>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9" name="直線矢印コネクタ 8">
            <a:extLst>
              <a:ext uri="{FF2B5EF4-FFF2-40B4-BE49-F238E27FC236}">
                <a16:creationId xmlns:a16="http://schemas.microsoft.com/office/drawing/2014/main" id="{3B9A056A-7725-4FCD-BCE4-FBB77C634A91}"/>
              </a:ext>
            </a:extLst>
          </p:cNvPr>
          <p:cNvCxnSpPr>
            <a:cxnSpLocks/>
            <a:stCxn id="8" idx="3"/>
            <a:endCxn id="10" idx="2"/>
          </p:cNvCxnSpPr>
          <p:nvPr/>
        </p:nvCxnSpPr>
        <p:spPr>
          <a:xfrm>
            <a:off x="1979712" y="1242281"/>
            <a:ext cx="360040"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EBFF7368-0159-4C46-BC99-8636B3BC5CC7}"/>
              </a:ext>
            </a:extLst>
          </p:cNvPr>
          <p:cNvSpPr/>
          <p:nvPr/>
        </p:nvSpPr>
        <p:spPr>
          <a:xfrm>
            <a:off x="2339752" y="107444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コネクタ 10">
            <a:extLst>
              <a:ext uri="{FF2B5EF4-FFF2-40B4-BE49-F238E27FC236}">
                <a16:creationId xmlns:a16="http://schemas.microsoft.com/office/drawing/2014/main" id="{277C9B18-A7D9-4375-A35F-BECAE0324848}"/>
              </a:ext>
            </a:extLst>
          </p:cNvPr>
          <p:cNvCxnSpPr>
            <a:cxnSpLocks/>
            <a:stCxn id="3" idx="6"/>
            <a:endCxn id="4" idx="2"/>
          </p:cNvCxnSpPr>
          <p:nvPr/>
        </p:nvCxnSpPr>
        <p:spPr>
          <a:xfrm flipV="1">
            <a:off x="3059832" y="1803827"/>
            <a:ext cx="792088" cy="638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8B14302-2DD7-42CA-A366-2AEA5BE8F399}"/>
              </a:ext>
            </a:extLst>
          </p:cNvPr>
          <p:cNvCxnSpPr>
            <a:cxnSpLocks/>
            <a:stCxn id="5" idx="2"/>
            <a:endCxn id="4" idx="6"/>
          </p:cNvCxnSpPr>
          <p:nvPr/>
        </p:nvCxnSpPr>
        <p:spPr>
          <a:xfrm flipH="1">
            <a:off x="4139952" y="180382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17F0DD5-47FD-46D5-BA18-76D860744818}"/>
              </a:ext>
            </a:extLst>
          </p:cNvPr>
          <p:cNvCxnSpPr>
            <a:cxnSpLocks/>
          </p:cNvCxnSpPr>
          <p:nvPr/>
        </p:nvCxnSpPr>
        <p:spPr>
          <a:xfrm flipH="1">
            <a:off x="5220072" y="180382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7BB1BA99-5C0E-43E3-9D54-9E16C5D8E2B5}"/>
              </a:ext>
            </a:extLst>
          </p:cNvPr>
          <p:cNvSpPr/>
          <p:nvPr/>
        </p:nvSpPr>
        <p:spPr>
          <a:xfrm>
            <a:off x="5436096" y="1052736"/>
            <a:ext cx="1440160"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19A7EA0B-D63E-4784-BC65-71B7E963D110}"/>
              </a:ext>
            </a:extLst>
          </p:cNvPr>
          <p:cNvCxnSpPr>
            <a:cxnSpLocks/>
            <a:stCxn id="14" idx="1"/>
            <a:endCxn id="6" idx="0"/>
          </p:cNvCxnSpPr>
          <p:nvPr/>
        </p:nvCxnSpPr>
        <p:spPr>
          <a:xfrm>
            <a:off x="6156176" y="1391072"/>
            <a:ext cx="0" cy="2687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8865EA6C-2EAD-4183-9E11-0C4986515242}"/>
              </a:ext>
            </a:extLst>
          </p:cNvPr>
          <p:cNvGrpSpPr/>
          <p:nvPr/>
        </p:nvGrpSpPr>
        <p:grpSpPr>
          <a:xfrm>
            <a:off x="5940152" y="2091859"/>
            <a:ext cx="520027" cy="648072"/>
            <a:chOff x="3851920" y="2708920"/>
            <a:chExt cx="2880320" cy="3589532"/>
          </a:xfrm>
        </p:grpSpPr>
        <p:sp>
          <p:nvSpPr>
            <p:cNvPr id="17" name="正方形/長方形 16">
              <a:extLst>
                <a:ext uri="{FF2B5EF4-FFF2-40B4-BE49-F238E27FC236}">
                  <a16:creationId xmlns:a16="http://schemas.microsoft.com/office/drawing/2014/main" id="{0DDAE9CA-BD17-403D-B360-B3BEDD3BA03B}"/>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591BA1B2-9430-493E-82A8-2AE7C72C8240}"/>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CB627852-700F-457F-AF7F-50DC0FB8080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F85D0A22-AD23-40B8-AA47-3798D29C29A9}"/>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0CF6B90F-A9F9-4042-9E36-7C3B38841742}"/>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正方形/長方形 21">
              <a:extLst>
                <a:ext uri="{FF2B5EF4-FFF2-40B4-BE49-F238E27FC236}">
                  <a16:creationId xmlns:a16="http://schemas.microsoft.com/office/drawing/2014/main" id="{58784B4D-1422-44DB-A534-834BBA35DE84}"/>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3" name="グループ化 22">
            <a:extLst>
              <a:ext uri="{FF2B5EF4-FFF2-40B4-BE49-F238E27FC236}">
                <a16:creationId xmlns:a16="http://schemas.microsoft.com/office/drawing/2014/main" id="{7D0DF579-403D-41A8-A804-8AF5B85F3D70}"/>
              </a:ext>
            </a:extLst>
          </p:cNvPr>
          <p:cNvGrpSpPr/>
          <p:nvPr/>
        </p:nvGrpSpPr>
        <p:grpSpPr>
          <a:xfrm>
            <a:off x="2627784" y="2235875"/>
            <a:ext cx="520027" cy="381810"/>
            <a:chOff x="3851921" y="4183689"/>
            <a:chExt cx="2880319" cy="2114763"/>
          </a:xfrm>
        </p:grpSpPr>
        <p:sp>
          <p:nvSpPr>
            <p:cNvPr id="24" name="正方形/長方形 23">
              <a:extLst>
                <a:ext uri="{FF2B5EF4-FFF2-40B4-BE49-F238E27FC236}">
                  <a16:creationId xmlns:a16="http://schemas.microsoft.com/office/drawing/2014/main" id="{796AEC5D-1AF1-4494-B01E-FBDBBDDAE122}"/>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84E6A4F8-1C63-4E3B-96CF-00E5260D4259}"/>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F97C58F3-1343-4317-8C47-78BA3EBEC43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7" name="グループ化 26">
            <a:extLst>
              <a:ext uri="{FF2B5EF4-FFF2-40B4-BE49-F238E27FC236}">
                <a16:creationId xmlns:a16="http://schemas.microsoft.com/office/drawing/2014/main" id="{D516FDFA-771E-4051-AD35-E5E1027C7AF8}"/>
              </a:ext>
            </a:extLst>
          </p:cNvPr>
          <p:cNvGrpSpPr/>
          <p:nvPr/>
        </p:nvGrpSpPr>
        <p:grpSpPr>
          <a:xfrm>
            <a:off x="3707904" y="2358121"/>
            <a:ext cx="520027" cy="381810"/>
            <a:chOff x="3851921" y="4183689"/>
            <a:chExt cx="2880319" cy="2114763"/>
          </a:xfrm>
        </p:grpSpPr>
        <p:sp>
          <p:nvSpPr>
            <p:cNvPr id="28" name="正方形/長方形 27">
              <a:extLst>
                <a:ext uri="{FF2B5EF4-FFF2-40B4-BE49-F238E27FC236}">
                  <a16:creationId xmlns:a16="http://schemas.microsoft.com/office/drawing/2014/main" id="{680ED189-49A9-42D5-B985-E3A29550283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AEC62A72-5312-45C3-95B4-4788AB95BCE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88242230-0BB9-4D71-9DA6-B8142FEE9B32}"/>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F5FBEFC6-1C4F-44C1-B02C-17CBAB4DF49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2" name="グループ化 31">
            <a:extLst>
              <a:ext uri="{FF2B5EF4-FFF2-40B4-BE49-F238E27FC236}">
                <a16:creationId xmlns:a16="http://schemas.microsoft.com/office/drawing/2014/main" id="{F1B581C0-3B14-4B8C-A460-D445046DCDB9}"/>
              </a:ext>
            </a:extLst>
          </p:cNvPr>
          <p:cNvGrpSpPr/>
          <p:nvPr/>
        </p:nvGrpSpPr>
        <p:grpSpPr>
          <a:xfrm>
            <a:off x="4844061" y="2358121"/>
            <a:ext cx="520027" cy="381810"/>
            <a:chOff x="3851921" y="4183689"/>
            <a:chExt cx="2880319" cy="2114763"/>
          </a:xfrm>
        </p:grpSpPr>
        <p:sp>
          <p:nvSpPr>
            <p:cNvPr id="33" name="正方形/長方形 32">
              <a:extLst>
                <a:ext uri="{FF2B5EF4-FFF2-40B4-BE49-F238E27FC236}">
                  <a16:creationId xmlns:a16="http://schemas.microsoft.com/office/drawing/2014/main" id="{FA1ADF5E-B14B-44A4-81FD-1F7B2812988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77E51FFC-D615-489A-9E02-54BDC252A8F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5E95D75B-1513-4A13-AE56-F9B2705F4942}"/>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67736017-BB8D-4ACA-A43F-D42EF7E30DB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3C42FD77-A922-47B4-B250-111DB034A156}"/>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8" name="テキスト ボックス 37">
            <a:extLst>
              <a:ext uri="{FF2B5EF4-FFF2-40B4-BE49-F238E27FC236}">
                <a16:creationId xmlns:a16="http://schemas.microsoft.com/office/drawing/2014/main" id="{242B68EC-C7B2-4863-BDE9-F7D985A0D42D}"/>
              </a:ext>
            </a:extLst>
          </p:cNvPr>
          <p:cNvSpPr txBox="1"/>
          <p:nvPr/>
        </p:nvSpPr>
        <p:spPr>
          <a:xfrm>
            <a:off x="3491880" y="2883947"/>
            <a:ext cx="845103" cy="338554"/>
          </a:xfrm>
          <a:prstGeom prst="rect">
            <a:avLst/>
          </a:prstGeom>
          <a:noFill/>
        </p:spPr>
        <p:txBody>
          <a:bodyPr wrap="none" rtlCol="0">
            <a:spAutoFit/>
          </a:bodyPr>
          <a:lstStyle/>
          <a:p>
            <a:r>
              <a:rPr lang="en-US" altLang="ja-JP" sz="1600"/>
              <a:t>A1</a:t>
            </a:r>
            <a:r>
              <a:rPr lang="ja-JP" altLang="en-US" sz="1600"/>
              <a:t>追加</a:t>
            </a:r>
            <a:endParaRPr lang="en-US" sz="1600"/>
          </a:p>
        </p:txBody>
      </p:sp>
      <p:sp>
        <p:nvSpPr>
          <p:cNvPr id="39" name="テキスト ボックス 38">
            <a:extLst>
              <a:ext uri="{FF2B5EF4-FFF2-40B4-BE49-F238E27FC236}">
                <a16:creationId xmlns:a16="http://schemas.microsoft.com/office/drawing/2014/main" id="{A03AFE51-87ED-4AF8-8A3C-B80D87C51FC5}"/>
              </a:ext>
            </a:extLst>
          </p:cNvPr>
          <p:cNvSpPr txBox="1"/>
          <p:nvPr/>
        </p:nvSpPr>
        <p:spPr>
          <a:xfrm>
            <a:off x="4716016" y="2883947"/>
            <a:ext cx="845103" cy="338554"/>
          </a:xfrm>
          <a:prstGeom prst="rect">
            <a:avLst/>
          </a:prstGeom>
          <a:noFill/>
        </p:spPr>
        <p:txBody>
          <a:bodyPr wrap="none" rtlCol="0">
            <a:spAutoFit/>
          </a:bodyPr>
          <a:lstStyle/>
          <a:p>
            <a:r>
              <a:rPr lang="en-US" altLang="ja-JP" sz="1600"/>
              <a:t>A2</a:t>
            </a:r>
            <a:r>
              <a:rPr lang="ja-JP" altLang="en-US" sz="1600"/>
              <a:t>追加</a:t>
            </a:r>
            <a:endParaRPr lang="en-US" sz="1600"/>
          </a:p>
        </p:txBody>
      </p:sp>
      <p:sp>
        <p:nvSpPr>
          <p:cNvPr id="40" name="テキスト ボックス 39">
            <a:extLst>
              <a:ext uri="{FF2B5EF4-FFF2-40B4-BE49-F238E27FC236}">
                <a16:creationId xmlns:a16="http://schemas.microsoft.com/office/drawing/2014/main" id="{E11E8C17-0800-4CFD-87EC-69412626FEAB}"/>
              </a:ext>
            </a:extLst>
          </p:cNvPr>
          <p:cNvSpPr txBox="1"/>
          <p:nvPr/>
        </p:nvSpPr>
        <p:spPr>
          <a:xfrm>
            <a:off x="5724128" y="2883947"/>
            <a:ext cx="958917" cy="338554"/>
          </a:xfrm>
          <a:prstGeom prst="rect">
            <a:avLst/>
          </a:prstGeom>
          <a:noFill/>
        </p:spPr>
        <p:txBody>
          <a:bodyPr wrap="none" rtlCol="0">
            <a:spAutoFit/>
          </a:bodyPr>
          <a:lstStyle/>
          <a:p>
            <a:r>
              <a:rPr lang="en-US" altLang="ja-JP" sz="1600"/>
              <a:t>Doc</a:t>
            </a:r>
            <a:r>
              <a:rPr lang="ja-JP" altLang="en-US" sz="1600"/>
              <a:t>追加</a:t>
            </a:r>
            <a:endParaRPr lang="en-US" sz="1600"/>
          </a:p>
        </p:txBody>
      </p:sp>
      <p:sp>
        <p:nvSpPr>
          <p:cNvPr id="41" name="楕円 40">
            <a:extLst>
              <a:ext uri="{FF2B5EF4-FFF2-40B4-BE49-F238E27FC236}">
                <a16:creationId xmlns:a16="http://schemas.microsoft.com/office/drawing/2014/main" id="{1002531D-86BE-4056-8091-EA32558BFFD2}"/>
              </a:ext>
            </a:extLst>
          </p:cNvPr>
          <p:cNvSpPr/>
          <p:nvPr/>
        </p:nvSpPr>
        <p:spPr>
          <a:xfrm>
            <a:off x="2987824" y="514187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5C7E80C-0F5F-480D-8FD1-147A0FD32B22}"/>
              </a:ext>
            </a:extLst>
          </p:cNvPr>
          <p:cNvSpPr/>
          <p:nvPr/>
        </p:nvSpPr>
        <p:spPr>
          <a:xfrm>
            <a:off x="6228184" y="51354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EF55A36A-967B-4976-83C7-5BB27758D317}"/>
              </a:ext>
            </a:extLst>
          </p:cNvPr>
          <p:cNvCxnSpPr>
            <a:cxnSpLocks/>
            <a:stCxn id="46" idx="1"/>
            <a:endCxn id="41" idx="0"/>
          </p:cNvCxnSpPr>
          <p:nvPr/>
        </p:nvCxnSpPr>
        <p:spPr>
          <a:xfrm>
            <a:off x="3131840" y="4765923"/>
            <a:ext cx="0" cy="3759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D79C67E7-4EE3-4F56-9F52-B0CE492A2309}"/>
              </a:ext>
            </a:extLst>
          </p:cNvPr>
          <p:cNvSpPr/>
          <p:nvPr/>
        </p:nvSpPr>
        <p:spPr>
          <a:xfrm>
            <a:off x="1259632" y="441540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5" name="直線矢印コネクタ 44">
            <a:extLst>
              <a:ext uri="{FF2B5EF4-FFF2-40B4-BE49-F238E27FC236}">
                <a16:creationId xmlns:a16="http://schemas.microsoft.com/office/drawing/2014/main" id="{F14C24EE-0B7E-4F2B-BD8E-DA21326EEEDA}"/>
              </a:ext>
            </a:extLst>
          </p:cNvPr>
          <p:cNvCxnSpPr>
            <a:cxnSpLocks/>
            <a:stCxn id="44" idx="3"/>
            <a:endCxn id="46" idx="2"/>
          </p:cNvCxnSpPr>
          <p:nvPr/>
        </p:nvCxnSpPr>
        <p:spPr>
          <a:xfrm>
            <a:off x="2195736" y="4595428"/>
            <a:ext cx="360040"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四角形: 1 つの角を切り取り 1 つの角を丸める 45">
            <a:extLst>
              <a:ext uri="{FF2B5EF4-FFF2-40B4-BE49-F238E27FC236}">
                <a16:creationId xmlns:a16="http://schemas.microsoft.com/office/drawing/2014/main" id="{5E710698-0A26-4F13-975B-64B25AF2797E}"/>
              </a:ext>
            </a:extLst>
          </p:cNvPr>
          <p:cNvSpPr/>
          <p:nvPr/>
        </p:nvSpPr>
        <p:spPr>
          <a:xfrm>
            <a:off x="2555776" y="4427587"/>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7" name="直線コネクタ 46">
            <a:extLst>
              <a:ext uri="{FF2B5EF4-FFF2-40B4-BE49-F238E27FC236}">
                <a16:creationId xmlns:a16="http://schemas.microsoft.com/office/drawing/2014/main" id="{6D6A3204-D93F-4FD4-BC34-2CD6C8BCC351}"/>
              </a:ext>
            </a:extLst>
          </p:cNvPr>
          <p:cNvCxnSpPr>
            <a:cxnSpLocks/>
            <a:stCxn id="41" idx="6"/>
            <a:endCxn id="42" idx="2"/>
          </p:cNvCxnSpPr>
          <p:nvPr/>
        </p:nvCxnSpPr>
        <p:spPr>
          <a:xfrm flipV="1">
            <a:off x="3275856" y="5279504"/>
            <a:ext cx="2952328" cy="638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四角形: 1 つの角を切り取り 1 つの角を丸める 47">
            <a:extLst>
              <a:ext uri="{FF2B5EF4-FFF2-40B4-BE49-F238E27FC236}">
                <a16:creationId xmlns:a16="http://schemas.microsoft.com/office/drawing/2014/main" id="{BB4A4BE4-C1DC-4522-8A48-E08D550E03F8}"/>
              </a:ext>
            </a:extLst>
          </p:cNvPr>
          <p:cNvSpPr/>
          <p:nvPr/>
        </p:nvSpPr>
        <p:spPr>
          <a:xfrm>
            <a:off x="5652120" y="4509120"/>
            <a:ext cx="1440160"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49" name="直線矢印コネクタ 48">
            <a:extLst>
              <a:ext uri="{FF2B5EF4-FFF2-40B4-BE49-F238E27FC236}">
                <a16:creationId xmlns:a16="http://schemas.microsoft.com/office/drawing/2014/main" id="{E9183EBC-51EF-4C10-BDA3-14CCA388411D}"/>
              </a:ext>
            </a:extLst>
          </p:cNvPr>
          <p:cNvCxnSpPr>
            <a:cxnSpLocks/>
            <a:stCxn id="48" idx="1"/>
            <a:endCxn id="42" idx="0"/>
          </p:cNvCxnSpPr>
          <p:nvPr/>
        </p:nvCxnSpPr>
        <p:spPr>
          <a:xfrm>
            <a:off x="6372200" y="4847456"/>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2B79E9E3-6DB6-47CC-B305-D34393D65DE1}"/>
              </a:ext>
            </a:extLst>
          </p:cNvPr>
          <p:cNvGrpSpPr/>
          <p:nvPr/>
        </p:nvGrpSpPr>
        <p:grpSpPr>
          <a:xfrm>
            <a:off x="4644008" y="4581128"/>
            <a:ext cx="520027" cy="521874"/>
            <a:chOff x="3851920" y="2708920"/>
            <a:chExt cx="2880320" cy="2890548"/>
          </a:xfrm>
        </p:grpSpPr>
        <p:sp>
          <p:nvSpPr>
            <p:cNvPr id="51" name="直角三角形 50">
              <a:extLst>
                <a:ext uri="{FF2B5EF4-FFF2-40B4-BE49-F238E27FC236}">
                  <a16:creationId xmlns:a16="http://schemas.microsoft.com/office/drawing/2014/main" id="{84AF6739-A252-43F7-9D45-CA5B77F804DA}"/>
                </a:ext>
              </a:extLst>
            </p:cNvPr>
            <p:cNvSpPr/>
            <p:nvPr/>
          </p:nvSpPr>
          <p:spPr>
            <a:xfrm rot="10800000">
              <a:off x="5349687"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487804F6-95D2-4AB5-AE8B-362088E26469}"/>
                </a:ext>
              </a:extLst>
            </p:cNvPr>
            <p:cNvSpPr/>
            <p:nvPr/>
          </p:nvSpPr>
          <p:spPr>
            <a:xfrm rot="10800000" flipH="1">
              <a:off x="3851921"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217BF96A-5828-4C9C-90B5-86CBC899B718}"/>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4" name="グループ化 53">
            <a:extLst>
              <a:ext uri="{FF2B5EF4-FFF2-40B4-BE49-F238E27FC236}">
                <a16:creationId xmlns:a16="http://schemas.microsoft.com/office/drawing/2014/main" id="{ED41B39E-6127-4D67-8742-C4A3C8828525}"/>
              </a:ext>
            </a:extLst>
          </p:cNvPr>
          <p:cNvGrpSpPr/>
          <p:nvPr/>
        </p:nvGrpSpPr>
        <p:grpSpPr>
          <a:xfrm>
            <a:off x="2843808" y="5711552"/>
            <a:ext cx="520027" cy="381810"/>
            <a:chOff x="3851921" y="4183689"/>
            <a:chExt cx="2880319" cy="2114763"/>
          </a:xfrm>
        </p:grpSpPr>
        <p:sp>
          <p:nvSpPr>
            <p:cNvPr id="55" name="正方形/長方形 54">
              <a:extLst>
                <a:ext uri="{FF2B5EF4-FFF2-40B4-BE49-F238E27FC236}">
                  <a16:creationId xmlns:a16="http://schemas.microsoft.com/office/drawing/2014/main" id="{773FC43C-49F8-4C8B-8861-3CA2A019A9E0}"/>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F7B1590A-7069-4667-9DD2-B61833CD57C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C6EBA888-A823-419E-AC23-5C5A73CF0A52}"/>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8" name="テキスト ボックス 57">
            <a:extLst>
              <a:ext uri="{FF2B5EF4-FFF2-40B4-BE49-F238E27FC236}">
                <a16:creationId xmlns:a16="http://schemas.microsoft.com/office/drawing/2014/main" id="{483D4B52-8982-41DE-98CF-40D12629B30B}"/>
              </a:ext>
            </a:extLst>
          </p:cNvPr>
          <p:cNvSpPr txBox="1"/>
          <p:nvPr/>
        </p:nvSpPr>
        <p:spPr>
          <a:xfrm>
            <a:off x="4355976" y="4149080"/>
            <a:ext cx="1141659" cy="338554"/>
          </a:xfrm>
          <a:prstGeom prst="rect">
            <a:avLst/>
          </a:prstGeom>
          <a:noFill/>
        </p:spPr>
        <p:txBody>
          <a:bodyPr wrap="none" rtlCol="0">
            <a:spAutoFit/>
          </a:bodyPr>
          <a:lstStyle/>
          <a:p>
            <a:r>
              <a:rPr lang="ja-JP" altLang="en-US" sz="1600"/>
              <a:t>機能</a:t>
            </a:r>
            <a:r>
              <a:rPr lang="en-US" altLang="ja-JP" sz="1600"/>
              <a:t>A</a:t>
            </a:r>
            <a:r>
              <a:rPr lang="ja-JP" altLang="en-US" sz="1600"/>
              <a:t>追加</a:t>
            </a:r>
            <a:endParaRPr lang="en-US" sz="1600"/>
          </a:p>
        </p:txBody>
      </p:sp>
      <p:sp>
        <p:nvSpPr>
          <p:cNvPr id="59" name="テキスト ボックス 58">
            <a:extLst>
              <a:ext uri="{FF2B5EF4-FFF2-40B4-BE49-F238E27FC236}">
                <a16:creationId xmlns:a16="http://schemas.microsoft.com/office/drawing/2014/main" id="{1B84C635-BD87-420F-A9CC-319697231C1A}"/>
              </a:ext>
            </a:extLst>
          </p:cNvPr>
          <p:cNvSpPr txBox="1"/>
          <p:nvPr/>
        </p:nvSpPr>
        <p:spPr>
          <a:xfrm>
            <a:off x="4139952" y="4581128"/>
            <a:ext cx="364202" cy="461665"/>
          </a:xfrm>
          <a:prstGeom prst="rect">
            <a:avLst/>
          </a:prstGeom>
          <a:noFill/>
        </p:spPr>
        <p:txBody>
          <a:bodyPr wrap="none" rtlCol="0">
            <a:spAutoFit/>
          </a:bodyPr>
          <a:lstStyle/>
          <a:p>
            <a:r>
              <a:rPr lang="en-US" altLang="ja-JP" sz="2400"/>
              <a:t>+</a:t>
            </a:r>
            <a:endParaRPr lang="en-US" sz="2400"/>
          </a:p>
        </p:txBody>
      </p:sp>
      <p:grpSp>
        <p:nvGrpSpPr>
          <p:cNvPr id="60" name="グループ化 59">
            <a:extLst>
              <a:ext uri="{FF2B5EF4-FFF2-40B4-BE49-F238E27FC236}">
                <a16:creationId xmlns:a16="http://schemas.microsoft.com/office/drawing/2014/main" id="{CC68FE36-3F9E-45B8-A7FA-A4F7CC2FBBC8}"/>
              </a:ext>
            </a:extLst>
          </p:cNvPr>
          <p:cNvGrpSpPr/>
          <p:nvPr/>
        </p:nvGrpSpPr>
        <p:grpSpPr>
          <a:xfrm>
            <a:off x="6156176" y="5589240"/>
            <a:ext cx="520027" cy="648072"/>
            <a:chOff x="3851920" y="2708920"/>
            <a:chExt cx="2880320" cy="3589532"/>
          </a:xfrm>
        </p:grpSpPr>
        <p:sp>
          <p:nvSpPr>
            <p:cNvPr id="61" name="正方形/長方形 60">
              <a:extLst>
                <a:ext uri="{FF2B5EF4-FFF2-40B4-BE49-F238E27FC236}">
                  <a16:creationId xmlns:a16="http://schemas.microsoft.com/office/drawing/2014/main" id="{A7B38075-ECCF-4037-B502-35248BD2C32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3D63AB01-479E-4430-AE54-E970934EF742}"/>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E7EEEB61-063F-42FC-AF29-A162DFEA731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0E281D42-9416-4C1E-8D82-F228A56E5153}"/>
                </a:ext>
              </a:extLst>
            </p:cNvPr>
            <p:cNvSpPr/>
            <p:nvPr/>
          </p:nvSpPr>
          <p:spPr>
            <a:xfrm rot="10800000">
              <a:off x="5349687"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8634A8CF-0829-4A9B-ADAA-C1146012C18D}"/>
                </a:ext>
              </a:extLst>
            </p:cNvPr>
            <p:cNvSpPr/>
            <p:nvPr/>
          </p:nvSpPr>
          <p:spPr>
            <a:xfrm rot="10800000" flipH="1">
              <a:off x="3851921"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正方形/長方形 65">
              <a:extLst>
                <a:ext uri="{FF2B5EF4-FFF2-40B4-BE49-F238E27FC236}">
                  <a16:creationId xmlns:a16="http://schemas.microsoft.com/office/drawing/2014/main" id="{79752561-6087-4BDB-8871-98004A2E4F18}"/>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7" name="矢印: 下 66">
            <a:extLst>
              <a:ext uri="{FF2B5EF4-FFF2-40B4-BE49-F238E27FC236}">
                <a16:creationId xmlns:a16="http://schemas.microsoft.com/office/drawing/2014/main" id="{ED54475B-C5AF-41FA-A4A7-1875A43979AA}"/>
              </a:ext>
            </a:extLst>
          </p:cNvPr>
          <p:cNvSpPr/>
          <p:nvPr/>
        </p:nvSpPr>
        <p:spPr>
          <a:xfrm>
            <a:off x="1115616" y="3356992"/>
            <a:ext cx="504056" cy="69037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8" name="テキスト ボックス 67">
            <a:extLst>
              <a:ext uri="{FF2B5EF4-FFF2-40B4-BE49-F238E27FC236}">
                <a16:creationId xmlns:a16="http://schemas.microsoft.com/office/drawing/2014/main" id="{B752E37E-8D60-48AB-91CA-3CD37DBB488F}"/>
              </a:ext>
            </a:extLst>
          </p:cNvPr>
          <p:cNvSpPr txBox="1"/>
          <p:nvPr/>
        </p:nvSpPr>
        <p:spPr>
          <a:xfrm>
            <a:off x="1835696" y="3501008"/>
            <a:ext cx="6596678" cy="400110"/>
          </a:xfrm>
          <a:prstGeom prst="rect">
            <a:avLst/>
          </a:prstGeom>
          <a:noFill/>
        </p:spPr>
        <p:txBody>
          <a:bodyPr wrap="none" rtlCol="0">
            <a:spAutoFit/>
          </a:bodyPr>
          <a:lstStyle/>
          <a:p>
            <a:r>
              <a:rPr lang="ja-JP" altLang="en-US" sz="2000">
                <a:solidFill>
                  <a:srgbClr val="FF0000"/>
                </a:solidFill>
              </a:rPr>
              <a:t>マージする前に</a:t>
            </a:r>
            <a:r>
              <a:rPr lang="ja-JP" altLang="en-US" sz="2000"/>
              <a:t>コミットをまとめて歴史を整理しておく</a:t>
            </a:r>
            <a:endParaRPr lang="en-US" sz="2000"/>
          </a:p>
        </p:txBody>
      </p:sp>
      <p:sp>
        <p:nvSpPr>
          <p:cNvPr id="69" name="テキスト ボックス 68">
            <a:extLst>
              <a:ext uri="{FF2B5EF4-FFF2-40B4-BE49-F238E27FC236}">
                <a16:creationId xmlns:a16="http://schemas.microsoft.com/office/drawing/2014/main" id="{8237F71D-3AD5-43BE-B973-57DFA9C1C206}"/>
              </a:ext>
            </a:extLst>
          </p:cNvPr>
          <p:cNvSpPr txBox="1"/>
          <p:nvPr/>
        </p:nvSpPr>
        <p:spPr>
          <a:xfrm>
            <a:off x="1907704" y="6309320"/>
            <a:ext cx="4493538" cy="461665"/>
          </a:xfrm>
          <a:prstGeom prst="rect">
            <a:avLst/>
          </a:prstGeom>
          <a:noFill/>
        </p:spPr>
        <p:txBody>
          <a:bodyPr wrap="none" rtlCol="0">
            <a:spAutoFit/>
          </a:bodyPr>
          <a:lstStyle/>
          <a:p>
            <a:r>
              <a:rPr lang="ja-JP" altLang="en-US" sz="2400"/>
              <a:t>歴史の整理にもリベースを使う</a:t>
            </a:r>
            <a:endParaRPr lang="en-US" sz="2400"/>
          </a:p>
        </p:txBody>
      </p:sp>
    </p:spTree>
    <p:extLst>
      <p:ext uri="{BB962C8B-B14F-4D97-AF65-F5344CB8AC3E}">
        <p14:creationId xmlns:p14="http://schemas.microsoft.com/office/powerpoint/2010/main" val="208520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0571F-61BC-4B34-91C4-2E0F53EE0E1F}"/>
              </a:ext>
            </a:extLst>
          </p:cNvPr>
          <p:cNvSpPr>
            <a:spLocks noGrp="1"/>
          </p:cNvSpPr>
          <p:nvPr>
            <p:ph type="body" sz="quarter" idx="10"/>
          </p:nvPr>
        </p:nvSpPr>
        <p:spPr/>
        <p:txBody>
          <a:bodyPr/>
          <a:lstStyle/>
          <a:p>
            <a:r>
              <a:rPr lang="ja-JP" altLang="en-US"/>
              <a:t>なぜブランチを分けるか</a:t>
            </a:r>
            <a:endParaRPr lang="en-US"/>
          </a:p>
        </p:txBody>
      </p:sp>
      <p:sp>
        <p:nvSpPr>
          <p:cNvPr id="3" name="楕円 4">
            <a:extLst>
              <a:ext uri="{FF2B5EF4-FFF2-40B4-BE49-F238E27FC236}">
                <a16:creationId xmlns:a16="http://schemas.microsoft.com/office/drawing/2014/main" id="{EC3C2AF2-7986-4CDF-9369-14EE8A66583C}"/>
              </a:ext>
            </a:extLst>
          </p:cNvPr>
          <p:cNvSpPr/>
          <p:nvPr/>
        </p:nvSpPr>
        <p:spPr>
          <a:xfrm>
            <a:off x="154766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A56F7AAD-A48E-4F71-8544-0479FA0A8CCA}"/>
              </a:ext>
            </a:extLst>
          </p:cNvPr>
          <p:cNvSpPr/>
          <p:nvPr/>
        </p:nvSpPr>
        <p:spPr>
          <a:xfrm>
            <a:off x="22677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BA2012A4-820B-46B9-833F-BBCF12552C88}"/>
              </a:ext>
            </a:extLst>
          </p:cNvPr>
          <p:cNvSpPr/>
          <p:nvPr/>
        </p:nvSpPr>
        <p:spPr>
          <a:xfrm>
            <a:off x="370790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A0B6340-DACF-49FC-8D15-19A0B76F6412}"/>
              </a:ext>
            </a:extLst>
          </p:cNvPr>
          <p:cNvSpPr/>
          <p:nvPr/>
        </p:nvSpPr>
        <p:spPr>
          <a:xfrm>
            <a:off x="442798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9A988D1-738A-4C50-B697-E6931F0AD281}"/>
              </a:ext>
            </a:extLst>
          </p:cNvPr>
          <p:cNvCxnSpPr>
            <a:cxnSpLocks/>
            <a:stCxn id="5" idx="6"/>
            <a:endCxn id="6" idx="2"/>
          </p:cNvCxnSpPr>
          <p:nvPr/>
        </p:nvCxnSpPr>
        <p:spPr>
          <a:xfrm>
            <a:off x="413995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4">
            <a:extLst>
              <a:ext uri="{FF2B5EF4-FFF2-40B4-BE49-F238E27FC236}">
                <a16:creationId xmlns:a16="http://schemas.microsoft.com/office/drawing/2014/main" id="{FB321F74-BCF7-4FDB-9A1C-53FF074A6B09}"/>
              </a:ext>
            </a:extLst>
          </p:cNvPr>
          <p:cNvSpPr/>
          <p:nvPr/>
        </p:nvSpPr>
        <p:spPr>
          <a:xfrm>
            <a:off x="370790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5BDE2D4-C5F6-43B9-9358-006F7D1D3289}"/>
              </a:ext>
            </a:extLst>
          </p:cNvPr>
          <p:cNvSpPr/>
          <p:nvPr/>
        </p:nvSpPr>
        <p:spPr>
          <a:xfrm>
            <a:off x="442798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9ACE7C9C-0DEB-4A04-894C-5BFAE90E3B2D}"/>
              </a:ext>
            </a:extLst>
          </p:cNvPr>
          <p:cNvCxnSpPr>
            <a:cxnSpLocks/>
            <a:stCxn id="8" idx="6"/>
            <a:endCxn id="9" idx="2"/>
          </p:cNvCxnSpPr>
          <p:nvPr/>
        </p:nvCxnSpPr>
        <p:spPr>
          <a:xfrm>
            <a:off x="413995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2BD81F64-9D42-4C2D-8043-698453B99A25}"/>
              </a:ext>
            </a:extLst>
          </p:cNvPr>
          <p:cNvSpPr/>
          <p:nvPr/>
        </p:nvSpPr>
        <p:spPr>
          <a:xfrm>
            <a:off x="370790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68D60685-B668-4FF5-B9BA-39B25FDDF173}"/>
              </a:ext>
            </a:extLst>
          </p:cNvPr>
          <p:cNvSpPr/>
          <p:nvPr/>
        </p:nvSpPr>
        <p:spPr>
          <a:xfrm>
            <a:off x="442798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44A9D953-CDEA-40C9-AD56-EED685874775}"/>
              </a:ext>
            </a:extLst>
          </p:cNvPr>
          <p:cNvCxnSpPr>
            <a:cxnSpLocks/>
            <a:stCxn id="11" idx="6"/>
            <a:endCxn id="12" idx="2"/>
          </p:cNvCxnSpPr>
          <p:nvPr/>
        </p:nvCxnSpPr>
        <p:spPr>
          <a:xfrm>
            <a:off x="413995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17EFF9EB-A258-41AD-BEA4-37B022008265}"/>
              </a:ext>
            </a:extLst>
          </p:cNvPr>
          <p:cNvSpPr/>
          <p:nvPr/>
        </p:nvSpPr>
        <p:spPr>
          <a:xfrm>
            <a:off x="586814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75AE7A9-2E1D-4901-99B3-25A63A213826}"/>
              </a:ext>
            </a:extLst>
          </p:cNvPr>
          <p:cNvSpPr/>
          <p:nvPr/>
        </p:nvSpPr>
        <p:spPr>
          <a:xfrm>
            <a:off x="658822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1A995CF8-4042-4103-910C-71C303E3AF23}"/>
              </a:ext>
            </a:extLst>
          </p:cNvPr>
          <p:cNvCxnSpPr>
            <a:cxnSpLocks/>
            <a:stCxn id="14" idx="6"/>
            <a:endCxn id="15" idx="2"/>
          </p:cNvCxnSpPr>
          <p:nvPr/>
        </p:nvCxnSpPr>
        <p:spPr>
          <a:xfrm>
            <a:off x="630019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1F1EEDF8-2E8B-41C2-BEC7-1CCEFE015FE9}"/>
              </a:ext>
            </a:extLst>
          </p:cNvPr>
          <p:cNvSpPr/>
          <p:nvPr/>
        </p:nvSpPr>
        <p:spPr>
          <a:xfrm>
            <a:off x="7308304" y="458112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A7F97EA-9CC8-4824-ADD1-AF1B0BBF8578}"/>
              </a:ext>
            </a:extLst>
          </p:cNvPr>
          <p:cNvCxnSpPr>
            <a:cxnSpLocks/>
            <a:stCxn id="15" idx="6"/>
            <a:endCxn id="17" idx="2"/>
          </p:cNvCxnSpPr>
          <p:nvPr/>
        </p:nvCxnSpPr>
        <p:spPr>
          <a:xfrm>
            <a:off x="702027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4">
            <a:extLst>
              <a:ext uri="{FF2B5EF4-FFF2-40B4-BE49-F238E27FC236}">
                <a16:creationId xmlns:a16="http://schemas.microsoft.com/office/drawing/2014/main" id="{E127803A-3D5E-4241-AF12-BD3B36E54702}"/>
              </a:ext>
            </a:extLst>
          </p:cNvPr>
          <p:cNvSpPr/>
          <p:nvPr/>
        </p:nvSpPr>
        <p:spPr>
          <a:xfrm>
            <a:off x="586814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4EEDE6C-573D-4702-9253-817129193111}"/>
              </a:ext>
            </a:extLst>
          </p:cNvPr>
          <p:cNvSpPr/>
          <p:nvPr/>
        </p:nvSpPr>
        <p:spPr>
          <a:xfrm>
            <a:off x="658822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B29B6F8-2219-4B86-A639-5BA2E63F19E8}"/>
              </a:ext>
            </a:extLst>
          </p:cNvPr>
          <p:cNvCxnSpPr>
            <a:cxnSpLocks/>
            <a:stCxn id="19" idx="6"/>
            <a:endCxn id="20" idx="2"/>
          </p:cNvCxnSpPr>
          <p:nvPr/>
        </p:nvCxnSpPr>
        <p:spPr>
          <a:xfrm>
            <a:off x="630019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62E83FE4-E2C6-4F41-A273-1EAD65D90B58}"/>
              </a:ext>
            </a:extLst>
          </p:cNvPr>
          <p:cNvSpPr/>
          <p:nvPr/>
        </p:nvSpPr>
        <p:spPr>
          <a:xfrm>
            <a:off x="7308304" y="314096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F8DDF9F0-F293-42BB-B7FD-CF5F9954873B}"/>
              </a:ext>
            </a:extLst>
          </p:cNvPr>
          <p:cNvCxnSpPr>
            <a:cxnSpLocks/>
            <a:stCxn id="20" idx="6"/>
            <a:endCxn id="22" idx="2"/>
          </p:cNvCxnSpPr>
          <p:nvPr/>
        </p:nvCxnSpPr>
        <p:spPr>
          <a:xfrm>
            <a:off x="702027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CD00C5A6-23AF-4C0F-9390-FC440EDFDFD5}"/>
              </a:ext>
            </a:extLst>
          </p:cNvPr>
          <p:cNvSpPr/>
          <p:nvPr/>
        </p:nvSpPr>
        <p:spPr>
          <a:xfrm>
            <a:off x="58681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EEB288A-7D79-41BE-BAFE-C23220A4121C}"/>
              </a:ext>
            </a:extLst>
          </p:cNvPr>
          <p:cNvSpPr/>
          <p:nvPr/>
        </p:nvSpPr>
        <p:spPr>
          <a:xfrm>
            <a:off x="658822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4E2A5D4-81A7-46FC-864F-F84BEE1A5C83}"/>
              </a:ext>
            </a:extLst>
          </p:cNvPr>
          <p:cNvCxnSpPr>
            <a:cxnSpLocks/>
            <a:stCxn id="24" idx="6"/>
            <a:endCxn id="25" idx="2"/>
          </p:cNvCxnSpPr>
          <p:nvPr/>
        </p:nvCxnSpPr>
        <p:spPr>
          <a:xfrm>
            <a:off x="630019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37BA2B2A-120F-45A6-AF9F-AE3BAABDEA54}"/>
              </a:ext>
            </a:extLst>
          </p:cNvPr>
          <p:cNvSpPr/>
          <p:nvPr/>
        </p:nvSpPr>
        <p:spPr>
          <a:xfrm>
            <a:off x="7308304" y="1700808"/>
            <a:ext cx="432048" cy="43204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E4927BC-9477-4569-A881-3CC3256F54E8}"/>
              </a:ext>
            </a:extLst>
          </p:cNvPr>
          <p:cNvCxnSpPr>
            <a:cxnSpLocks/>
            <a:stCxn id="25" idx="6"/>
            <a:endCxn id="27" idx="2"/>
          </p:cNvCxnSpPr>
          <p:nvPr/>
        </p:nvCxnSpPr>
        <p:spPr>
          <a:xfrm>
            <a:off x="702027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 descr="パソコンを使う会社員のイラスト（女性・笑顔）">
            <a:extLst>
              <a:ext uri="{FF2B5EF4-FFF2-40B4-BE49-F238E27FC236}">
                <a16:creationId xmlns:a16="http://schemas.microsoft.com/office/drawing/2014/main" id="{5A74CD42-0F0C-420A-8EE7-E0CDF7F1F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23367" y="1412776"/>
            <a:ext cx="720080" cy="10457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パソコンを使う会社員のイラスト（男性・笑顔）">
            <a:extLst>
              <a:ext uri="{FF2B5EF4-FFF2-40B4-BE49-F238E27FC236}">
                <a16:creationId xmlns:a16="http://schemas.microsoft.com/office/drawing/2014/main" id="{4C1A0BAE-C676-4D5F-A387-53A9E25C14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27584" y="422108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52B458E1-D5E1-4E6F-A3AA-A7F05DA7C5E0}"/>
              </a:ext>
            </a:extLst>
          </p:cNvPr>
          <p:cNvSpPr txBox="1"/>
          <p:nvPr/>
        </p:nvSpPr>
        <p:spPr>
          <a:xfrm>
            <a:off x="107504" y="1628800"/>
            <a:ext cx="792088" cy="369332"/>
          </a:xfrm>
          <a:prstGeom prst="rect">
            <a:avLst/>
          </a:prstGeom>
          <a:noFill/>
        </p:spPr>
        <p:txBody>
          <a:bodyPr wrap="square">
            <a:spAutoFit/>
          </a:bodyPr>
          <a:lstStyle/>
          <a:p>
            <a:r>
              <a:rPr lang="en-US"/>
              <a:t>Alice</a:t>
            </a:r>
          </a:p>
        </p:txBody>
      </p:sp>
      <p:sp>
        <p:nvSpPr>
          <p:cNvPr id="32" name="テキスト ボックス 31">
            <a:extLst>
              <a:ext uri="{FF2B5EF4-FFF2-40B4-BE49-F238E27FC236}">
                <a16:creationId xmlns:a16="http://schemas.microsoft.com/office/drawing/2014/main" id="{78C4E700-9BDE-4912-B94A-654ED1FEC834}"/>
              </a:ext>
            </a:extLst>
          </p:cNvPr>
          <p:cNvSpPr txBox="1"/>
          <p:nvPr/>
        </p:nvSpPr>
        <p:spPr>
          <a:xfrm>
            <a:off x="179512" y="4581128"/>
            <a:ext cx="792088" cy="369332"/>
          </a:xfrm>
          <a:prstGeom prst="rect">
            <a:avLst/>
          </a:prstGeom>
          <a:noFill/>
        </p:spPr>
        <p:txBody>
          <a:bodyPr wrap="square">
            <a:spAutoFit/>
          </a:bodyPr>
          <a:lstStyle/>
          <a:p>
            <a:r>
              <a:rPr lang="en-US"/>
              <a:t>Bob</a:t>
            </a:r>
          </a:p>
        </p:txBody>
      </p:sp>
      <p:sp>
        <p:nvSpPr>
          <p:cNvPr id="33" name="テキスト ボックス 32">
            <a:extLst>
              <a:ext uri="{FF2B5EF4-FFF2-40B4-BE49-F238E27FC236}">
                <a16:creationId xmlns:a16="http://schemas.microsoft.com/office/drawing/2014/main" id="{B8232DA8-32A7-4E13-A071-E3CC6EFD4F4B}"/>
              </a:ext>
            </a:extLst>
          </p:cNvPr>
          <p:cNvSpPr txBox="1"/>
          <p:nvPr/>
        </p:nvSpPr>
        <p:spPr>
          <a:xfrm>
            <a:off x="179512" y="2996952"/>
            <a:ext cx="1440160" cy="646331"/>
          </a:xfrm>
          <a:prstGeom prst="rect">
            <a:avLst/>
          </a:prstGeom>
          <a:noFill/>
        </p:spPr>
        <p:txBody>
          <a:bodyPr wrap="square">
            <a:spAutoFit/>
          </a:bodyPr>
          <a:lstStyle/>
          <a:p>
            <a:r>
              <a:rPr lang="ja-JP" altLang="en-US"/>
              <a:t>中央</a:t>
            </a:r>
            <a:endParaRPr lang="en-US" altLang="ja-JP"/>
          </a:p>
          <a:p>
            <a:r>
              <a:rPr lang="ja-JP" altLang="en-US"/>
              <a:t>リポジトリ</a:t>
            </a:r>
            <a:endParaRPr lang="en-US"/>
          </a:p>
        </p:txBody>
      </p:sp>
      <p:sp>
        <p:nvSpPr>
          <p:cNvPr id="34" name="矢印: 右 33">
            <a:extLst>
              <a:ext uri="{FF2B5EF4-FFF2-40B4-BE49-F238E27FC236}">
                <a16:creationId xmlns:a16="http://schemas.microsoft.com/office/drawing/2014/main" id="{4C5A9944-BB86-4DA7-9B15-145A57B61A9C}"/>
              </a:ext>
            </a:extLst>
          </p:cNvPr>
          <p:cNvSpPr/>
          <p:nvPr/>
        </p:nvSpPr>
        <p:spPr>
          <a:xfrm rot="18031016">
            <a:off x="1639012" y="2377934"/>
            <a:ext cx="864096" cy="4126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テキスト ボックス 34">
            <a:extLst>
              <a:ext uri="{FF2B5EF4-FFF2-40B4-BE49-F238E27FC236}">
                <a16:creationId xmlns:a16="http://schemas.microsoft.com/office/drawing/2014/main" id="{3FC1C7DA-F8CD-4756-9750-35AB6C839D1F}"/>
              </a:ext>
            </a:extLst>
          </p:cNvPr>
          <p:cNvSpPr txBox="1"/>
          <p:nvPr/>
        </p:nvSpPr>
        <p:spPr>
          <a:xfrm>
            <a:off x="2195736" y="2564904"/>
            <a:ext cx="1454244" cy="369332"/>
          </a:xfrm>
          <a:prstGeom prst="rect">
            <a:avLst/>
          </a:prstGeom>
          <a:noFill/>
        </p:spPr>
        <p:txBody>
          <a:bodyPr wrap="none" rtlCol="0">
            <a:spAutoFit/>
          </a:bodyPr>
          <a:lstStyle/>
          <a:p>
            <a:pPr marL="342900" indent="-342900">
              <a:buAutoNum type="arabicPeriod"/>
            </a:pPr>
            <a:r>
              <a:rPr lang="ja-JP" altLang="en-US"/>
              <a:t>クローン</a:t>
            </a:r>
            <a:endParaRPr lang="en-US"/>
          </a:p>
        </p:txBody>
      </p:sp>
      <p:sp>
        <p:nvSpPr>
          <p:cNvPr id="36" name="テキスト ボックス 35">
            <a:extLst>
              <a:ext uri="{FF2B5EF4-FFF2-40B4-BE49-F238E27FC236}">
                <a16:creationId xmlns:a16="http://schemas.microsoft.com/office/drawing/2014/main" id="{2304AF94-BE89-4BA2-AF38-7A90F9B3CD63}"/>
              </a:ext>
            </a:extLst>
          </p:cNvPr>
          <p:cNvSpPr txBox="1"/>
          <p:nvPr/>
        </p:nvSpPr>
        <p:spPr>
          <a:xfrm>
            <a:off x="2699792" y="980728"/>
            <a:ext cx="1877437" cy="369332"/>
          </a:xfrm>
          <a:prstGeom prst="rect">
            <a:avLst/>
          </a:prstGeom>
          <a:noFill/>
        </p:spPr>
        <p:txBody>
          <a:bodyPr wrap="none" rtlCol="0">
            <a:spAutoFit/>
          </a:bodyPr>
          <a:lstStyle/>
          <a:p>
            <a:r>
              <a:rPr lang="en-US"/>
              <a:t>2. </a:t>
            </a:r>
            <a:r>
              <a:rPr lang="ja-JP" altLang="en-US"/>
              <a:t>機能</a:t>
            </a:r>
            <a:r>
              <a:rPr lang="en-US" altLang="ja-JP"/>
              <a:t>A1</a:t>
            </a:r>
            <a:r>
              <a:rPr lang="ja-JP" altLang="en-US"/>
              <a:t>を実装</a:t>
            </a:r>
            <a:endParaRPr lang="en-US"/>
          </a:p>
        </p:txBody>
      </p:sp>
      <p:sp>
        <p:nvSpPr>
          <p:cNvPr id="37" name="矢印: 右 36">
            <a:extLst>
              <a:ext uri="{FF2B5EF4-FFF2-40B4-BE49-F238E27FC236}">
                <a16:creationId xmlns:a16="http://schemas.microsoft.com/office/drawing/2014/main" id="{45EB58F4-4F30-455A-9812-4B16FD32C531}"/>
              </a:ext>
            </a:extLst>
          </p:cNvPr>
          <p:cNvSpPr/>
          <p:nvPr/>
        </p:nvSpPr>
        <p:spPr>
          <a:xfrm>
            <a:off x="2915816"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矢印: 右 37">
            <a:extLst>
              <a:ext uri="{FF2B5EF4-FFF2-40B4-BE49-F238E27FC236}">
                <a16:creationId xmlns:a16="http://schemas.microsoft.com/office/drawing/2014/main" id="{7F7CFCBF-F6BD-46D8-9025-65BD94E71049}"/>
              </a:ext>
            </a:extLst>
          </p:cNvPr>
          <p:cNvSpPr/>
          <p:nvPr/>
        </p:nvSpPr>
        <p:spPr>
          <a:xfrm rot="5400000">
            <a:off x="3995936" y="242088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テキスト ボックス 38">
            <a:extLst>
              <a:ext uri="{FF2B5EF4-FFF2-40B4-BE49-F238E27FC236}">
                <a16:creationId xmlns:a16="http://schemas.microsoft.com/office/drawing/2014/main" id="{85B7ED77-72DC-4619-BC27-2B815FE4CA4F}"/>
              </a:ext>
            </a:extLst>
          </p:cNvPr>
          <p:cNvSpPr txBox="1"/>
          <p:nvPr/>
        </p:nvSpPr>
        <p:spPr>
          <a:xfrm>
            <a:off x="4499992" y="2420888"/>
            <a:ext cx="1364476" cy="369332"/>
          </a:xfrm>
          <a:prstGeom prst="rect">
            <a:avLst/>
          </a:prstGeom>
          <a:noFill/>
        </p:spPr>
        <p:txBody>
          <a:bodyPr wrap="none" rtlCol="0">
            <a:spAutoFit/>
          </a:bodyPr>
          <a:lstStyle/>
          <a:p>
            <a:r>
              <a:rPr lang="en-US"/>
              <a:t>3. </a:t>
            </a:r>
            <a:r>
              <a:rPr lang="ja-JP" altLang="en-US"/>
              <a:t>プッシュ</a:t>
            </a:r>
            <a:endParaRPr lang="en-US"/>
          </a:p>
        </p:txBody>
      </p:sp>
      <p:sp>
        <p:nvSpPr>
          <p:cNvPr id="40" name="矢印: 右 39">
            <a:extLst>
              <a:ext uri="{FF2B5EF4-FFF2-40B4-BE49-F238E27FC236}">
                <a16:creationId xmlns:a16="http://schemas.microsoft.com/office/drawing/2014/main" id="{B9FD8A9E-F118-46C4-A291-9387754BF84F}"/>
              </a:ext>
            </a:extLst>
          </p:cNvPr>
          <p:cNvSpPr/>
          <p:nvPr/>
        </p:nvSpPr>
        <p:spPr>
          <a:xfrm rot="5400000">
            <a:off x="399593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テキスト ボックス 40">
            <a:extLst>
              <a:ext uri="{FF2B5EF4-FFF2-40B4-BE49-F238E27FC236}">
                <a16:creationId xmlns:a16="http://schemas.microsoft.com/office/drawing/2014/main" id="{16AE04AF-E4DE-4DE6-99D7-8FADEB176698}"/>
              </a:ext>
            </a:extLst>
          </p:cNvPr>
          <p:cNvSpPr txBox="1"/>
          <p:nvPr/>
        </p:nvSpPr>
        <p:spPr>
          <a:xfrm>
            <a:off x="4572000" y="3861048"/>
            <a:ext cx="1364476" cy="369332"/>
          </a:xfrm>
          <a:prstGeom prst="rect">
            <a:avLst/>
          </a:prstGeom>
          <a:noFill/>
        </p:spPr>
        <p:txBody>
          <a:bodyPr wrap="none" rtlCol="0">
            <a:spAutoFit/>
          </a:bodyPr>
          <a:lstStyle/>
          <a:p>
            <a:r>
              <a:rPr lang="en-US"/>
              <a:t>4. </a:t>
            </a:r>
            <a:r>
              <a:rPr lang="ja-JP" altLang="en-US"/>
              <a:t>クローン</a:t>
            </a:r>
            <a:endParaRPr lang="en-US"/>
          </a:p>
        </p:txBody>
      </p:sp>
      <p:pic>
        <p:nvPicPr>
          <p:cNvPr id="42" name="Picture 2" descr="パソコンを使う会社員のイラスト（男性・怒った顔）">
            <a:extLst>
              <a:ext uri="{FF2B5EF4-FFF2-40B4-BE49-F238E27FC236}">
                <a16:creationId xmlns:a16="http://schemas.microsoft.com/office/drawing/2014/main" id="{C0463013-A2F6-4D19-96F9-3FE920511F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5805264"/>
            <a:ext cx="708880" cy="1029494"/>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C872BBBD-152E-4123-9C05-7DC3EA1BFEC3}"/>
              </a:ext>
            </a:extLst>
          </p:cNvPr>
          <p:cNvSpPr txBox="1"/>
          <p:nvPr/>
        </p:nvSpPr>
        <p:spPr>
          <a:xfrm>
            <a:off x="4427984" y="5301208"/>
            <a:ext cx="3647152" cy="369332"/>
          </a:xfrm>
          <a:prstGeom prst="rect">
            <a:avLst/>
          </a:prstGeom>
          <a:noFill/>
        </p:spPr>
        <p:txBody>
          <a:bodyPr wrap="none" rtlCol="0">
            <a:spAutoFit/>
          </a:bodyPr>
          <a:lstStyle/>
          <a:p>
            <a:r>
              <a:rPr lang="en-US"/>
              <a:t>5. </a:t>
            </a:r>
            <a:r>
              <a:rPr lang="ja-JP" altLang="en-US"/>
              <a:t>機能</a:t>
            </a:r>
            <a:r>
              <a:rPr lang="en-US" altLang="ja-JP"/>
              <a:t>A1</a:t>
            </a:r>
            <a:r>
              <a:rPr lang="ja-JP" altLang="en-US"/>
              <a:t>を無効化して機能</a:t>
            </a:r>
            <a:r>
              <a:rPr lang="en-US" altLang="ja-JP"/>
              <a:t>B</a:t>
            </a:r>
            <a:r>
              <a:rPr lang="ja-JP" altLang="en-US"/>
              <a:t>追加</a:t>
            </a:r>
            <a:endParaRPr lang="en-US" altLang="ja-JP"/>
          </a:p>
        </p:txBody>
      </p:sp>
      <p:sp>
        <p:nvSpPr>
          <p:cNvPr id="44" name="矢印: 右 43">
            <a:extLst>
              <a:ext uri="{FF2B5EF4-FFF2-40B4-BE49-F238E27FC236}">
                <a16:creationId xmlns:a16="http://schemas.microsoft.com/office/drawing/2014/main" id="{D53927B4-4976-4F67-8B15-9CFEBA985FEF}"/>
              </a:ext>
            </a:extLst>
          </p:cNvPr>
          <p:cNvSpPr/>
          <p:nvPr/>
        </p:nvSpPr>
        <p:spPr>
          <a:xfrm>
            <a:off x="5148064" y="458112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矢印: 右 44">
            <a:extLst>
              <a:ext uri="{FF2B5EF4-FFF2-40B4-BE49-F238E27FC236}">
                <a16:creationId xmlns:a16="http://schemas.microsoft.com/office/drawing/2014/main" id="{0FB2A23B-397D-4855-97B8-379A4FD48FD8}"/>
              </a:ext>
            </a:extLst>
          </p:cNvPr>
          <p:cNvSpPr/>
          <p:nvPr/>
        </p:nvSpPr>
        <p:spPr>
          <a:xfrm rot="16200000">
            <a:off x="651621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テキスト ボックス 45">
            <a:extLst>
              <a:ext uri="{FF2B5EF4-FFF2-40B4-BE49-F238E27FC236}">
                <a16:creationId xmlns:a16="http://schemas.microsoft.com/office/drawing/2014/main" id="{FD4583D0-FE5B-4714-9232-031D2582E20F}"/>
              </a:ext>
            </a:extLst>
          </p:cNvPr>
          <p:cNvSpPr txBox="1"/>
          <p:nvPr/>
        </p:nvSpPr>
        <p:spPr>
          <a:xfrm>
            <a:off x="7164288" y="3933056"/>
            <a:ext cx="1364476" cy="369332"/>
          </a:xfrm>
          <a:prstGeom prst="rect">
            <a:avLst/>
          </a:prstGeom>
          <a:noFill/>
        </p:spPr>
        <p:txBody>
          <a:bodyPr wrap="none" rtlCol="0">
            <a:spAutoFit/>
          </a:bodyPr>
          <a:lstStyle/>
          <a:p>
            <a:r>
              <a:rPr lang="en-US"/>
              <a:t>5. </a:t>
            </a:r>
            <a:r>
              <a:rPr lang="ja-JP" altLang="en-US"/>
              <a:t>プッシュ</a:t>
            </a:r>
            <a:endParaRPr lang="en-US"/>
          </a:p>
        </p:txBody>
      </p:sp>
      <p:sp>
        <p:nvSpPr>
          <p:cNvPr id="47" name="矢印: 右 46">
            <a:extLst>
              <a:ext uri="{FF2B5EF4-FFF2-40B4-BE49-F238E27FC236}">
                <a16:creationId xmlns:a16="http://schemas.microsoft.com/office/drawing/2014/main" id="{CADB3BD7-08C7-43B8-A0F7-6A221FC18BC2}"/>
              </a:ext>
            </a:extLst>
          </p:cNvPr>
          <p:cNvSpPr/>
          <p:nvPr/>
        </p:nvSpPr>
        <p:spPr>
          <a:xfrm>
            <a:off x="5148064"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テキスト ボックス 47">
            <a:extLst>
              <a:ext uri="{FF2B5EF4-FFF2-40B4-BE49-F238E27FC236}">
                <a16:creationId xmlns:a16="http://schemas.microsoft.com/office/drawing/2014/main" id="{A2D34405-A402-4562-8B7D-EC0B7D1618C8}"/>
              </a:ext>
            </a:extLst>
          </p:cNvPr>
          <p:cNvSpPr txBox="1"/>
          <p:nvPr/>
        </p:nvSpPr>
        <p:spPr>
          <a:xfrm>
            <a:off x="4788024" y="980728"/>
            <a:ext cx="1877437" cy="369332"/>
          </a:xfrm>
          <a:prstGeom prst="rect">
            <a:avLst/>
          </a:prstGeom>
          <a:noFill/>
        </p:spPr>
        <p:txBody>
          <a:bodyPr wrap="none" rtlCol="0">
            <a:spAutoFit/>
          </a:bodyPr>
          <a:lstStyle/>
          <a:p>
            <a:r>
              <a:rPr lang="en-US"/>
              <a:t>6. </a:t>
            </a:r>
            <a:r>
              <a:rPr lang="ja-JP" altLang="en-US"/>
              <a:t>機能</a:t>
            </a:r>
            <a:r>
              <a:rPr lang="en-US" altLang="ja-JP"/>
              <a:t>A2</a:t>
            </a:r>
            <a:r>
              <a:rPr lang="ja-JP" altLang="en-US"/>
              <a:t>を実装</a:t>
            </a:r>
            <a:endParaRPr lang="en-US"/>
          </a:p>
        </p:txBody>
      </p:sp>
      <p:sp>
        <p:nvSpPr>
          <p:cNvPr id="49" name="矢印: 上下 48">
            <a:extLst>
              <a:ext uri="{FF2B5EF4-FFF2-40B4-BE49-F238E27FC236}">
                <a16:creationId xmlns:a16="http://schemas.microsoft.com/office/drawing/2014/main" id="{79F1FBD8-0AB4-4B91-94E3-2B5D349060CE}"/>
              </a:ext>
            </a:extLst>
          </p:cNvPr>
          <p:cNvSpPr/>
          <p:nvPr/>
        </p:nvSpPr>
        <p:spPr>
          <a:xfrm>
            <a:off x="7308304" y="2204864"/>
            <a:ext cx="360040" cy="864096"/>
          </a:xfrm>
          <a:prstGeom prst="up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爆発: 14 pt 49">
            <a:extLst>
              <a:ext uri="{FF2B5EF4-FFF2-40B4-BE49-F238E27FC236}">
                <a16:creationId xmlns:a16="http://schemas.microsoft.com/office/drawing/2014/main" id="{11D91604-B0CB-44E3-A870-492AA6B5F468}"/>
              </a:ext>
            </a:extLst>
          </p:cNvPr>
          <p:cNvSpPr/>
          <p:nvPr/>
        </p:nvSpPr>
        <p:spPr>
          <a:xfrm>
            <a:off x="7164288" y="2420888"/>
            <a:ext cx="720080" cy="432048"/>
          </a:xfrm>
          <a:prstGeom prst="irregularSeal2">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51" name="Picture 4" descr="パソコンを使う会社員のイラスト（女性・怒った顔）">
            <a:extLst>
              <a:ext uri="{FF2B5EF4-FFF2-40B4-BE49-F238E27FC236}">
                <a16:creationId xmlns:a16="http://schemas.microsoft.com/office/drawing/2014/main" id="{DFBB981A-8A0B-46E0-A952-72C52DF679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8384" y="980728"/>
            <a:ext cx="808045" cy="1173510"/>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47F40F0F-70B7-41CB-8A04-20BDC228C283}"/>
              </a:ext>
            </a:extLst>
          </p:cNvPr>
          <p:cNvSpPr txBox="1"/>
          <p:nvPr/>
        </p:nvSpPr>
        <p:spPr>
          <a:xfrm>
            <a:off x="7956376" y="2348880"/>
            <a:ext cx="902811" cy="523220"/>
          </a:xfrm>
          <a:prstGeom prst="rect">
            <a:avLst/>
          </a:prstGeom>
          <a:noFill/>
        </p:spPr>
        <p:txBody>
          <a:bodyPr wrap="none" rtlCol="0">
            <a:spAutoFit/>
          </a:bodyPr>
          <a:lstStyle/>
          <a:p>
            <a:r>
              <a:rPr lang="ja-JP" altLang="en-US" sz="2800"/>
              <a:t>競合</a:t>
            </a:r>
            <a:endParaRPr lang="en-US" sz="2800"/>
          </a:p>
        </p:txBody>
      </p:sp>
    </p:spTree>
    <p:extLst>
      <p:ext uri="{BB962C8B-B14F-4D97-AF65-F5344CB8AC3E}">
        <p14:creationId xmlns:p14="http://schemas.microsoft.com/office/powerpoint/2010/main" val="1670817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DD4B472-EFB6-4CE0-AB35-1F1C06E1A879}"/>
              </a:ext>
            </a:extLst>
          </p:cNvPr>
          <p:cNvSpPr>
            <a:spLocks noGrp="1"/>
          </p:cNvSpPr>
          <p:nvPr>
            <p:ph type="body" sz="quarter" idx="10"/>
          </p:nvPr>
        </p:nvSpPr>
        <p:spPr/>
        <p:txBody>
          <a:bodyPr/>
          <a:lstStyle/>
          <a:p>
            <a:r>
              <a:rPr lang="ja-JP" altLang="en-US"/>
              <a:t>対話型リベース</a:t>
            </a:r>
            <a:endParaRPr lang="en-US"/>
          </a:p>
        </p:txBody>
      </p:sp>
      <p:sp>
        <p:nvSpPr>
          <p:cNvPr id="3" name="テキスト ボックス 2">
            <a:extLst>
              <a:ext uri="{FF2B5EF4-FFF2-40B4-BE49-F238E27FC236}">
                <a16:creationId xmlns:a16="http://schemas.microsoft.com/office/drawing/2014/main" id="{3D189AC3-1BDC-4866-A2C6-3A0445B5164B}"/>
              </a:ext>
            </a:extLst>
          </p:cNvPr>
          <p:cNvSpPr txBox="1"/>
          <p:nvPr/>
        </p:nvSpPr>
        <p:spPr>
          <a:xfrm>
            <a:off x="251520" y="1196752"/>
            <a:ext cx="513473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rebase -i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6" name="テキスト ボックス 5">
            <a:extLst>
              <a:ext uri="{FF2B5EF4-FFF2-40B4-BE49-F238E27FC236}">
                <a16:creationId xmlns:a16="http://schemas.microsoft.com/office/drawing/2014/main" id="{B0F02B47-97F1-4E6C-9A39-F7A1228EA6EC}"/>
              </a:ext>
            </a:extLst>
          </p:cNvPr>
          <p:cNvSpPr txBox="1"/>
          <p:nvPr/>
        </p:nvSpPr>
        <p:spPr>
          <a:xfrm>
            <a:off x="179512" y="2636912"/>
            <a:ext cx="7272808" cy="1200329"/>
          </a:xfrm>
          <a:prstGeom prst="rect">
            <a:avLst/>
          </a:prstGeom>
          <a:noFill/>
          <a:ln>
            <a:solidFill>
              <a:schemeClr val="tx1"/>
            </a:solidFill>
          </a:ln>
        </p:spPr>
        <p:txBody>
          <a:bodyPr wrap="square">
            <a:spAutoFit/>
          </a:bodyPr>
          <a:lstStyle/>
          <a:p>
            <a:r>
              <a:rPr lang="en-US">
                <a:latin typeface="Consolas" panose="020B0609020204030204" pitchFamily="49" charset="0"/>
              </a:rPr>
              <a:t>pick d6f185f c1</a:t>
            </a:r>
          </a:p>
          <a:p>
            <a:r>
              <a:rPr lang="en-US">
                <a:latin typeface="Consolas" panose="020B0609020204030204" pitchFamily="49" charset="0"/>
              </a:rPr>
              <a:t>pick b2b0b0b c2</a:t>
            </a:r>
          </a:p>
          <a:p>
            <a:endParaRPr lang="en-US">
              <a:latin typeface="Consolas" panose="020B0609020204030204" pitchFamily="49" charset="0"/>
            </a:endParaRPr>
          </a:p>
          <a:p>
            <a:r>
              <a:rPr lang="en-US">
                <a:latin typeface="Consolas" panose="020B0609020204030204" pitchFamily="49" charset="0"/>
              </a:rPr>
              <a:t># Rebase e9c8c91..b2b0b0b onto e9c8c91 (2 commands)</a:t>
            </a:r>
          </a:p>
        </p:txBody>
      </p:sp>
      <p:sp>
        <p:nvSpPr>
          <p:cNvPr id="7" name="テキスト ボックス 6">
            <a:extLst>
              <a:ext uri="{FF2B5EF4-FFF2-40B4-BE49-F238E27FC236}">
                <a16:creationId xmlns:a16="http://schemas.microsoft.com/office/drawing/2014/main" id="{28B13B8A-90B6-4B13-8CA5-A04687D08547}"/>
              </a:ext>
            </a:extLst>
          </p:cNvPr>
          <p:cNvSpPr txBox="1"/>
          <p:nvPr/>
        </p:nvSpPr>
        <p:spPr>
          <a:xfrm>
            <a:off x="35496" y="2132856"/>
            <a:ext cx="6032421" cy="461665"/>
          </a:xfrm>
          <a:prstGeom prst="rect">
            <a:avLst/>
          </a:prstGeom>
          <a:noFill/>
        </p:spPr>
        <p:txBody>
          <a:bodyPr wrap="none" rtlCol="0">
            <a:spAutoFit/>
          </a:bodyPr>
          <a:lstStyle/>
          <a:p>
            <a:r>
              <a:rPr lang="ja-JP" altLang="en-US" sz="2400"/>
              <a:t>エディタが開き、以下のような画面がでる</a:t>
            </a:r>
            <a:endParaRPr lang="en-US" sz="2400"/>
          </a:p>
        </p:txBody>
      </p:sp>
      <p:sp>
        <p:nvSpPr>
          <p:cNvPr id="8" name="テキスト ボックス 7">
            <a:extLst>
              <a:ext uri="{FF2B5EF4-FFF2-40B4-BE49-F238E27FC236}">
                <a16:creationId xmlns:a16="http://schemas.microsoft.com/office/drawing/2014/main" id="{EDA67D27-83AE-4B73-B183-83CC5EAC45B5}"/>
              </a:ext>
            </a:extLst>
          </p:cNvPr>
          <p:cNvSpPr txBox="1"/>
          <p:nvPr/>
        </p:nvSpPr>
        <p:spPr>
          <a:xfrm>
            <a:off x="179512" y="4221088"/>
            <a:ext cx="7263527" cy="830997"/>
          </a:xfrm>
          <a:prstGeom prst="rect">
            <a:avLst/>
          </a:prstGeom>
          <a:noFill/>
        </p:spPr>
        <p:txBody>
          <a:bodyPr wrap="none" rtlCol="0">
            <a:spAutoFit/>
          </a:bodyPr>
          <a:lstStyle/>
          <a:p>
            <a:r>
              <a:rPr lang="ja-JP" altLang="en-US" sz="2400"/>
              <a:t>リベースで移動するコミット候補が表示されており</a:t>
            </a:r>
            <a:endParaRPr lang="en-US" altLang="ja-JP" sz="2400"/>
          </a:p>
          <a:p>
            <a:r>
              <a:rPr lang="ja-JP" altLang="en-US" sz="2400"/>
              <a:t>どのコミットをどうするか選ぶ</a:t>
            </a:r>
            <a:endParaRPr lang="en-US" sz="2400"/>
          </a:p>
        </p:txBody>
      </p:sp>
      <p:sp>
        <p:nvSpPr>
          <p:cNvPr id="9" name="テキスト ボックス 8">
            <a:extLst>
              <a:ext uri="{FF2B5EF4-FFF2-40B4-BE49-F238E27FC236}">
                <a16:creationId xmlns:a16="http://schemas.microsoft.com/office/drawing/2014/main" id="{93D18DDA-A3A5-4748-BE8D-71D127257B97}"/>
              </a:ext>
            </a:extLst>
          </p:cNvPr>
          <p:cNvSpPr txBox="1"/>
          <p:nvPr/>
        </p:nvSpPr>
        <p:spPr>
          <a:xfrm>
            <a:off x="467544" y="5157192"/>
            <a:ext cx="7588937" cy="830997"/>
          </a:xfrm>
          <a:prstGeom prst="rect">
            <a:avLst/>
          </a:prstGeom>
          <a:noFill/>
        </p:spPr>
        <p:txBody>
          <a:bodyPr wrap="none" rtlCol="0">
            <a:spAutoFit/>
          </a:bodyPr>
          <a:lstStyle/>
          <a:p>
            <a:r>
              <a:rPr lang="en-US" sz="2400"/>
              <a:t>pick     : </a:t>
            </a:r>
            <a:r>
              <a:rPr lang="ja-JP" altLang="en-US" sz="2400"/>
              <a:t>コミットをそのまま使う</a:t>
            </a:r>
            <a:endParaRPr lang="en-US" altLang="ja-JP" sz="2400"/>
          </a:p>
          <a:p>
            <a:r>
              <a:rPr lang="en-US" sz="2400"/>
              <a:t>squash: </a:t>
            </a:r>
            <a:r>
              <a:rPr lang="ja-JP" altLang="en-US" sz="2400"/>
              <a:t>コミットは使うが、前のコミットとまとめる</a:t>
            </a:r>
            <a:r>
              <a:rPr lang="en-US" sz="2400"/>
              <a:t> </a:t>
            </a:r>
          </a:p>
        </p:txBody>
      </p:sp>
      <p:sp>
        <p:nvSpPr>
          <p:cNvPr id="10" name="テキスト ボックス 9">
            <a:extLst>
              <a:ext uri="{FF2B5EF4-FFF2-40B4-BE49-F238E27FC236}">
                <a16:creationId xmlns:a16="http://schemas.microsoft.com/office/drawing/2014/main" id="{E31B5349-4983-42B1-BD3D-F137467ADBAE}"/>
              </a:ext>
            </a:extLst>
          </p:cNvPr>
          <p:cNvSpPr txBox="1"/>
          <p:nvPr/>
        </p:nvSpPr>
        <p:spPr>
          <a:xfrm>
            <a:off x="179512" y="6165304"/>
            <a:ext cx="6647974" cy="461665"/>
          </a:xfrm>
          <a:prstGeom prst="rect">
            <a:avLst/>
          </a:prstGeom>
          <a:noFill/>
        </p:spPr>
        <p:txBody>
          <a:bodyPr wrap="none" rtlCol="0">
            <a:spAutoFit/>
          </a:bodyPr>
          <a:lstStyle/>
          <a:p>
            <a:r>
              <a:rPr lang="ja-JP" altLang="en-US" sz="2400"/>
              <a:t>コミットを破棄したり、並べ替えたりもできる</a:t>
            </a:r>
            <a:endParaRPr lang="en-US" sz="2400"/>
          </a:p>
        </p:txBody>
      </p:sp>
    </p:spTree>
    <p:extLst>
      <p:ext uri="{BB962C8B-B14F-4D97-AF65-F5344CB8AC3E}">
        <p14:creationId xmlns:p14="http://schemas.microsoft.com/office/powerpoint/2010/main" val="2153335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E4A664-4968-4ACA-82F7-F55590764AFC}"/>
              </a:ext>
            </a:extLst>
          </p:cNvPr>
          <p:cNvSpPr>
            <a:spLocks noGrp="1"/>
          </p:cNvSpPr>
          <p:nvPr>
            <p:ph type="body" sz="quarter" idx="10"/>
          </p:nvPr>
        </p:nvSpPr>
        <p:spPr/>
        <p:txBody>
          <a:bodyPr/>
          <a:lstStyle/>
          <a:p>
            <a:r>
              <a:rPr lang="ja-JP" altLang="en-US"/>
              <a:t>コミットの</a:t>
            </a:r>
            <a:r>
              <a:rPr lang="en-US" altLang="ja-JP"/>
              <a:t>squash</a:t>
            </a:r>
            <a:endParaRPr lang="en-US"/>
          </a:p>
        </p:txBody>
      </p:sp>
      <p:sp>
        <p:nvSpPr>
          <p:cNvPr id="3" name="楕円 4">
            <a:extLst>
              <a:ext uri="{FF2B5EF4-FFF2-40B4-BE49-F238E27FC236}">
                <a16:creationId xmlns:a16="http://schemas.microsoft.com/office/drawing/2014/main" id="{CB4A76FE-5E73-4FDC-A70D-E16C68B2A04D}"/>
              </a:ext>
            </a:extLst>
          </p:cNvPr>
          <p:cNvSpPr/>
          <p:nvPr/>
        </p:nvSpPr>
        <p:spPr>
          <a:xfrm>
            <a:off x="924609" y="207336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6FA7CF29-3873-44E8-B252-AA0AC3FEA12C}"/>
              </a:ext>
            </a:extLst>
          </p:cNvPr>
          <p:cNvSpPr/>
          <p:nvPr/>
        </p:nvSpPr>
        <p:spPr>
          <a:xfrm>
            <a:off x="1716697" y="161303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1CF497C3-5FFB-4E76-8F7C-6781F476D418}"/>
              </a:ext>
            </a:extLst>
          </p:cNvPr>
          <p:cNvSpPr/>
          <p:nvPr/>
        </p:nvSpPr>
        <p:spPr>
          <a:xfrm>
            <a:off x="2796817" y="161303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9262437F-ADEC-49C5-AB00-406E5DBB5222}"/>
              </a:ext>
            </a:extLst>
          </p:cNvPr>
          <p:cNvSpPr/>
          <p:nvPr/>
        </p:nvSpPr>
        <p:spPr>
          <a:xfrm>
            <a:off x="1716697" y="248671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73645262-246A-4224-B8AA-425E99B36FBB}"/>
              </a:ext>
            </a:extLst>
          </p:cNvPr>
          <p:cNvSpPr/>
          <p:nvPr/>
        </p:nvSpPr>
        <p:spPr>
          <a:xfrm>
            <a:off x="2796817" y="248671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73415D29-E708-4213-AF74-1D5071B49416}"/>
              </a:ext>
            </a:extLst>
          </p:cNvPr>
          <p:cNvCxnSpPr>
            <a:cxnSpLocks/>
            <a:stCxn id="3" idx="7"/>
            <a:endCxn id="4" idx="2"/>
          </p:cNvCxnSpPr>
          <p:nvPr/>
        </p:nvCxnSpPr>
        <p:spPr>
          <a:xfrm flipV="1">
            <a:off x="1170460" y="1757050"/>
            <a:ext cx="546237" cy="358493"/>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84482C7-CD22-46DB-94E3-B7450363AD1B}"/>
              </a:ext>
            </a:extLst>
          </p:cNvPr>
          <p:cNvCxnSpPr>
            <a:cxnSpLocks/>
            <a:stCxn id="3" idx="5"/>
            <a:endCxn id="6" idx="2"/>
          </p:cNvCxnSpPr>
          <p:nvPr/>
        </p:nvCxnSpPr>
        <p:spPr>
          <a:xfrm>
            <a:off x="1170460" y="2319213"/>
            <a:ext cx="546237" cy="311513"/>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881A54D-D9B5-4916-8B00-1831832B858D}"/>
              </a:ext>
            </a:extLst>
          </p:cNvPr>
          <p:cNvCxnSpPr>
            <a:cxnSpLocks/>
            <a:stCxn id="4" idx="6"/>
            <a:endCxn id="5" idx="2"/>
          </p:cNvCxnSpPr>
          <p:nvPr/>
        </p:nvCxnSpPr>
        <p:spPr>
          <a:xfrm>
            <a:off x="2004729" y="175705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0F646F3-B8A1-487F-AC22-D91A23B77331}"/>
              </a:ext>
            </a:extLst>
          </p:cNvPr>
          <p:cNvCxnSpPr>
            <a:cxnSpLocks/>
            <a:stCxn id="6" idx="6"/>
            <a:endCxn id="7" idx="2"/>
          </p:cNvCxnSpPr>
          <p:nvPr/>
        </p:nvCxnSpPr>
        <p:spPr>
          <a:xfrm>
            <a:off x="2004729" y="2630726"/>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4E06626D-A9DF-42FA-B48D-194C9C325507}"/>
              </a:ext>
            </a:extLst>
          </p:cNvPr>
          <p:cNvSpPr txBox="1"/>
          <p:nvPr/>
        </p:nvSpPr>
        <p:spPr>
          <a:xfrm>
            <a:off x="1667664" y="2671557"/>
            <a:ext cx="437940" cy="369332"/>
          </a:xfrm>
          <a:prstGeom prst="rect">
            <a:avLst/>
          </a:prstGeom>
          <a:noFill/>
        </p:spPr>
        <p:txBody>
          <a:bodyPr wrap="none" rtlCol="0">
            <a:spAutoFit/>
          </a:bodyPr>
          <a:lstStyle/>
          <a:p>
            <a:r>
              <a:rPr kumimoji="1" lang="en-US" altLang="ja-JP" dirty="0">
                <a:latin typeface="Consolas" panose="020B0609020204030204" pitchFamily="49" charset="0"/>
              </a:rPr>
              <a:t>c1</a:t>
            </a:r>
            <a:endParaRPr kumimoji="1" lang="ja-JP" altLang="en-US" dirty="0">
              <a:latin typeface="Consolas" panose="020B0609020204030204" pitchFamily="49" charset="0"/>
            </a:endParaRPr>
          </a:p>
        </p:txBody>
      </p:sp>
      <p:sp>
        <p:nvSpPr>
          <p:cNvPr id="13" name="テキスト ボックス 12">
            <a:extLst>
              <a:ext uri="{FF2B5EF4-FFF2-40B4-BE49-F238E27FC236}">
                <a16:creationId xmlns:a16="http://schemas.microsoft.com/office/drawing/2014/main" id="{6D830D02-2732-467F-A11E-CBD96876D2EC}"/>
              </a:ext>
            </a:extLst>
          </p:cNvPr>
          <p:cNvSpPr txBox="1"/>
          <p:nvPr/>
        </p:nvSpPr>
        <p:spPr>
          <a:xfrm>
            <a:off x="2747784" y="2671557"/>
            <a:ext cx="437940" cy="369332"/>
          </a:xfrm>
          <a:prstGeom prst="rect">
            <a:avLst/>
          </a:prstGeom>
          <a:noFill/>
        </p:spPr>
        <p:txBody>
          <a:bodyPr wrap="none" rtlCol="0">
            <a:spAutoFit/>
          </a:bodyPr>
          <a:lstStyle/>
          <a:p>
            <a:r>
              <a:rPr kumimoji="1" lang="en-US" altLang="ja-JP" dirty="0">
                <a:latin typeface="Consolas" panose="020B0609020204030204" pitchFamily="49" charset="0"/>
              </a:rPr>
              <a:t>c2</a:t>
            </a:r>
            <a:endParaRPr kumimoji="1" lang="ja-JP" altLang="en-US" dirty="0">
              <a:latin typeface="Consolas" panose="020B0609020204030204" pitchFamily="49" charset="0"/>
            </a:endParaRPr>
          </a:p>
        </p:txBody>
      </p:sp>
      <p:sp>
        <p:nvSpPr>
          <p:cNvPr id="14" name="テキスト ボックス 13">
            <a:extLst>
              <a:ext uri="{FF2B5EF4-FFF2-40B4-BE49-F238E27FC236}">
                <a16:creationId xmlns:a16="http://schemas.microsoft.com/office/drawing/2014/main" id="{E62FC790-8D2F-4901-830A-0DC5EB362E85}"/>
              </a:ext>
            </a:extLst>
          </p:cNvPr>
          <p:cNvSpPr txBox="1"/>
          <p:nvPr/>
        </p:nvSpPr>
        <p:spPr>
          <a:xfrm>
            <a:off x="4123547" y="3469831"/>
            <a:ext cx="3583032" cy="461665"/>
          </a:xfrm>
          <a:prstGeom prst="rect">
            <a:avLst/>
          </a:prstGeom>
          <a:solidFill>
            <a:schemeClr val="tx1"/>
          </a:solidFill>
        </p:spPr>
        <p:txBody>
          <a:bodyPr wrap="none" rtlCol="0">
            <a:spAutoFit/>
          </a:bodyPr>
          <a:lstStyle/>
          <a:p>
            <a:r>
              <a:rPr lang="en-US" altLang="ja-JP" sz="2400" dirty="0">
                <a:solidFill>
                  <a:schemeClr val="bg1"/>
                </a:solidFill>
                <a:latin typeface="Consolas" panose="020B0609020204030204" pitchFamily="49" charset="0"/>
              </a:rPr>
              <a:t>$ git </a:t>
            </a:r>
            <a:r>
              <a:rPr lang="en-US" altLang="ja-JP" sz="2400">
                <a:solidFill>
                  <a:schemeClr val="bg1"/>
                </a:solidFill>
                <a:latin typeface="Consolas" panose="020B0609020204030204" pitchFamily="49" charset="0"/>
              </a:rPr>
              <a:t>rebase –i main</a:t>
            </a:r>
            <a:endParaRPr kumimoji="1" lang="ja-JP" altLang="en-US" sz="2400" dirty="0">
              <a:solidFill>
                <a:schemeClr val="bg1"/>
              </a:solidFill>
              <a:latin typeface="Consolas" panose="020B0609020204030204" pitchFamily="49" charset="0"/>
            </a:endParaRPr>
          </a:p>
        </p:txBody>
      </p:sp>
      <p:sp>
        <p:nvSpPr>
          <p:cNvPr id="15" name="矢印: 下 14">
            <a:extLst>
              <a:ext uri="{FF2B5EF4-FFF2-40B4-BE49-F238E27FC236}">
                <a16:creationId xmlns:a16="http://schemas.microsoft.com/office/drawing/2014/main" id="{EF7A6F5A-FFD0-41DB-8EA0-C92B49601E9C}"/>
              </a:ext>
            </a:extLst>
          </p:cNvPr>
          <p:cNvSpPr/>
          <p:nvPr/>
        </p:nvSpPr>
        <p:spPr>
          <a:xfrm>
            <a:off x="3275856" y="3573016"/>
            <a:ext cx="576064" cy="474352"/>
          </a:xfrm>
          <a:prstGeom prst="downArrow">
            <a:avLst/>
          </a:prstGeom>
          <a:solidFill>
            <a:srgbClr val="FF0000"/>
          </a:solidFill>
          <a:ln>
            <a:solidFill>
              <a:schemeClr val="tx1"/>
            </a:solidFill>
          </a:ln>
        </p:spPr>
        <p:txBody>
          <a:bodyPr wrap="square" rtlCol="0" anchor="ctr">
            <a:spAutoFit/>
          </a:bodyPr>
          <a:lstStyle/>
          <a:p>
            <a:pPr algn="ctr"/>
            <a:endParaRPr kumimoji="1" lang="ja-JP" altLang="en-US" sz="2400" dirty="0"/>
          </a:p>
        </p:txBody>
      </p:sp>
      <p:grpSp>
        <p:nvGrpSpPr>
          <p:cNvPr id="18" name="グループ化 17">
            <a:extLst>
              <a:ext uri="{FF2B5EF4-FFF2-40B4-BE49-F238E27FC236}">
                <a16:creationId xmlns:a16="http://schemas.microsoft.com/office/drawing/2014/main" id="{618B2C91-2A31-48E8-80C5-1EFB660B805A}"/>
              </a:ext>
            </a:extLst>
          </p:cNvPr>
          <p:cNvGrpSpPr/>
          <p:nvPr/>
        </p:nvGrpSpPr>
        <p:grpSpPr>
          <a:xfrm>
            <a:off x="2723401" y="1005793"/>
            <a:ext cx="444887" cy="541419"/>
            <a:chOff x="3131839" y="1196752"/>
            <a:chExt cx="3600401" cy="4381620"/>
          </a:xfrm>
        </p:grpSpPr>
        <p:sp>
          <p:nvSpPr>
            <p:cNvPr id="19" name="正方形/長方形 18">
              <a:extLst>
                <a:ext uri="{FF2B5EF4-FFF2-40B4-BE49-F238E27FC236}">
                  <a16:creationId xmlns:a16="http://schemas.microsoft.com/office/drawing/2014/main" id="{ACDB9EAA-5D5B-48F8-BEDC-F8D9D1C73D87}"/>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EB1B8729-C540-466E-8CAB-3C288993AF3F}"/>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AB2F77ED-C809-477F-8E6B-EFFA6449B894}"/>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E912C72D-05A4-491E-99A5-141B2E2D8DC1}"/>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正方形/長方形 22">
              <a:extLst>
                <a:ext uri="{FF2B5EF4-FFF2-40B4-BE49-F238E27FC236}">
                  <a16:creationId xmlns:a16="http://schemas.microsoft.com/office/drawing/2014/main" id="{7D8BAC79-46DB-4FB5-A4BB-9C395AB59B52}"/>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4" name="グループ化 23">
            <a:extLst>
              <a:ext uri="{FF2B5EF4-FFF2-40B4-BE49-F238E27FC236}">
                <a16:creationId xmlns:a16="http://schemas.microsoft.com/office/drawing/2014/main" id="{70F2B39C-B284-41EB-9180-003D55C22E9E}"/>
              </a:ext>
            </a:extLst>
          </p:cNvPr>
          <p:cNvGrpSpPr/>
          <p:nvPr/>
        </p:nvGrpSpPr>
        <p:grpSpPr>
          <a:xfrm>
            <a:off x="1633756" y="1219448"/>
            <a:ext cx="444887" cy="318975"/>
            <a:chOff x="3131840" y="2996953"/>
            <a:chExt cx="3600400" cy="2581419"/>
          </a:xfrm>
        </p:grpSpPr>
        <p:sp>
          <p:nvSpPr>
            <p:cNvPr id="25" name="正方形/長方形 24">
              <a:extLst>
                <a:ext uri="{FF2B5EF4-FFF2-40B4-BE49-F238E27FC236}">
                  <a16:creationId xmlns:a16="http://schemas.microsoft.com/office/drawing/2014/main" id="{AB60DFB0-7079-4D60-B071-FD12EABA347E}"/>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FA0349D0-D6FD-4A9C-9E99-E72410440CA5}"/>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4DEB3EBC-08DE-4612-AB8E-175EB69E597D}"/>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EBC2E0A4-C607-449D-B27F-47516B85866A}"/>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9" name="グループ化 28">
            <a:extLst>
              <a:ext uri="{FF2B5EF4-FFF2-40B4-BE49-F238E27FC236}">
                <a16:creationId xmlns:a16="http://schemas.microsoft.com/office/drawing/2014/main" id="{9C7948C0-C85E-4F83-B987-F38713EEB6A7}"/>
              </a:ext>
            </a:extLst>
          </p:cNvPr>
          <p:cNvGrpSpPr/>
          <p:nvPr/>
        </p:nvGrpSpPr>
        <p:grpSpPr>
          <a:xfrm>
            <a:off x="371520" y="2192621"/>
            <a:ext cx="444887" cy="318976"/>
            <a:chOff x="3131840" y="2996953"/>
            <a:chExt cx="3600400" cy="2581419"/>
          </a:xfrm>
        </p:grpSpPr>
        <p:sp>
          <p:nvSpPr>
            <p:cNvPr id="30" name="正方形/長方形 29">
              <a:extLst>
                <a:ext uri="{FF2B5EF4-FFF2-40B4-BE49-F238E27FC236}">
                  <a16:creationId xmlns:a16="http://schemas.microsoft.com/office/drawing/2014/main" id="{579C25C8-D73F-4D68-9EED-65C7658E0CDB}"/>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00AE9D99-270F-4D0F-A27D-F806B41AEC2C}"/>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33AB4A6F-3AD4-46F1-A5DB-07685E759926}"/>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3" name="グループ化 32">
            <a:extLst>
              <a:ext uri="{FF2B5EF4-FFF2-40B4-BE49-F238E27FC236}">
                <a16:creationId xmlns:a16="http://schemas.microsoft.com/office/drawing/2014/main" id="{2483278F-4B0F-46FD-91FB-DA20CA45647F}"/>
              </a:ext>
            </a:extLst>
          </p:cNvPr>
          <p:cNvGrpSpPr/>
          <p:nvPr/>
        </p:nvGrpSpPr>
        <p:grpSpPr>
          <a:xfrm>
            <a:off x="1595656" y="3103605"/>
            <a:ext cx="444887" cy="541419"/>
            <a:chOff x="3131840" y="1196753"/>
            <a:chExt cx="3600400" cy="4381619"/>
          </a:xfrm>
        </p:grpSpPr>
        <p:sp>
          <p:nvSpPr>
            <p:cNvPr id="34" name="正方形/長方形 33">
              <a:extLst>
                <a:ext uri="{FF2B5EF4-FFF2-40B4-BE49-F238E27FC236}">
                  <a16:creationId xmlns:a16="http://schemas.microsoft.com/office/drawing/2014/main" id="{14CE204B-69EC-464A-9860-9E8A20F1DE2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F2EA3470-1E0C-404F-A93E-38BFB61907CF}"/>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4C97454E-8440-4FBF-ACF0-EA86C4A9D1EA}"/>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8A1F93B6-6C06-4BEB-9F4E-AEC1C1CC5900}"/>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FDC4B820-BD8E-454E-B552-A41BA2803C2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9" name="グループ化 38">
            <a:extLst>
              <a:ext uri="{FF2B5EF4-FFF2-40B4-BE49-F238E27FC236}">
                <a16:creationId xmlns:a16="http://schemas.microsoft.com/office/drawing/2014/main" id="{69916527-666F-4848-897A-387482FF48F1}"/>
              </a:ext>
            </a:extLst>
          </p:cNvPr>
          <p:cNvGrpSpPr/>
          <p:nvPr/>
        </p:nvGrpSpPr>
        <p:grpSpPr>
          <a:xfrm>
            <a:off x="2694826" y="3103605"/>
            <a:ext cx="444887" cy="541419"/>
            <a:chOff x="3131840" y="1196753"/>
            <a:chExt cx="3600400" cy="4381619"/>
          </a:xfrm>
        </p:grpSpPr>
        <p:sp>
          <p:nvSpPr>
            <p:cNvPr id="40" name="正方形/長方形 39">
              <a:extLst>
                <a:ext uri="{FF2B5EF4-FFF2-40B4-BE49-F238E27FC236}">
                  <a16:creationId xmlns:a16="http://schemas.microsoft.com/office/drawing/2014/main" id="{F19CD707-741A-4EC8-8B00-25AD58EBF6D7}"/>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DE8D2806-4864-4141-A75B-FCB8365CE741}"/>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直角三角形 41">
              <a:extLst>
                <a:ext uri="{FF2B5EF4-FFF2-40B4-BE49-F238E27FC236}">
                  <a16:creationId xmlns:a16="http://schemas.microsoft.com/office/drawing/2014/main" id="{CC545110-C8D5-4BF7-AD19-9D6C676945E1}"/>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76443626-1BD1-43DC-AB04-1E7845F88905}"/>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正方形/長方形 44">
              <a:extLst>
                <a:ext uri="{FF2B5EF4-FFF2-40B4-BE49-F238E27FC236}">
                  <a16:creationId xmlns:a16="http://schemas.microsoft.com/office/drawing/2014/main" id="{E9D42218-FC03-417F-A754-A54C274CBE3C}"/>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3" name="グループ化 62">
            <a:extLst>
              <a:ext uri="{FF2B5EF4-FFF2-40B4-BE49-F238E27FC236}">
                <a16:creationId xmlns:a16="http://schemas.microsoft.com/office/drawing/2014/main" id="{D191B3F2-ECB4-40A3-AB04-0C1BBA5A1483}"/>
              </a:ext>
            </a:extLst>
          </p:cNvPr>
          <p:cNvGrpSpPr/>
          <p:nvPr/>
        </p:nvGrpSpPr>
        <p:grpSpPr>
          <a:xfrm>
            <a:off x="2027704" y="2713861"/>
            <a:ext cx="672088" cy="584775"/>
            <a:chOff x="2374560" y="2726975"/>
            <a:chExt cx="672088" cy="584775"/>
          </a:xfrm>
        </p:grpSpPr>
        <p:sp>
          <p:nvSpPr>
            <p:cNvPr id="16" name="テキスト ボックス 15">
              <a:extLst>
                <a:ext uri="{FF2B5EF4-FFF2-40B4-BE49-F238E27FC236}">
                  <a16:creationId xmlns:a16="http://schemas.microsoft.com/office/drawing/2014/main" id="{0F3A99FD-6F24-4544-89D5-152AD1E4AD70}"/>
                </a:ext>
              </a:extLst>
            </p:cNvPr>
            <p:cNvSpPr txBox="1"/>
            <p:nvPr/>
          </p:nvSpPr>
          <p:spPr>
            <a:xfrm>
              <a:off x="2374560" y="272697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17" name="四角形: 角を丸くする 16">
              <a:extLst>
                <a:ext uri="{FF2B5EF4-FFF2-40B4-BE49-F238E27FC236}">
                  <a16:creationId xmlns:a16="http://schemas.microsoft.com/office/drawing/2014/main" id="{4E6F8EC0-E3F8-41B3-9E04-7A5D734356F6}"/>
                </a:ext>
              </a:extLst>
            </p:cNvPr>
            <p:cNvSpPr/>
            <p:nvPr/>
          </p:nvSpPr>
          <p:spPr>
            <a:xfrm>
              <a:off x="2438909" y="2775461"/>
              <a:ext cx="607739" cy="450629"/>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47" name="正方形/長方形 46">
              <a:extLst>
                <a:ext uri="{FF2B5EF4-FFF2-40B4-BE49-F238E27FC236}">
                  <a16:creationId xmlns:a16="http://schemas.microsoft.com/office/drawing/2014/main" id="{28C78DD7-227A-4A88-95CC-CE11F28758E4}"/>
                </a:ext>
              </a:extLst>
            </p:cNvPr>
            <p:cNvSpPr/>
            <p:nvPr/>
          </p:nvSpPr>
          <p:spPr>
            <a:xfrm>
              <a:off x="2771800" y="2901690"/>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8" name="グループ化 47">
            <a:extLst>
              <a:ext uri="{FF2B5EF4-FFF2-40B4-BE49-F238E27FC236}">
                <a16:creationId xmlns:a16="http://schemas.microsoft.com/office/drawing/2014/main" id="{15E70F2F-BC50-4719-9640-3C2504EF6BD5}"/>
              </a:ext>
            </a:extLst>
          </p:cNvPr>
          <p:cNvGrpSpPr/>
          <p:nvPr/>
        </p:nvGrpSpPr>
        <p:grpSpPr>
          <a:xfrm>
            <a:off x="803568" y="2660553"/>
            <a:ext cx="713547" cy="600455"/>
            <a:chOff x="1636622" y="1376698"/>
            <a:chExt cx="713547" cy="600455"/>
          </a:xfrm>
        </p:grpSpPr>
        <p:sp>
          <p:nvSpPr>
            <p:cNvPr id="49" name="テキスト ボックス 48">
              <a:extLst>
                <a:ext uri="{FF2B5EF4-FFF2-40B4-BE49-F238E27FC236}">
                  <a16:creationId xmlns:a16="http://schemas.microsoft.com/office/drawing/2014/main" id="{E83A34A8-54E5-4414-8976-E18567F73A98}"/>
                </a:ext>
              </a:extLst>
            </p:cNvPr>
            <p:cNvSpPr txBox="1"/>
            <p:nvPr/>
          </p:nvSpPr>
          <p:spPr>
            <a:xfrm>
              <a:off x="1636622" y="1392378"/>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50" name="四角形: 角を丸くする 49">
              <a:extLst>
                <a:ext uri="{FF2B5EF4-FFF2-40B4-BE49-F238E27FC236}">
                  <a16:creationId xmlns:a16="http://schemas.microsoft.com/office/drawing/2014/main" id="{AEDCF338-7781-4577-B1B5-0EFBCDAE3C1B}"/>
                </a:ext>
              </a:extLst>
            </p:cNvPr>
            <p:cNvSpPr/>
            <p:nvPr/>
          </p:nvSpPr>
          <p:spPr>
            <a:xfrm>
              <a:off x="1692951" y="1376698"/>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51" name="直角三角形 50">
              <a:extLst>
                <a:ext uri="{FF2B5EF4-FFF2-40B4-BE49-F238E27FC236}">
                  <a16:creationId xmlns:a16="http://schemas.microsoft.com/office/drawing/2014/main" id="{7111B5EA-221F-4538-9CB4-8BC112E9B4AF}"/>
                </a:ext>
              </a:extLst>
            </p:cNvPr>
            <p:cNvSpPr/>
            <p:nvPr/>
          </p:nvSpPr>
          <p:spPr>
            <a:xfrm rot="10800000">
              <a:off x="1979712" y="1556792"/>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2" name="四角形: 1 つの角を切り取り 1 つの角を丸める 51">
            <a:extLst>
              <a:ext uri="{FF2B5EF4-FFF2-40B4-BE49-F238E27FC236}">
                <a16:creationId xmlns:a16="http://schemas.microsoft.com/office/drawing/2014/main" id="{203A6204-8827-42FF-8457-F24E38897202}"/>
              </a:ext>
            </a:extLst>
          </p:cNvPr>
          <p:cNvSpPr/>
          <p:nvPr/>
        </p:nvSpPr>
        <p:spPr>
          <a:xfrm>
            <a:off x="3674363" y="242861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53" name="直線矢印コネクタ 52">
            <a:extLst>
              <a:ext uri="{FF2B5EF4-FFF2-40B4-BE49-F238E27FC236}">
                <a16:creationId xmlns:a16="http://schemas.microsoft.com/office/drawing/2014/main" id="{1FF53E04-FACF-4071-87E8-ACE9B7720742}"/>
              </a:ext>
            </a:extLst>
          </p:cNvPr>
          <p:cNvCxnSpPr>
            <a:stCxn id="52" idx="2"/>
          </p:cNvCxnSpPr>
          <p:nvPr/>
        </p:nvCxnSpPr>
        <p:spPr>
          <a:xfrm flipH="1">
            <a:off x="3118887" y="262221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4" name="正方形/長方形 53">
            <a:extLst>
              <a:ext uri="{FF2B5EF4-FFF2-40B4-BE49-F238E27FC236}">
                <a16:creationId xmlns:a16="http://schemas.microsoft.com/office/drawing/2014/main" id="{E627B1F2-DF7E-481D-BC2B-F3E6303FE519}"/>
              </a:ext>
            </a:extLst>
          </p:cNvPr>
          <p:cNvSpPr/>
          <p:nvPr/>
        </p:nvSpPr>
        <p:spPr>
          <a:xfrm>
            <a:off x="5124048" y="2437545"/>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55" name="直線矢印コネクタ 54">
            <a:extLst>
              <a:ext uri="{FF2B5EF4-FFF2-40B4-BE49-F238E27FC236}">
                <a16:creationId xmlns:a16="http://schemas.microsoft.com/office/drawing/2014/main" id="{C1E85799-2006-4CD3-AD05-6A56CB13C9FA}"/>
              </a:ext>
            </a:extLst>
          </p:cNvPr>
          <p:cNvCxnSpPr>
            <a:cxnSpLocks/>
            <a:stCxn id="54" idx="1"/>
            <a:endCxn id="52" idx="0"/>
          </p:cNvCxnSpPr>
          <p:nvPr/>
        </p:nvCxnSpPr>
        <p:spPr>
          <a:xfrm flipH="1">
            <a:off x="4664963" y="2622211"/>
            <a:ext cx="459085" cy="0"/>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四角形: 1 つの角を切り取り 1 つの角を丸める 55">
            <a:extLst>
              <a:ext uri="{FF2B5EF4-FFF2-40B4-BE49-F238E27FC236}">
                <a16:creationId xmlns:a16="http://schemas.microsoft.com/office/drawing/2014/main" id="{28EAFAED-52B9-4543-AD3D-79D58E8B0F5C}"/>
              </a:ext>
            </a:extLst>
          </p:cNvPr>
          <p:cNvSpPr/>
          <p:nvPr/>
        </p:nvSpPr>
        <p:spPr>
          <a:xfrm>
            <a:off x="3611880" y="1553282"/>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57" name="直線矢印コネクタ 56">
            <a:extLst>
              <a:ext uri="{FF2B5EF4-FFF2-40B4-BE49-F238E27FC236}">
                <a16:creationId xmlns:a16="http://schemas.microsoft.com/office/drawing/2014/main" id="{8408DEF4-0502-4760-AE5B-3D3A201E4CD5}"/>
              </a:ext>
            </a:extLst>
          </p:cNvPr>
          <p:cNvCxnSpPr>
            <a:stCxn id="56" idx="2"/>
          </p:cNvCxnSpPr>
          <p:nvPr/>
        </p:nvCxnSpPr>
        <p:spPr>
          <a:xfrm flipH="1">
            <a:off x="3079264" y="1746878"/>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楕円 4">
            <a:extLst>
              <a:ext uri="{FF2B5EF4-FFF2-40B4-BE49-F238E27FC236}">
                <a16:creationId xmlns:a16="http://schemas.microsoft.com/office/drawing/2014/main" id="{A1265C9C-CAD9-408D-98B0-D241E858C491}"/>
              </a:ext>
            </a:extLst>
          </p:cNvPr>
          <p:cNvSpPr/>
          <p:nvPr/>
        </p:nvSpPr>
        <p:spPr>
          <a:xfrm>
            <a:off x="5580112" y="4877871"/>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BB5D1F99-5018-491B-A4F4-5C16975C7D41}"/>
              </a:ext>
            </a:extLst>
          </p:cNvPr>
          <p:cNvCxnSpPr>
            <a:cxnSpLocks/>
            <a:endCxn id="69" idx="2"/>
          </p:cNvCxnSpPr>
          <p:nvPr/>
        </p:nvCxnSpPr>
        <p:spPr>
          <a:xfrm>
            <a:off x="4788024" y="5021887"/>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楕円 4">
            <a:extLst>
              <a:ext uri="{FF2B5EF4-FFF2-40B4-BE49-F238E27FC236}">
                <a16:creationId xmlns:a16="http://schemas.microsoft.com/office/drawing/2014/main" id="{D28C4557-899D-4808-AB31-325AB7309BAA}"/>
              </a:ext>
            </a:extLst>
          </p:cNvPr>
          <p:cNvSpPr/>
          <p:nvPr/>
        </p:nvSpPr>
        <p:spPr>
          <a:xfrm>
            <a:off x="6660232" y="4877871"/>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E7954A22-DBB4-49A8-8B1E-F534EBA3C3AD}"/>
              </a:ext>
            </a:extLst>
          </p:cNvPr>
          <p:cNvCxnSpPr>
            <a:cxnSpLocks/>
            <a:endCxn id="71" idx="2"/>
          </p:cNvCxnSpPr>
          <p:nvPr/>
        </p:nvCxnSpPr>
        <p:spPr>
          <a:xfrm>
            <a:off x="5868144" y="5021887"/>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B07FE13-9992-4A2B-8EB9-097C27A0954D}"/>
              </a:ext>
            </a:extLst>
          </p:cNvPr>
          <p:cNvSpPr txBox="1"/>
          <p:nvPr/>
        </p:nvSpPr>
        <p:spPr>
          <a:xfrm>
            <a:off x="4788024" y="438949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74" name="四角形: 角を丸くする 73">
            <a:extLst>
              <a:ext uri="{FF2B5EF4-FFF2-40B4-BE49-F238E27FC236}">
                <a16:creationId xmlns:a16="http://schemas.microsoft.com/office/drawing/2014/main" id="{CF45FECF-C91F-4086-A8BD-F237EF39843C}"/>
              </a:ext>
            </a:extLst>
          </p:cNvPr>
          <p:cNvSpPr/>
          <p:nvPr/>
        </p:nvSpPr>
        <p:spPr>
          <a:xfrm>
            <a:off x="4844353" y="4373815"/>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75" name="直角三角形 74">
            <a:extLst>
              <a:ext uri="{FF2B5EF4-FFF2-40B4-BE49-F238E27FC236}">
                <a16:creationId xmlns:a16="http://schemas.microsoft.com/office/drawing/2014/main" id="{5B09371F-C75E-4C09-8B8E-53E34E7A1453}"/>
              </a:ext>
            </a:extLst>
          </p:cNvPr>
          <p:cNvSpPr/>
          <p:nvPr/>
        </p:nvSpPr>
        <p:spPr>
          <a:xfrm rot="10800000">
            <a:off x="5131114" y="4553909"/>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6" name="テキスト ボックス 75">
            <a:extLst>
              <a:ext uri="{FF2B5EF4-FFF2-40B4-BE49-F238E27FC236}">
                <a16:creationId xmlns:a16="http://schemas.microsoft.com/office/drawing/2014/main" id="{3585FA76-1AA8-45BE-860A-5FFDE71928E8}"/>
              </a:ext>
            </a:extLst>
          </p:cNvPr>
          <p:cNvSpPr txBox="1"/>
          <p:nvPr/>
        </p:nvSpPr>
        <p:spPr>
          <a:xfrm>
            <a:off x="5902952" y="4365104"/>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77" name="四角形: 角を丸くする 76">
            <a:extLst>
              <a:ext uri="{FF2B5EF4-FFF2-40B4-BE49-F238E27FC236}">
                <a16:creationId xmlns:a16="http://schemas.microsoft.com/office/drawing/2014/main" id="{FB774F4D-06F1-4017-8124-1A5B9DB69582}"/>
              </a:ext>
            </a:extLst>
          </p:cNvPr>
          <p:cNvSpPr/>
          <p:nvPr/>
        </p:nvSpPr>
        <p:spPr>
          <a:xfrm>
            <a:off x="5967301" y="4401707"/>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78" name="正方形/長方形 77">
            <a:extLst>
              <a:ext uri="{FF2B5EF4-FFF2-40B4-BE49-F238E27FC236}">
                <a16:creationId xmlns:a16="http://schemas.microsoft.com/office/drawing/2014/main" id="{71031427-5FB0-4C9C-893E-476A299F7527}"/>
              </a:ext>
            </a:extLst>
          </p:cNvPr>
          <p:cNvSpPr/>
          <p:nvPr/>
        </p:nvSpPr>
        <p:spPr>
          <a:xfrm>
            <a:off x="6300192" y="4527936"/>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9" name="テキスト ボックス 78">
            <a:extLst>
              <a:ext uri="{FF2B5EF4-FFF2-40B4-BE49-F238E27FC236}">
                <a16:creationId xmlns:a16="http://schemas.microsoft.com/office/drawing/2014/main" id="{F5FE760C-329A-4D74-BBC5-ED77CF116DDA}"/>
              </a:ext>
            </a:extLst>
          </p:cNvPr>
          <p:cNvSpPr txBox="1"/>
          <p:nvPr/>
        </p:nvSpPr>
        <p:spPr>
          <a:xfrm>
            <a:off x="5519590" y="5093895"/>
            <a:ext cx="564578" cy="369332"/>
          </a:xfrm>
          <a:prstGeom prst="rect">
            <a:avLst/>
          </a:prstGeom>
          <a:noFill/>
        </p:spPr>
        <p:txBody>
          <a:bodyPr wrap="none" rtlCol="0">
            <a:spAutoFit/>
          </a:bodyPr>
          <a:lstStyle/>
          <a:p>
            <a:r>
              <a:rPr kumimoji="1" lang="en-US" altLang="ja-JP">
                <a:latin typeface="Consolas" panose="020B0609020204030204" pitchFamily="49" charset="0"/>
              </a:rPr>
              <a:t>c1’</a:t>
            </a:r>
            <a:endParaRPr kumimoji="1" lang="ja-JP" altLang="en-US" dirty="0">
              <a:latin typeface="Consolas" panose="020B0609020204030204" pitchFamily="49" charset="0"/>
            </a:endParaRPr>
          </a:p>
        </p:txBody>
      </p:sp>
      <p:sp>
        <p:nvSpPr>
          <p:cNvPr id="80" name="テキスト ボックス 79">
            <a:extLst>
              <a:ext uri="{FF2B5EF4-FFF2-40B4-BE49-F238E27FC236}">
                <a16:creationId xmlns:a16="http://schemas.microsoft.com/office/drawing/2014/main" id="{ADAACD9C-70AC-467A-95C1-4377EC0EDB9A}"/>
              </a:ext>
            </a:extLst>
          </p:cNvPr>
          <p:cNvSpPr txBox="1"/>
          <p:nvPr/>
        </p:nvSpPr>
        <p:spPr>
          <a:xfrm>
            <a:off x="6599710" y="5093895"/>
            <a:ext cx="564578" cy="369332"/>
          </a:xfrm>
          <a:prstGeom prst="rect">
            <a:avLst/>
          </a:prstGeom>
          <a:noFill/>
        </p:spPr>
        <p:txBody>
          <a:bodyPr wrap="none" rtlCol="0">
            <a:spAutoFit/>
          </a:bodyPr>
          <a:lstStyle/>
          <a:p>
            <a:r>
              <a:rPr kumimoji="1" lang="en-US" altLang="ja-JP">
                <a:latin typeface="Consolas" panose="020B0609020204030204" pitchFamily="49" charset="0"/>
              </a:rPr>
              <a:t>c2’</a:t>
            </a:r>
            <a:endParaRPr kumimoji="1" lang="ja-JP" altLang="en-US" dirty="0">
              <a:latin typeface="Consolas" panose="020B0609020204030204" pitchFamily="49" charset="0"/>
            </a:endParaRPr>
          </a:p>
        </p:txBody>
      </p:sp>
      <p:sp>
        <p:nvSpPr>
          <p:cNvPr id="81" name="テキスト ボックス 80">
            <a:extLst>
              <a:ext uri="{FF2B5EF4-FFF2-40B4-BE49-F238E27FC236}">
                <a16:creationId xmlns:a16="http://schemas.microsoft.com/office/drawing/2014/main" id="{FD830564-8DF2-46BB-8D83-9BE86517A898}"/>
              </a:ext>
            </a:extLst>
          </p:cNvPr>
          <p:cNvSpPr txBox="1"/>
          <p:nvPr/>
        </p:nvSpPr>
        <p:spPr>
          <a:xfrm>
            <a:off x="593557" y="4278196"/>
            <a:ext cx="2563522" cy="461665"/>
          </a:xfrm>
          <a:prstGeom prst="rect">
            <a:avLst/>
          </a:prstGeom>
          <a:noFill/>
        </p:spPr>
        <p:txBody>
          <a:bodyPr wrap="none" rtlCol="0">
            <a:spAutoFit/>
          </a:bodyPr>
          <a:lstStyle/>
          <a:p>
            <a:r>
              <a:rPr kumimoji="1" lang="en-US" altLang="ja-JP" sz="2400" dirty="0">
                <a:latin typeface="Consolas" panose="020B0609020204030204" pitchFamily="49" charset="0"/>
              </a:rPr>
              <a:t>pick     c1   </a:t>
            </a:r>
            <a:endParaRPr kumimoji="1" lang="ja-JP" altLang="en-US" sz="2400" dirty="0">
              <a:latin typeface="Consolas" panose="020B0609020204030204" pitchFamily="49" charset="0"/>
            </a:endParaRPr>
          </a:p>
        </p:txBody>
      </p:sp>
      <p:sp>
        <p:nvSpPr>
          <p:cNvPr id="82" name="テキスト ボックス 81">
            <a:extLst>
              <a:ext uri="{FF2B5EF4-FFF2-40B4-BE49-F238E27FC236}">
                <a16:creationId xmlns:a16="http://schemas.microsoft.com/office/drawing/2014/main" id="{0542FB1E-25F9-447C-8980-DDC3BE584BF2}"/>
              </a:ext>
            </a:extLst>
          </p:cNvPr>
          <p:cNvSpPr txBox="1"/>
          <p:nvPr/>
        </p:nvSpPr>
        <p:spPr>
          <a:xfrm>
            <a:off x="593557" y="4887796"/>
            <a:ext cx="2563522" cy="461665"/>
          </a:xfrm>
          <a:prstGeom prst="rect">
            <a:avLst/>
          </a:prstGeom>
          <a:noFill/>
        </p:spPr>
        <p:txBody>
          <a:bodyPr wrap="none" rtlCol="0">
            <a:spAutoFit/>
          </a:bodyPr>
          <a:lstStyle/>
          <a:p>
            <a:r>
              <a:rPr kumimoji="1" lang="en-US" altLang="ja-JP" sz="2400" dirty="0">
                <a:latin typeface="Consolas" panose="020B0609020204030204" pitchFamily="49" charset="0"/>
              </a:rPr>
              <a:t>pick     c2   </a:t>
            </a:r>
            <a:endParaRPr kumimoji="1" lang="ja-JP" altLang="en-US" sz="2400" dirty="0">
              <a:latin typeface="Consolas" panose="020B0609020204030204" pitchFamily="49" charset="0"/>
            </a:endParaRPr>
          </a:p>
        </p:txBody>
      </p:sp>
      <p:sp>
        <p:nvSpPr>
          <p:cNvPr id="83" name="直角三角形 82">
            <a:extLst>
              <a:ext uri="{FF2B5EF4-FFF2-40B4-BE49-F238E27FC236}">
                <a16:creationId xmlns:a16="http://schemas.microsoft.com/office/drawing/2014/main" id="{8A00F629-F290-4569-8F63-11EB2E52EDE2}"/>
              </a:ext>
            </a:extLst>
          </p:cNvPr>
          <p:cNvSpPr/>
          <p:nvPr/>
        </p:nvSpPr>
        <p:spPr>
          <a:xfrm rot="10800000">
            <a:off x="3596824" y="4383569"/>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4" name="テキスト ボックス 83">
            <a:extLst>
              <a:ext uri="{FF2B5EF4-FFF2-40B4-BE49-F238E27FC236}">
                <a16:creationId xmlns:a16="http://schemas.microsoft.com/office/drawing/2014/main" id="{1980EEDF-C795-49CB-B8BE-5B374751BC6E}"/>
              </a:ext>
            </a:extLst>
          </p:cNvPr>
          <p:cNvSpPr txBox="1"/>
          <p:nvPr/>
        </p:nvSpPr>
        <p:spPr>
          <a:xfrm>
            <a:off x="3224791" y="421876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85" name="テキスト ボックス 84">
            <a:extLst>
              <a:ext uri="{FF2B5EF4-FFF2-40B4-BE49-F238E27FC236}">
                <a16:creationId xmlns:a16="http://schemas.microsoft.com/office/drawing/2014/main" id="{B2534381-9DDF-439B-A0A6-0DFC75B53C95}"/>
              </a:ext>
            </a:extLst>
          </p:cNvPr>
          <p:cNvSpPr txBox="1"/>
          <p:nvPr/>
        </p:nvSpPr>
        <p:spPr>
          <a:xfrm>
            <a:off x="3216771" y="4860449"/>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86" name="四角形: 角を丸くする 85">
            <a:extLst>
              <a:ext uri="{FF2B5EF4-FFF2-40B4-BE49-F238E27FC236}">
                <a16:creationId xmlns:a16="http://schemas.microsoft.com/office/drawing/2014/main" id="{AC6016FF-8516-44B7-9C11-410C109736AD}"/>
              </a:ext>
            </a:extLst>
          </p:cNvPr>
          <p:cNvSpPr/>
          <p:nvPr/>
        </p:nvSpPr>
        <p:spPr>
          <a:xfrm>
            <a:off x="545940" y="4216768"/>
            <a:ext cx="3449996" cy="115265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87" name="テキスト ボックス 86">
            <a:extLst>
              <a:ext uri="{FF2B5EF4-FFF2-40B4-BE49-F238E27FC236}">
                <a16:creationId xmlns:a16="http://schemas.microsoft.com/office/drawing/2014/main" id="{1B5A93CE-36FB-4B7F-B419-EFADD3B553F0}"/>
              </a:ext>
            </a:extLst>
          </p:cNvPr>
          <p:cNvSpPr txBox="1"/>
          <p:nvPr/>
        </p:nvSpPr>
        <p:spPr>
          <a:xfrm>
            <a:off x="601578" y="5646348"/>
            <a:ext cx="2563522" cy="461665"/>
          </a:xfrm>
          <a:prstGeom prst="rect">
            <a:avLst/>
          </a:prstGeom>
          <a:noFill/>
        </p:spPr>
        <p:txBody>
          <a:bodyPr wrap="none" rtlCol="0">
            <a:spAutoFit/>
          </a:bodyPr>
          <a:lstStyle/>
          <a:p>
            <a:r>
              <a:rPr kumimoji="1" lang="en-US" altLang="ja-JP" sz="2400" dirty="0">
                <a:latin typeface="Consolas" panose="020B0609020204030204" pitchFamily="49" charset="0"/>
              </a:rPr>
              <a:t>pick     c1   </a:t>
            </a:r>
            <a:endParaRPr kumimoji="1" lang="ja-JP" altLang="en-US" sz="2400" dirty="0">
              <a:latin typeface="Consolas" panose="020B0609020204030204" pitchFamily="49" charset="0"/>
            </a:endParaRPr>
          </a:p>
        </p:txBody>
      </p:sp>
      <p:sp>
        <p:nvSpPr>
          <p:cNvPr id="88" name="テキスト ボックス 87">
            <a:extLst>
              <a:ext uri="{FF2B5EF4-FFF2-40B4-BE49-F238E27FC236}">
                <a16:creationId xmlns:a16="http://schemas.microsoft.com/office/drawing/2014/main" id="{6EE08F5A-0591-480B-96DC-80D1A45F924E}"/>
              </a:ext>
            </a:extLst>
          </p:cNvPr>
          <p:cNvSpPr txBox="1"/>
          <p:nvPr/>
        </p:nvSpPr>
        <p:spPr>
          <a:xfrm>
            <a:off x="601578" y="6255948"/>
            <a:ext cx="2563522" cy="461665"/>
          </a:xfrm>
          <a:prstGeom prst="rect">
            <a:avLst/>
          </a:prstGeom>
          <a:noFill/>
        </p:spPr>
        <p:txBody>
          <a:bodyPr wrap="none" rtlCol="0">
            <a:spAutoFit/>
          </a:bodyPr>
          <a:lstStyle/>
          <a:p>
            <a:r>
              <a:rPr kumimoji="1" lang="en-US" altLang="ja-JP" sz="2400" dirty="0">
                <a:solidFill>
                  <a:srgbClr val="FF0000"/>
                </a:solidFill>
                <a:latin typeface="Consolas" panose="020B0609020204030204" pitchFamily="49" charset="0"/>
              </a:rPr>
              <a:t>squash</a:t>
            </a:r>
            <a:r>
              <a:rPr kumimoji="1" lang="en-US" altLang="ja-JP" sz="2400" dirty="0">
                <a:latin typeface="Consolas" panose="020B0609020204030204" pitchFamily="49" charset="0"/>
              </a:rPr>
              <a:t>   c2   </a:t>
            </a:r>
            <a:endParaRPr kumimoji="1" lang="ja-JP" altLang="en-US" sz="2400" dirty="0">
              <a:latin typeface="Consolas" panose="020B0609020204030204" pitchFamily="49" charset="0"/>
            </a:endParaRPr>
          </a:p>
        </p:txBody>
      </p:sp>
      <p:sp>
        <p:nvSpPr>
          <p:cNvPr id="89" name="直角三角形 88">
            <a:extLst>
              <a:ext uri="{FF2B5EF4-FFF2-40B4-BE49-F238E27FC236}">
                <a16:creationId xmlns:a16="http://schemas.microsoft.com/office/drawing/2014/main" id="{41E47AD2-6B9B-4E19-AEA4-205A7DC3E0AA}"/>
              </a:ext>
            </a:extLst>
          </p:cNvPr>
          <p:cNvSpPr/>
          <p:nvPr/>
        </p:nvSpPr>
        <p:spPr>
          <a:xfrm rot="10800000">
            <a:off x="3604845" y="5751721"/>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0" name="テキスト ボックス 89">
            <a:extLst>
              <a:ext uri="{FF2B5EF4-FFF2-40B4-BE49-F238E27FC236}">
                <a16:creationId xmlns:a16="http://schemas.microsoft.com/office/drawing/2014/main" id="{ECBA5104-AE0C-444C-9DBC-04AAF3044041}"/>
              </a:ext>
            </a:extLst>
          </p:cNvPr>
          <p:cNvSpPr txBox="1"/>
          <p:nvPr/>
        </p:nvSpPr>
        <p:spPr>
          <a:xfrm>
            <a:off x="3232812" y="558691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1" name="テキスト ボックス 90">
            <a:extLst>
              <a:ext uri="{FF2B5EF4-FFF2-40B4-BE49-F238E27FC236}">
                <a16:creationId xmlns:a16="http://schemas.microsoft.com/office/drawing/2014/main" id="{1738B801-7B08-4DFA-BE0D-D1E490DE3565}"/>
              </a:ext>
            </a:extLst>
          </p:cNvPr>
          <p:cNvSpPr txBox="1"/>
          <p:nvPr/>
        </p:nvSpPr>
        <p:spPr>
          <a:xfrm>
            <a:off x="3224792" y="6228601"/>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3" name="正方形/長方形 92">
            <a:extLst>
              <a:ext uri="{FF2B5EF4-FFF2-40B4-BE49-F238E27FC236}">
                <a16:creationId xmlns:a16="http://schemas.microsoft.com/office/drawing/2014/main" id="{7C27F05C-5095-4267-BA01-9E39AEEF20F2}"/>
              </a:ext>
            </a:extLst>
          </p:cNvPr>
          <p:cNvSpPr/>
          <p:nvPr/>
        </p:nvSpPr>
        <p:spPr>
          <a:xfrm>
            <a:off x="3635896" y="6389239"/>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4" name="楕円 4">
            <a:extLst>
              <a:ext uri="{FF2B5EF4-FFF2-40B4-BE49-F238E27FC236}">
                <a16:creationId xmlns:a16="http://schemas.microsoft.com/office/drawing/2014/main" id="{2BB3493F-EB24-4A78-B75D-F55750BF47FD}"/>
              </a:ext>
            </a:extLst>
          </p:cNvPr>
          <p:cNvSpPr/>
          <p:nvPr/>
        </p:nvSpPr>
        <p:spPr>
          <a:xfrm>
            <a:off x="6660232" y="630932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8E353D8A-4A5D-4CAC-924E-11C446363EED}"/>
              </a:ext>
            </a:extLst>
          </p:cNvPr>
          <p:cNvCxnSpPr>
            <a:cxnSpLocks/>
            <a:endCxn id="94" idx="2"/>
          </p:cNvCxnSpPr>
          <p:nvPr/>
        </p:nvCxnSpPr>
        <p:spPr>
          <a:xfrm>
            <a:off x="4788024" y="6453336"/>
            <a:ext cx="187220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839E9131-C1B1-4A08-8CF0-D3C2BA4A04C6}"/>
              </a:ext>
            </a:extLst>
          </p:cNvPr>
          <p:cNvSpPr txBox="1"/>
          <p:nvPr/>
        </p:nvSpPr>
        <p:spPr>
          <a:xfrm>
            <a:off x="5508104" y="579655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7" name="四角形: 角を丸くする 96">
            <a:extLst>
              <a:ext uri="{FF2B5EF4-FFF2-40B4-BE49-F238E27FC236}">
                <a16:creationId xmlns:a16="http://schemas.microsoft.com/office/drawing/2014/main" id="{ED3C9205-AF65-415C-8A78-F60F1C48EBFC}"/>
              </a:ext>
            </a:extLst>
          </p:cNvPr>
          <p:cNvSpPr/>
          <p:nvPr/>
        </p:nvSpPr>
        <p:spPr>
          <a:xfrm>
            <a:off x="5508104" y="5733256"/>
            <a:ext cx="648072" cy="576064"/>
          </a:xfrm>
          <a:prstGeom prst="roundRect">
            <a:avLst/>
          </a:prstGeom>
          <a:ln w="19050">
            <a:solidFill>
              <a:srgbClr val="FF0000"/>
            </a:solidFill>
            <a:prstDash val="dash"/>
          </a:ln>
        </p:spPr>
        <p:txBody>
          <a:bodyPr wrap="square" rtlCol="0" anchor="ctr">
            <a:spAutoFit/>
          </a:bodyPr>
          <a:lstStyle/>
          <a:p>
            <a:pPr algn="ctr"/>
            <a:endParaRPr kumimoji="1" lang="ja-JP" altLang="en-US" sz="2400" dirty="0"/>
          </a:p>
        </p:txBody>
      </p:sp>
      <p:sp>
        <p:nvSpPr>
          <p:cNvPr id="98" name="テキスト ボックス 97">
            <a:extLst>
              <a:ext uri="{FF2B5EF4-FFF2-40B4-BE49-F238E27FC236}">
                <a16:creationId xmlns:a16="http://schemas.microsoft.com/office/drawing/2014/main" id="{BE1942D7-C12F-4B3F-A144-7510A2D068AD}"/>
              </a:ext>
            </a:extLst>
          </p:cNvPr>
          <p:cNvSpPr txBox="1"/>
          <p:nvPr/>
        </p:nvSpPr>
        <p:spPr>
          <a:xfrm>
            <a:off x="6599710" y="5877272"/>
            <a:ext cx="564578" cy="369332"/>
          </a:xfrm>
          <a:prstGeom prst="rect">
            <a:avLst/>
          </a:prstGeom>
          <a:noFill/>
        </p:spPr>
        <p:txBody>
          <a:bodyPr wrap="none" rtlCol="0">
            <a:spAutoFit/>
          </a:bodyPr>
          <a:lstStyle/>
          <a:p>
            <a:r>
              <a:rPr kumimoji="1" lang="en-US" altLang="ja-JP">
                <a:latin typeface="Consolas" panose="020B0609020204030204" pitchFamily="49" charset="0"/>
              </a:rPr>
              <a:t>c1’</a:t>
            </a:r>
            <a:endParaRPr kumimoji="1" lang="ja-JP" altLang="en-US" dirty="0">
              <a:latin typeface="Consolas" panose="020B0609020204030204" pitchFamily="49" charset="0"/>
            </a:endParaRPr>
          </a:p>
        </p:txBody>
      </p:sp>
      <p:grpSp>
        <p:nvGrpSpPr>
          <p:cNvPr id="99" name="グループ化 98">
            <a:extLst>
              <a:ext uri="{FF2B5EF4-FFF2-40B4-BE49-F238E27FC236}">
                <a16:creationId xmlns:a16="http://schemas.microsoft.com/office/drawing/2014/main" id="{1EB2F042-0BDD-4148-B637-A72E4340D54B}"/>
              </a:ext>
            </a:extLst>
          </p:cNvPr>
          <p:cNvGrpSpPr/>
          <p:nvPr/>
        </p:nvGrpSpPr>
        <p:grpSpPr>
          <a:xfrm>
            <a:off x="5905344" y="5805264"/>
            <a:ext cx="213546" cy="435990"/>
            <a:chOff x="7308304" y="5157192"/>
            <a:chExt cx="213546" cy="435990"/>
          </a:xfrm>
        </p:grpSpPr>
        <p:sp>
          <p:nvSpPr>
            <p:cNvPr id="100" name="直角三角形 99">
              <a:extLst>
                <a:ext uri="{FF2B5EF4-FFF2-40B4-BE49-F238E27FC236}">
                  <a16:creationId xmlns:a16="http://schemas.microsoft.com/office/drawing/2014/main" id="{1D3F0193-DA04-468D-A8BC-A189413AF8DF}"/>
                </a:ext>
              </a:extLst>
            </p:cNvPr>
            <p:cNvSpPr/>
            <p:nvPr/>
          </p:nvSpPr>
          <p:spPr>
            <a:xfrm rot="10800000">
              <a:off x="7308304" y="5379636"/>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1" name="正方形/長方形 100">
              <a:extLst>
                <a:ext uri="{FF2B5EF4-FFF2-40B4-BE49-F238E27FC236}">
                  <a16:creationId xmlns:a16="http://schemas.microsoft.com/office/drawing/2014/main" id="{627BABDC-1D15-445C-BCA8-80C14BB1D3D5}"/>
                </a:ext>
              </a:extLst>
            </p:cNvPr>
            <p:cNvSpPr/>
            <p:nvPr/>
          </p:nvSpPr>
          <p:spPr>
            <a:xfrm>
              <a:off x="7308304" y="5157192"/>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2" name="四角形: 角を丸くする 101">
            <a:extLst>
              <a:ext uri="{FF2B5EF4-FFF2-40B4-BE49-F238E27FC236}">
                <a16:creationId xmlns:a16="http://schemas.microsoft.com/office/drawing/2014/main" id="{47B42388-405C-474C-881E-5E14CA8BDAC0}"/>
              </a:ext>
            </a:extLst>
          </p:cNvPr>
          <p:cNvSpPr/>
          <p:nvPr/>
        </p:nvSpPr>
        <p:spPr>
          <a:xfrm>
            <a:off x="539552" y="5597151"/>
            <a:ext cx="3449996" cy="115265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103" name="正方形/長方形 102">
            <a:extLst>
              <a:ext uri="{FF2B5EF4-FFF2-40B4-BE49-F238E27FC236}">
                <a16:creationId xmlns:a16="http://schemas.microsoft.com/office/drawing/2014/main" id="{0BC62F42-C6FF-4DDC-9372-48DF778BB451}"/>
              </a:ext>
            </a:extLst>
          </p:cNvPr>
          <p:cNvSpPr/>
          <p:nvPr/>
        </p:nvSpPr>
        <p:spPr>
          <a:xfrm>
            <a:off x="3635896" y="5013176"/>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Tree>
    <p:extLst>
      <p:ext uri="{BB962C8B-B14F-4D97-AF65-F5344CB8AC3E}">
        <p14:creationId xmlns:p14="http://schemas.microsoft.com/office/powerpoint/2010/main" val="3040577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8B87FF-44EC-41ED-9FCE-8151E3C05B2B}"/>
              </a:ext>
            </a:extLst>
          </p:cNvPr>
          <p:cNvSpPr>
            <a:spLocks noGrp="1"/>
          </p:cNvSpPr>
          <p:nvPr>
            <p:ph type="body" sz="quarter" idx="10"/>
          </p:nvPr>
        </p:nvSpPr>
        <p:spPr/>
        <p:txBody>
          <a:bodyPr/>
          <a:lstStyle/>
          <a:p>
            <a:r>
              <a:rPr lang="ja-JP" altLang="en-US"/>
              <a:t>リベース中の衝突</a:t>
            </a:r>
            <a:endParaRPr lang="en-US"/>
          </a:p>
        </p:txBody>
      </p:sp>
      <p:sp>
        <p:nvSpPr>
          <p:cNvPr id="3" name="楕円 4">
            <a:extLst>
              <a:ext uri="{FF2B5EF4-FFF2-40B4-BE49-F238E27FC236}">
                <a16:creationId xmlns:a16="http://schemas.microsoft.com/office/drawing/2014/main" id="{A43736A1-05F4-40D7-A8B0-05C4D4E34C13}"/>
              </a:ext>
            </a:extLst>
          </p:cNvPr>
          <p:cNvSpPr/>
          <p:nvPr/>
        </p:nvSpPr>
        <p:spPr>
          <a:xfrm>
            <a:off x="2618293" y="37890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D700647A-B8FC-4221-900D-61CE85C7A916}"/>
              </a:ext>
            </a:extLst>
          </p:cNvPr>
          <p:cNvSpPr/>
          <p:nvPr/>
        </p:nvSpPr>
        <p:spPr>
          <a:xfrm>
            <a:off x="3698413" y="37890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7427A37-FE12-4939-9EB7-2F0587DFCB92}"/>
              </a:ext>
            </a:extLst>
          </p:cNvPr>
          <p:cNvCxnSpPr>
            <a:cxnSpLocks/>
            <a:stCxn id="3" idx="6"/>
            <a:endCxn id="4" idx="2"/>
          </p:cNvCxnSpPr>
          <p:nvPr/>
        </p:nvCxnSpPr>
        <p:spPr>
          <a:xfrm>
            <a:off x="2906325" y="39330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3E84B09B-CA56-488C-BC18-BBD58C2315CF}"/>
              </a:ext>
            </a:extLst>
          </p:cNvPr>
          <p:cNvSpPr/>
          <p:nvPr/>
        </p:nvSpPr>
        <p:spPr>
          <a:xfrm>
            <a:off x="3347864" y="3068960"/>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7" name="直線矢印コネクタ 6">
            <a:extLst>
              <a:ext uri="{FF2B5EF4-FFF2-40B4-BE49-F238E27FC236}">
                <a16:creationId xmlns:a16="http://schemas.microsoft.com/office/drawing/2014/main" id="{DB9B3B59-2343-4066-9552-D4C1D2771F24}"/>
              </a:ext>
            </a:extLst>
          </p:cNvPr>
          <p:cNvCxnSpPr>
            <a:cxnSpLocks/>
            <a:stCxn id="6" idx="1"/>
            <a:endCxn id="4" idx="0"/>
          </p:cNvCxnSpPr>
          <p:nvPr/>
        </p:nvCxnSpPr>
        <p:spPr>
          <a:xfrm flipH="1">
            <a:off x="3842429" y="3456151"/>
            <a:ext cx="735"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楕円 4">
            <a:extLst>
              <a:ext uri="{FF2B5EF4-FFF2-40B4-BE49-F238E27FC236}">
                <a16:creationId xmlns:a16="http://schemas.microsoft.com/office/drawing/2014/main" id="{786FE8F5-B25D-4D3E-8695-E7850A20AF4A}"/>
              </a:ext>
            </a:extLst>
          </p:cNvPr>
          <p:cNvSpPr/>
          <p:nvPr/>
        </p:nvSpPr>
        <p:spPr>
          <a:xfrm>
            <a:off x="4778533" y="378904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AF04B7AD-3DE2-4FB0-AE17-08219544A471}"/>
              </a:ext>
            </a:extLst>
          </p:cNvPr>
          <p:cNvCxnSpPr>
            <a:cxnSpLocks/>
            <a:endCxn id="8" idx="2"/>
          </p:cNvCxnSpPr>
          <p:nvPr/>
        </p:nvCxnSpPr>
        <p:spPr>
          <a:xfrm>
            <a:off x="3986445" y="3933056"/>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楕円 4">
            <a:extLst>
              <a:ext uri="{FF2B5EF4-FFF2-40B4-BE49-F238E27FC236}">
                <a16:creationId xmlns:a16="http://schemas.microsoft.com/office/drawing/2014/main" id="{4675B5AC-7C09-4039-A5B0-A261476089FB}"/>
              </a:ext>
            </a:extLst>
          </p:cNvPr>
          <p:cNvSpPr/>
          <p:nvPr/>
        </p:nvSpPr>
        <p:spPr>
          <a:xfrm>
            <a:off x="5858653" y="378904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05E8177-A948-435A-9ACE-A7EA81FC97D1}"/>
              </a:ext>
            </a:extLst>
          </p:cNvPr>
          <p:cNvCxnSpPr>
            <a:cxnSpLocks/>
            <a:endCxn id="10" idx="2"/>
          </p:cNvCxnSpPr>
          <p:nvPr/>
        </p:nvCxnSpPr>
        <p:spPr>
          <a:xfrm>
            <a:off x="5066565" y="3933056"/>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四角形: 1 つの角を切り取り 1 つの角を丸める 11">
            <a:extLst>
              <a:ext uri="{FF2B5EF4-FFF2-40B4-BE49-F238E27FC236}">
                <a16:creationId xmlns:a16="http://schemas.microsoft.com/office/drawing/2014/main" id="{225414CD-95B1-4E0C-A5A5-F072BFD0DF63}"/>
              </a:ext>
            </a:extLst>
          </p:cNvPr>
          <p:cNvSpPr/>
          <p:nvPr/>
        </p:nvSpPr>
        <p:spPr>
          <a:xfrm>
            <a:off x="5506634" y="3045078"/>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3" name="直線矢印コネクタ 12">
            <a:extLst>
              <a:ext uri="{FF2B5EF4-FFF2-40B4-BE49-F238E27FC236}">
                <a16:creationId xmlns:a16="http://schemas.microsoft.com/office/drawing/2014/main" id="{94B22E91-35E2-4A35-A5C2-FAF9F19719E5}"/>
              </a:ext>
            </a:extLst>
          </p:cNvPr>
          <p:cNvCxnSpPr>
            <a:cxnSpLocks/>
            <a:stCxn id="12" idx="1"/>
            <a:endCxn id="10" idx="0"/>
          </p:cNvCxnSpPr>
          <p:nvPr/>
        </p:nvCxnSpPr>
        <p:spPr>
          <a:xfrm>
            <a:off x="6001934" y="3432269"/>
            <a:ext cx="735" cy="356771"/>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 name="正方形/長方形 13">
            <a:extLst>
              <a:ext uri="{FF2B5EF4-FFF2-40B4-BE49-F238E27FC236}">
                <a16:creationId xmlns:a16="http://schemas.microsoft.com/office/drawing/2014/main" id="{737F02FD-0BEE-492E-A0C4-26AA5D35EF50}"/>
              </a:ext>
            </a:extLst>
          </p:cNvPr>
          <p:cNvSpPr/>
          <p:nvPr/>
        </p:nvSpPr>
        <p:spPr>
          <a:xfrm>
            <a:off x="7010781" y="3054603"/>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15" name="直線矢印コネクタ 14">
            <a:extLst>
              <a:ext uri="{FF2B5EF4-FFF2-40B4-BE49-F238E27FC236}">
                <a16:creationId xmlns:a16="http://schemas.microsoft.com/office/drawing/2014/main" id="{168B4ECE-F545-4AD7-9056-6F9FBB202508}"/>
              </a:ext>
            </a:extLst>
          </p:cNvPr>
          <p:cNvCxnSpPr>
            <a:cxnSpLocks/>
            <a:stCxn id="14" idx="1"/>
            <a:endCxn id="12" idx="0"/>
          </p:cNvCxnSpPr>
          <p:nvPr/>
        </p:nvCxnSpPr>
        <p:spPr>
          <a:xfrm flipH="1" flipV="1">
            <a:off x="6497234" y="3238674"/>
            <a:ext cx="513547" cy="595"/>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楕円 4">
            <a:extLst>
              <a:ext uri="{FF2B5EF4-FFF2-40B4-BE49-F238E27FC236}">
                <a16:creationId xmlns:a16="http://schemas.microsoft.com/office/drawing/2014/main" id="{370E4711-17A9-49F3-B07B-D3361B979B81}"/>
              </a:ext>
            </a:extLst>
          </p:cNvPr>
          <p:cNvSpPr/>
          <p:nvPr/>
        </p:nvSpPr>
        <p:spPr>
          <a:xfrm>
            <a:off x="1538173" y="37890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1D05D8-2F70-462E-A3FE-DCE604855100}"/>
              </a:ext>
            </a:extLst>
          </p:cNvPr>
          <p:cNvCxnSpPr>
            <a:cxnSpLocks/>
            <a:stCxn id="16" idx="6"/>
          </p:cNvCxnSpPr>
          <p:nvPr/>
        </p:nvCxnSpPr>
        <p:spPr>
          <a:xfrm>
            <a:off x="1826205" y="39330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0673901-B24C-48B9-ADFE-75FF174EEF5F}"/>
              </a:ext>
            </a:extLst>
          </p:cNvPr>
          <p:cNvSpPr txBox="1"/>
          <p:nvPr/>
        </p:nvSpPr>
        <p:spPr>
          <a:xfrm>
            <a:off x="4706525" y="4077072"/>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1’</a:t>
            </a:r>
            <a:endParaRPr kumimoji="1" lang="ja-JP" altLang="en-US" dirty="0">
              <a:latin typeface="Consolas" panose="020B0609020204030204" pitchFamily="49" charset="0"/>
            </a:endParaRPr>
          </a:p>
        </p:txBody>
      </p:sp>
      <p:sp>
        <p:nvSpPr>
          <p:cNvPr id="19" name="テキスト ボックス 18">
            <a:extLst>
              <a:ext uri="{FF2B5EF4-FFF2-40B4-BE49-F238E27FC236}">
                <a16:creationId xmlns:a16="http://schemas.microsoft.com/office/drawing/2014/main" id="{EA63A489-C92B-4A88-B1C6-E71D30D8BE1D}"/>
              </a:ext>
            </a:extLst>
          </p:cNvPr>
          <p:cNvSpPr txBox="1"/>
          <p:nvPr/>
        </p:nvSpPr>
        <p:spPr>
          <a:xfrm>
            <a:off x="5786645" y="4077072"/>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2’</a:t>
            </a:r>
            <a:endParaRPr kumimoji="1" lang="ja-JP" altLang="en-US" dirty="0">
              <a:latin typeface="Consolas" panose="020B0609020204030204" pitchFamily="49" charset="0"/>
            </a:endParaRPr>
          </a:p>
        </p:txBody>
      </p:sp>
      <p:sp>
        <p:nvSpPr>
          <p:cNvPr id="20" name="テキスト ボックス 19">
            <a:extLst>
              <a:ext uri="{FF2B5EF4-FFF2-40B4-BE49-F238E27FC236}">
                <a16:creationId xmlns:a16="http://schemas.microsoft.com/office/drawing/2014/main" id="{52B9356E-C048-4DBA-839F-47450B27AED9}"/>
              </a:ext>
            </a:extLst>
          </p:cNvPr>
          <p:cNvSpPr txBox="1"/>
          <p:nvPr/>
        </p:nvSpPr>
        <p:spPr>
          <a:xfrm>
            <a:off x="3959987" y="3978786"/>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21" name="四角形: 角を丸くする 20">
            <a:extLst>
              <a:ext uri="{FF2B5EF4-FFF2-40B4-BE49-F238E27FC236}">
                <a16:creationId xmlns:a16="http://schemas.microsoft.com/office/drawing/2014/main" id="{DB1A2242-8C51-4FB8-8A7E-2F67BB709B36}"/>
              </a:ext>
            </a:extLst>
          </p:cNvPr>
          <p:cNvSpPr/>
          <p:nvPr/>
        </p:nvSpPr>
        <p:spPr>
          <a:xfrm>
            <a:off x="4016315" y="4022176"/>
            <a:ext cx="681281" cy="41709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22" name="テキスト ボックス 21">
            <a:extLst>
              <a:ext uri="{FF2B5EF4-FFF2-40B4-BE49-F238E27FC236}">
                <a16:creationId xmlns:a16="http://schemas.microsoft.com/office/drawing/2014/main" id="{144A04F4-B482-4DB4-A85E-DB82DAB8A2FC}"/>
              </a:ext>
            </a:extLst>
          </p:cNvPr>
          <p:cNvSpPr txBox="1"/>
          <p:nvPr/>
        </p:nvSpPr>
        <p:spPr>
          <a:xfrm>
            <a:off x="5098978" y="395472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23" name="四角形: 角を丸くする 22">
            <a:extLst>
              <a:ext uri="{FF2B5EF4-FFF2-40B4-BE49-F238E27FC236}">
                <a16:creationId xmlns:a16="http://schemas.microsoft.com/office/drawing/2014/main" id="{BC9857C2-EB32-47B0-8571-07C4BEB576DC}"/>
              </a:ext>
            </a:extLst>
          </p:cNvPr>
          <p:cNvSpPr/>
          <p:nvPr/>
        </p:nvSpPr>
        <p:spPr>
          <a:xfrm>
            <a:off x="5163327" y="4019253"/>
            <a:ext cx="681280" cy="420018"/>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grpSp>
        <p:nvGrpSpPr>
          <p:cNvPr id="24" name="グループ化 23">
            <a:extLst>
              <a:ext uri="{FF2B5EF4-FFF2-40B4-BE49-F238E27FC236}">
                <a16:creationId xmlns:a16="http://schemas.microsoft.com/office/drawing/2014/main" id="{C4C8ABF5-BC29-41FE-AE53-00BE14ED20B1}"/>
              </a:ext>
            </a:extLst>
          </p:cNvPr>
          <p:cNvGrpSpPr/>
          <p:nvPr/>
        </p:nvGrpSpPr>
        <p:grpSpPr>
          <a:xfrm>
            <a:off x="1466165" y="4766208"/>
            <a:ext cx="444887" cy="318976"/>
            <a:chOff x="3131840" y="2996953"/>
            <a:chExt cx="3600400" cy="2581419"/>
          </a:xfrm>
        </p:grpSpPr>
        <p:sp>
          <p:nvSpPr>
            <p:cNvPr id="25" name="正方形/長方形 24">
              <a:extLst>
                <a:ext uri="{FF2B5EF4-FFF2-40B4-BE49-F238E27FC236}">
                  <a16:creationId xmlns:a16="http://schemas.microsoft.com/office/drawing/2014/main" id="{DD6FE1BD-7F63-493B-A166-E2B5EF55EB84}"/>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718EC4B2-BEEF-4ECA-B37B-1293491D24E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5D77F95C-51DF-47A5-B68A-C78F114DF667}"/>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8" name="グループ化 27">
            <a:extLst>
              <a:ext uri="{FF2B5EF4-FFF2-40B4-BE49-F238E27FC236}">
                <a16:creationId xmlns:a16="http://schemas.microsoft.com/office/drawing/2014/main" id="{296F58B9-3F52-447D-B2CA-F6D08315A6A1}"/>
              </a:ext>
            </a:extLst>
          </p:cNvPr>
          <p:cNvGrpSpPr/>
          <p:nvPr/>
        </p:nvGrpSpPr>
        <p:grpSpPr>
          <a:xfrm>
            <a:off x="2546285" y="4766208"/>
            <a:ext cx="444887" cy="318976"/>
            <a:chOff x="3131840" y="2996953"/>
            <a:chExt cx="3600400" cy="2581419"/>
          </a:xfrm>
        </p:grpSpPr>
        <p:sp>
          <p:nvSpPr>
            <p:cNvPr id="29" name="正方形/長方形 28">
              <a:extLst>
                <a:ext uri="{FF2B5EF4-FFF2-40B4-BE49-F238E27FC236}">
                  <a16:creationId xmlns:a16="http://schemas.microsoft.com/office/drawing/2014/main" id="{156AD911-F63F-4A57-BC01-B5B8019B5900}"/>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274DEC4B-3B9C-4633-8438-C41B7D0CD63B}"/>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411323F8-00ED-4613-9767-B9968D423D88}"/>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50DE4C8A-2C91-4415-AEBF-FDFF4A19A8A0}"/>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3" name="グループ化 32">
            <a:extLst>
              <a:ext uri="{FF2B5EF4-FFF2-40B4-BE49-F238E27FC236}">
                <a16:creationId xmlns:a16="http://schemas.microsoft.com/office/drawing/2014/main" id="{596CA446-35F0-47B3-8677-D062AE5FFAC2}"/>
              </a:ext>
            </a:extLst>
          </p:cNvPr>
          <p:cNvGrpSpPr/>
          <p:nvPr/>
        </p:nvGrpSpPr>
        <p:grpSpPr>
          <a:xfrm>
            <a:off x="3554397" y="4543764"/>
            <a:ext cx="444887" cy="541419"/>
            <a:chOff x="3131839" y="1196752"/>
            <a:chExt cx="3600401" cy="4381620"/>
          </a:xfrm>
        </p:grpSpPr>
        <p:sp>
          <p:nvSpPr>
            <p:cNvPr id="34" name="正方形/長方形 33">
              <a:extLst>
                <a:ext uri="{FF2B5EF4-FFF2-40B4-BE49-F238E27FC236}">
                  <a16:creationId xmlns:a16="http://schemas.microsoft.com/office/drawing/2014/main" id="{6E15C371-EEE7-48D7-A318-841BFA5ED72E}"/>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78B0E8C0-67A7-46AF-8D96-66ED6D218EE8}"/>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6DF69DD7-4291-4AEB-A2F1-5055AE830C65}"/>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57C73776-B80F-4D4F-B6CA-A12F6939856A}"/>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A32E3CCD-266C-4ED9-B72A-02BD94674E1A}"/>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9" name="グループ化 38">
            <a:extLst>
              <a:ext uri="{FF2B5EF4-FFF2-40B4-BE49-F238E27FC236}">
                <a16:creationId xmlns:a16="http://schemas.microsoft.com/office/drawing/2014/main" id="{8947BFCB-1E35-4FE6-902F-6F97F1C0E446}"/>
              </a:ext>
            </a:extLst>
          </p:cNvPr>
          <p:cNvGrpSpPr/>
          <p:nvPr/>
        </p:nvGrpSpPr>
        <p:grpSpPr>
          <a:xfrm>
            <a:off x="4706525" y="4543764"/>
            <a:ext cx="444887" cy="541419"/>
            <a:chOff x="3131839" y="1196752"/>
            <a:chExt cx="3600401" cy="4381620"/>
          </a:xfrm>
        </p:grpSpPr>
        <p:sp>
          <p:nvSpPr>
            <p:cNvPr id="40" name="正方形/長方形 39">
              <a:extLst>
                <a:ext uri="{FF2B5EF4-FFF2-40B4-BE49-F238E27FC236}">
                  <a16:creationId xmlns:a16="http://schemas.microsoft.com/office/drawing/2014/main" id="{322B3705-774F-4BC9-8AC8-B48184BD804B}"/>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DB4E4382-FE03-4B42-9C30-884922A7C803}"/>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直角三角形 41">
              <a:extLst>
                <a:ext uri="{FF2B5EF4-FFF2-40B4-BE49-F238E27FC236}">
                  <a16:creationId xmlns:a16="http://schemas.microsoft.com/office/drawing/2014/main" id="{9D3884BE-25CC-448E-A03F-687030C5E812}"/>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6E024B2A-8589-4448-A345-D7437AE4EE09}"/>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421E21F4-6C34-443D-B725-E939A7334AF8}"/>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正方形/長方形 44">
              <a:extLst>
                <a:ext uri="{FF2B5EF4-FFF2-40B4-BE49-F238E27FC236}">
                  <a16:creationId xmlns:a16="http://schemas.microsoft.com/office/drawing/2014/main" id="{7D14BF37-BC5D-4A63-BDDE-0BF8389B25C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6" name="グループ化 45">
            <a:extLst>
              <a:ext uri="{FF2B5EF4-FFF2-40B4-BE49-F238E27FC236}">
                <a16:creationId xmlns:a16="http://schemas.microsoft.com/office/drawing/2014/main" id="{CE61ABE5-3AFC-400C-9C18-7A2B42442259}"/>
              </a:ext>
            </a:extLst>
          </p:cNvPr>
          <p:cNvGrpSpPr/>
          <p:nvPr/>
        </p:nvGrpSpPr>
        <p:grpSpPr>
          <a:xfrm>
            <a:off x="5714637" y="4543764"/>
            <a:ext cx="444887" cy="541419"/>
            <a:chOff x="3131839" y="1196752"/>
            <a:chExt cx="3600401" cy="4381620"/>
          </a:xfrm>
        </p:grpSpPr>
        <p:sp>
          <p:nvSpPr>
            <p:cNvPr id="47" name="正方形/長方形 46">
              <a:extLst>
                <a:ext uri="{FF2B5EF4-FFF2-40B4-BE49-F238E27FC236}">
                  <a16:creationId xmlns:a16="http://schemas.microsoft.com/office/drawing/2014/main" id="{CE22D98B-1D2D-4F0A-B924-A0C3375EAA3E}"/>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直角三角形 47">
              <a:extLst>
                <a:ext uri="{FF2B5EF4-FFF2-40B4-BE49-F238E27FC236}">
                  <a16:creationId xmlns:a16="http://schemas.microsoft.com/office/drawing/2014/main" id="{DCF9F49C-B70E-4550-B065-C0772D74B00D}"/>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258CC301-5414-46C6-8274-E13DC8A4AF3A}"/>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112A99B3-5AA5-4966-A169-F5D2A6EFE00B}"/>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0058EA18-83BE-4F5A-B7D9-CF078961450F}"/>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正方形/長方形 51">
              <a:extLst>
                <a:ext uri="{FF2B5EF4-FFF2-40B4-BE49-F238E27FC236}">
                  <a16:creationId xmlns:a16="http://schemas.microsoft.com/office/drawing/2014/main" id="{9F3A7B0F-C449-4F75-9DEB-6C1A811AC728}"/>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B9E74A7A-5A27-4D90-9F02-8DB7C811AA97}"/>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4" name="直角三角形 53">
            <a:extLst>
              <a:ext uri="{FF2B5EF4-FFF2-40B4-BE49-F238E27FC236}">
                <a16:creationId xmlns:a16="http://schemas.microsoft.com/office/drawing/2014/main" id="{696B71CF-4C8C-4697-B4E6-FF38A8CF1405}"/>
              </a:ext>
            </a:extLst>
          </p:cNvPr>
          <p:cNvSpPr/>
          <p:nvPr/>
        </p:nvSpPr>
        <p:spPr>
          <a:xfrm rot="10800000">
            <a:off x="4274477" y="4149080"/>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正方形/長方形 54">
            <a:extLst>
              <a:ext uri="{FF2B5EF4-FFF2-40B4-BE49-F238E27FC236}">
                <a16:creationId xmlns:a16="http://schemas.microsoft.com/office/drawing/2014/main" id="{A0ED4A54-7B03-4CD0-80AA-ED9F4E65B401}"/>
              </a:ext>
            </a:extLst>
          </p:cNvPr>
          <p:cNvSpPr/>
          <p:nvPr/>
        </p:nvSpPr>
        <p:spPr>
          <a:xfrm>
            <a:off x="5474230" y="4124697"/>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テキスト ボックス 59">
            <a:extLst>
              <a:ext uri="{FF2B5EF4-FFF2-40B4-BE49-F238E27FC236}">
                <a16:creationId xmlns:a16="http://schemas.microsoft.com/office/drawing/2014/main" id="{81D41535-0603-4CBA-AA48-BE40795C8BDB}"/>
              </a:ext>
            </a:extLst>
          </p:cNvPr>
          <p:cNvSpPr txBox="1"/>
          <p:nvPr/>
        </p:nvSpPr>
        <p:spPr>
          <a:xfrm>
            <a:off x="395536" y="2420888"/>
            <a:ext cx="8245424" cy="523220"/>
          </a:xfrm>
          <a:prstGeom prst="rect">
            <a:avLst/>
          </a:prstGeom>
          <a:noFill/>
        </p:spPr>
        <p:txBody>
          <a:bodyPr wrap="square" rtlCol="0">
            <a:spAutoFit/>
          </a:bodyPr>
          <a:lstStyle/>
          <a:p>
            <a:r>
              <a:rPr lang="ja-JP" altLang="en-US" sz="2800"/>
              <a:t>移動するコミットの数だけ衝突する可能性がある</a:t>
            </a:r>
            <a:endParaRPr lang="en-US" sz="2800"/>
          </a:p>
        </p:txBody>
      </p:sp>
      <p:sp>
        <p:nvSpPr>
          <p:cNvPr id="61" name="テキスト ボックス 60">
            <a:extLst>
              <a:ext uri="{FF2B5EF4-FFF2-40B4-BE49-F238E27FC236}">
                <a16:creationId xmlns:a16="http://schemas.microsoft.com/office/drawing/2014/main" id="{43DBAC44-36D0-442D-9847-2F23A04130FD}"/>
              </a:ext>
            </a:extLst>
          </p:cNvPr>
          <p:cNvSpPr txBox="1"/>
          <p:nvPr/>
        </p:nvSpPr>
        <p:spPr>
          <a:xfrm>
            <a:off x="323528" y="836712"/>
            <a:ext cx="7776864" cy="954107"/>
          </a:xfrm>
          <a:prstGeom prst="rect">
            <a:avLst/>
          </a:prstGeom>
          <a:noFill/>
        </p:spPr>
        <p:txBody>
          <a:bodyPr wrap="square">
            <a:spAutoFit/>
          </a:bodyPr>
          <a:lstStyle/>
          <a:p>
            <a:r>
              <a:rPr lang="ja-JP" altLang="en-US" sz="2800"/>
              <a:t>リベースは「ベース」となるコミットに次々と修正を適用すること操作</a:t>
            </a:r>
            <a:endParaRPr lang="en-US" altLang="ja-JP" sz="2800"/>
          </a:p>
        </p:txBody>
      </p:sp>
      <p:sp>
        <p:nvSpPr>
          <p:cNvPr id="62" name="矢印: 下 61">
            <a:extLst>
              <a:ext uri="{FF2B5EF4-FFF2-40B4-BE49-F238E27FC236}">
                <a16:creationId xmlns:a16="http://schemas.microsoft.com/office/drawing/2014/main" id="{1B03B325-F272-474A-872B-E1381A18E5C5}"/>
              </a:ext>
            </a:extLst>
          </p:cNvPr>
          <p:cNvSpPr/>
          <p:nvPr/>
        </p:nvSpPr>
        <p:spPr>
          <a:xfrm>
            <a:off x="4139952" y="1844824"/>
            <a:ext cx="432048" cy="4743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テキスト ボックス 62">
            <a:extLst>
              <a:ext uri="{FF2B5EF4-FFF2-40B4-BE49-F238E27FC236}">
                <a16:creationId xmlns:a16="http://schemas.microsoft.com/office/drawing/2014/main" id="{53F6B0EF-43A6-4EA4-91A6-2BCF07A95150}"/>
              </a:ext>
            </a:extLst>
          </p:cNvPr>
          <p:cNvSpPr txBox="1"/>
          <p:nvPr/>
        </p:nvSpPr>
        <p:spPr>
          <a:xfrm>
            <a:off x="323528" y="5517232"/>
            <a:ext cx="8245424" cy="954107"/>
          </a:xfrm>
          <a:prstGeom prst="rect">
            <a:avLst/>
          </a:prstGeom>
          <a:noFill/>
        </p:spPr>
        <p:txBody>
          <a:bodyPr wrap="square" rtlCol="0">
            <a:spAutoFit/>
          </a:bodyPr>
          <a:lstStyle/>
          <a:p>
            <a:r>
              <a:rPr lang="ja-JP" altLang="en-US" sz="2800"/>
              <a:t>「次に作られるべきコミット」をインデックスに登録してコミットを繰り返す</a:t>
            </a:r>
            <a:endParaRPr lang="en-US" altLang="ja-JP" sz="2800"/>
          </a:p>
        </p:txBody>
      </p:sp>
    </p:spTree>
    <p:extLst>
      <p:ext uri="{BB962C8B-B14F-4D97-AF65-F5344CB8AC3E}">
        <p14:creationId xmlns:p14="http://schemas.microsoft.com/office/powerpoint/2010/main" val="3354945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272B5B-95F0-4F52-B437-62FE92646A0C}"/>
              </a:ext>
            </a:extLst>
          </p:cNvPr>
          <p:cNvSpPr>
            <a:spLocks noGrp="1"/>
          </p:cNvSpPr>
          <p:nvPr>
            <p:ph type="body" sz="quarter" idx="10"/>
          </p:nvPr>
        </p:nvSpPr>
        <p:spPr/>
        <p:txBody>
          <a:bodyPr/>
          <a:lstStyle/>
          <a:p>
            <a:r>
              <a:rPr lang="ja-JP" altLang="en-US"/>
              <a:t>リベースのまとめ</a:t>
            </a:r>
            <a:endParaRPr lang="en-US"/>
          </a:p>
        </p:txBody>
      </p:sp>
      <p:sp>
        <p:nvSpPr>
          <p:cNvPr id="3" name="テキスト ボックス 2">
            <a:extLst>
              <a:ext uri="{FF2B5EF4-FFF2-40B4-BE49-F238E27FC236}">
                <a16:creationId xmlns:a16="http://schemas.microsoft.com/office/drawing/2014/main" id="{29A6F935-07B7-4017-8809-91380690AAF6}"/>
              </a:ext>
            </a:extLst>
          </p:cNvPr>
          <p:cNvSpPr txBox="1"/>
          <p:nvPr/>
        </p:nvSpPr>
        <p:spPr>
          <a:xfrm>
            <a:off x="251520" y="1268760"/>
            <a:ext cx="8568952" cy="3046988"/>
          </a:xfrm>
          <a:prstGeom prst="rect">
            <a:avLst/>
          </a:prstGeom>
          <a:noFill/>
        </p:spPr>
        <p:txBody>
          <a:bodyPr wrap="square" rtlCol="0">
            <a:spAutoFit/>
          </a:bodyPr>
          <a:lstStyle/>
          <a:p>
            <a:r>
              <a:rPr lang="ja-JP" altLang="en-US" sz="3200"/>
              <a:t>リベースとは、ブランチ</a:t>
            </a:r>
            <a:r>
              <a:rPr lang="en-US" altLang="ja-JP" sz="3200"/>
              <a:t>(</a:t>
            </a:r>
            <a:r>
              <a:rPr lang="ja-JP" altLang="en-US" sz="3200"/>
              <a:t>枝</a:t>
            </a:r>
            <a:r>
              <a:rPr lang="en-US" altLang="ja-JP" sz="3200"/>
              <a:t>)</a:t>
            </a:r>
            <a:r>
              <a:rPr lang="ja-JP" altLang="en-US" sz="3200"/>
              <a:t>の根本</a:t>
            </a:r>
            <a:r>
              <a:rPr lang="en-US" altLang="ja-JP" sz="3200"/>
              <a:t>(</a:t>
            </a:r>
            <a:r>
              <a:rPr lang="ja-JP" altLang="en-US" sz="3200"/>
              <a:t>ベース</a:t>
            </a:r>
            <a:r>
              <a:rPr lang="en-US" altLang="ja-JP" sz="3200"/>
              <a:t>)</a:t>
            </a:r>
            <a:r>
              <a:rPr lang="ja-JP" altLang="en-US" sz="3200"/>
              <a:t>を別の場所に移し替える操作</a:t>
            </a:r>
            <a:endParaRPr lang="en-US" altLang="ja-JP" sz="3200"/>
          </a:p>
          <a:p>
            <a:r>
              <a:rPr lang="ja-JP" altLang="en-US" sz="3200">
                <a:solidFill>
                  <a:srgbClr val="FF0000"/>
                </a:solidFill>
              </a:rPr>
              <a:t>マージの前処理として行う</a:t>
            </a:r>
            <a:endParaRPr lang="en-US" altLang="ja-JP" sz="3200">
              <a:solidFill>
                <a:srgbClr val="FF0000"/>
              </a:solidFill>
            </a:endParaRPr>
          </a:p>
          <a:p>
            <a:r>
              <a:rPr lang="ja-JP" altLang="en-US" sz="3200"/>
              <a:t>主に以下の歴史操作を行う</a:t>
            </a:r>
            <a:endParaRPr lang="en-US" altLang="ja-JP" sz="3200"/>
          </a:p>
          <a:p>
            <a:r>
              <a:rPr lang="ja-JP" altLang="en-US" sz="3200"/>
              <a:t>・分岐した歴史を一本にまとめる</a:t>
            </a:r>
            <a:endParaRPr lang="en-US" altLang="ja-JP" sz="3200"/>
          </a:p>
          <a:p>
            <a:r>
              <a:rPr lang="ja-JP" altLang="en-US" sz="3200"/>
              <a:t>・不要なコミットをまとめる</a:t>
            </a:r>
            <a:r>
              <a:rPr lang="en-US" altLang="ja-JP" sz="3200"/>
              <a:t>(</a:t>
            </a:r>
            <a:r>
              <a:rPr lang="ja-JP" altLang="en-US" sz="3200"/>
              <a:t>中間状態削除</a:t>
            </a:r>
            <a:r>
              <a:rPr lang="en-US" altLang="ja-JP" sz="3200"/>
              <a:t>)</a:t>
            </a:r>
          </a:p>
        </p:txBody>
      </p:sp>
      <p:sp>
        <p:nvSpPr>
          <p:cNvPr id="4" name="テキスト ボックス 3">
            <a:extLst>
              <a:ext uri="{FF2B5EF4-FFF2-40B4-BE49-F238E27FC236}">
                <a16:creationId xmlns:a16="http://schemas.microsoft.com/office/drawing/2014/main" id="{337FC9B9-AF8B-4D64-9808-D503CC62DC40}"/>
              </a:ext>
            </a:extLst>
          </p:cNvPr>
          <p:cNvSpPr txBox="1"/>
          <p:nvPr/>
        </p:nvSpPr>
        <p:spPr>
          <a:xfrm>
            <a:off x="395536" y="5157192"/>
            <a:ext cx="7632848" cy="830997"/>
          </a:xfrm>
          <a:prstGeom prst="rect">
            <a:avLst/>
          </a:prstGeom>
          <a:noFill/>
        </p:spPr>
        <p:txBody>
          <a:bodyPr wrap="square" rtlCol="0">
            <a:spAutoFit/>
          </a:bodyPr>
          <a:lstStyle/>
          <a:p>
            <a:r>
              <a:rPr lang="ja-JP" altLang="en-US" sz="2400"/>
              <a:t>事故が起こりやすく、トラブルが起きた時の対処が難しいため、慣れるまでは使わなくて良い</a:t>
            </a:r>
            <a:endParaRPr lang="en-US" sz="2400"/>
          </a:p>
        </p:txBody>
      </p:sp>
    </p:spTree>
    <p:extLst>
      <p:ext uri="{BB962C8B-B14F-4D97-AF65-F5344CB8AC3E}">
        <p14:creationId xmlns:p14="http://schemas.microsoft.com/office/powerpoint/2010/main" val="2548482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6C21B0-C620-48FD-8134-894C6B82ABDC}"/>
              </a:ext>
            </a:extLst>
          </p:cNvPr>
          <p:cNvSpPr>
            <a:spLocks noGrp="1"/>
          </p:cNvSpPr>
          <p:nvPr>
            <p:ph type="body" sz="quarter" idx="10"/>
          </p:nvPr>
        </p:nvSpPr>
        <p:spPr/>
        <p:txBody>
          <a:bodyPr/>
          <a:lstStyle/>
          <a:p>
            <a:r>
              <a:rPr lang="ja-JP" altLang="en-US"/>
              <a:t>まとめ</a:t>
            </a:r>
            <a:endParaRPr lang="en-US"/>
          </a:p>
        </p:txBody>
      </p:sp>
      <p:sp>
        <p:nvSpPr>
          <p:cNvPr id="3" name="テキスト ボックス 2">
            <a:extLst>
              <a:ext uri="{FF2B5EF4-FFF2-40B4-BE49-F238E27FC236}">
                <a16:creationId xmlns:a16="http://schemas.microsoft.com/office/drawing/2014/main" id="{E5EEF968-F834-4A85-A6E5-E88152C79E7A}"/>
              </a:ext>
            </a:extLst>
          </p:cNvPr>
          <p:cNvSpPr txBox="1"/>
          <p:nvPr/>
        </p:nvSpPr>
        <p:spPr>
          <a:xfrm>
            <a:off x="683568" y="1844824"/>
            <a:ext cx="7824578" cy="954107"/>
          </a:xfrm>
          <a:prstGeom prst="rect">
            <a:avLst/>
          </a:prstGeom>
          <a:noFill/>
        </p:spPr>
        <p:txBody>
          <a:bodyPr wrap="square" rtlCol="0">
            <a:spAutoFit/>
          </a:bodyPr>
          <a:lstStyle/>
          <a:p>
            <a:r>
              <a:rPr lang="en-US" sz="2800"/>
              <a:t>Git</a:t>
            </a:r>
            <a:r>
              <a:rPr lang="ja-JP" altLang="en-US" sz="2800"/>
              <a:t>は原則として</a:t>
            </a:r>
            <a:r>
              <a:rPr lang="en-US" altLang="ja-JP" sz="2800"/>
              <a:t>main</a:t>
            </a:r>
            <a:r>
              <a:rPr lang="ja-JP" altLang="en-US" sz="2800"/>
              <a:t>ブランチで作業せず、機能ごとにブランチを作って作業、後でマージする</a:t>
            </a:r>
            <a:endParaRPr lang="en-US" altLang="ja-JP" sz="2800"/>
          </a:p>
        </p:txBody>
      </p:sp>
      <p:sp>
        <p:nvSpPr>
          <p:cNvPr id="5" name="テキスト ボックス 4">
            <a:extLst>
              <a:ext uri="{FF2B5EF4-FFF2-40B4-BE49-F238E27FC236}">
                <a16:creationId xmlns:a16="http://schemas.microsoft.com/office/drawing/2014/main" id="{31A0921B-39F6-4428-A5E5-85FD61593E42}"/>
              </a:ext>
            </a:extLst>
          </p:cNvPr>
          <p:cNvSpPr txBox="1"/>
          <p:nvPr/>
        </p:nvSpPr>
        <p:spPr>
          <a:xfrm>
            <a:off x="179512" y="1052736"/>
            <a:ext cx="2646878" cy="584775"/>
          </a:xfrm>
          <a:prstGeom prst="rect">
            <a:avLst/>
          </a:prstGeom>
          <a:noFill/>
        </p:spPr>
        <p:txBody>
          <a:bodyPr wrap="none" rtlCol="0">
            <a:spAutoFit/>
          </a:bodyPr>
          <a:lstStyle/>
          <a:p>
            <a:r>
              <a:rPr lang="ja-JP" altLang="en-US" sz="3200">
                <a:solidFill>
                  <a:srgbClr val="011893"/>
                </a:solidFill>
              </a:rPr>
              <a:t>ワークフロー</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6F60DCE3-14E2-41F2-B036-8C3249795771}"/>
              </a:ext>
            </a:extLst>
          </p:cNvPr>
          <p:cNvSpPr txBox="1"/>
          <p:nvPr/>
        </p:nvSpPr>
        <p:spPr>
          <a:xfrm>
            <a:off x="179512" y="2996952"/>
            <a:ext cx="3877985" cy="584775"/>
          </a:xfrm>
          <a:prstGeom prst="rect">
            <a:avLst/>
          </a:prstGeom>
          <a:noFill/>
        </p:spPr>
        <p:txBody>
          <a:bodyPr wrap="none" rtlCol="0">
            <a:spAutoFit/>
          </a:bodyPr>
          <a:lstStyle/>
          <a:p>
            <a:r>
              <a:rPr lang="ja-JP" altLang="en-US" sz="3200">
                <a:solidFill>
                  <a:srgbClr val="011893"/>
                </a:solidFill>
              </a:rPr>
              <a:t>マージと衝突の解決</a:t>
            </a:r>
            <a:endParaRPr lang="en-US" altLang="ja-JP" sz="3200">
              <a:solidFill>
                <a:srgbClr val="011893"/>
              </a:solidFill>
            </a:endParaRPr>
          </a:p>
        </p:txBody>
      </p:sp>
      <p:sp>
        <p:nvSpPr>
          <p:cNvPr id="7" name="テキスト ボックス 6">
            <a:extLst>
              <a:ext uri="{FF2B5EF4-FFF2-40B4-BE49-F238E27FC236}">
                <a16:creationId xmlns:a16="http://schemas.microsoft.com/office/drawing/2014/main" id="{28FE00A9-A594-45BA-8836-5EBFEA363E85}"/>
              </a:ext>
            </a:extLst>
          </p:cNvPr>
          <p:cNvSpPr txBox="1"/>
          <p:nvPr/>
        </p:nvSpPr>
        <p:spPr>
          <a:xfrm>
            <a:off x="683568" y="3573016"/>
            <a:ext cx="7824578" cy="1384995"/>
          </a:xfrm>
          <a:prstGeom prst="rect">
            <a:avLst/>
          </a:prstGeom>
          <a:noFill/>
        </p:spPr>
        <p:txBody>
          <a:bodyPr wrap="square" rtlCol="0">
            <a:spAutoFit/>
          </a:bodyPr>
          <a:lstStyle/>
          <a:p>
            <a:r>
              <a:rPr lang="ja-JP" altLang="en-US" sz="2800"/>
              <a:t>マージは二つの歴史の修正をまとめたマージコミットを作る作業であり、衝突の解決とは「あるべきマージコミットの姿」を</a:t>
            </a:r>
            <a:r>
              <a:rPr lang="en-US" altLang="ja-JP" sz="2800"/>
              <a:t>Git</a:t>
            </a:r>
            <a:r>
              <a:rPr lang="ja-JP" altLang="en-US" sz="2800"/>
              <a:t>に教えること</a:t>
            </a:r>
            <a:endParaRPr lang="en-US" altLang="ja-JP" sz="2800"/>
          </a:p>
        </p:txBody>
      </p:sp>
      <p:sp>
        <p:nvSpPr>
          <p:cNvPr id="8" name="テキスト ボックス 7">
            <a:extLst>
              <a:ext uri="{FF2B5EF4-FFF2-40B4-BE49-F238E27FC236}">
                <a16:creationId xmlns:a16="http://schemas.microsoft.com/office/drawing/2014/main" id="{5104DB18-6199-47EF-B797-9521ADD545B8}"/>
              </a:ext>
            </a:extLst>
          </p:cNvPr>
          <p:cNvSpPr txBox="1"/>
          <p:nvPr/>
        </p:nvSpPr>
        <p:spPr>
          <a:xfrm>
            <a:off x="179512" y="5085184"/>
            <a:ext cx="1826141" cy="584775"/>
          </a:xfrm>
          <a:prstGeom prst="rect">
            <a:avLst/>
          </a:prstGeom>
          <a:noFill/>
        </p:spPr>
        <p:txBody>
          <a:bodyPr wrap="none" rtlCol="0">
            <a:spAutoFit/>
          </a:bodyPr>
          <a:lstStyle/>
          <a:p>
            <a:r>
              <a:rPr lang="ja-JP" altLang="en-US" sz="3200">
                <a:solidFill>
                  <a:srgbClr val="011893"/>
                </a:solidFill>
              </a:rPr>
              <a:t>リベース</a:t>
            </a:r>
            <a:endParaRPr lang="en-US" altLang="ja-JP" sz="3200">
              <a:solidFill>
                <a:srgbClr val="011893"/>
              </a:solidFill>
            </a:endParaRPr>
          </a:p>
        </p:txBody>
      </p:sp>
      <p:sp>
        <p:nvSpPr>
          <p:cNvPr id="9" name="テキスト ボックス 8">
            <a:extLst>
              <a:ext uri="{FF2B5EF4-FFF2-40B4-BE49-F238E27FC236}">
                <a16:creationId xmlns:a16="http://schemas.microsoft.com/office/drawing/2014/main" id="{C45A605E-EE02-4AA8-8343-F1984FCADA38}"/>
              </a:ext>
            </a:extLst>
          </p:cNvPr>
          <p:cNvSpPr txBox="1"/>
          <p:nvPr/>
        </p:nvSpPr>
        <p:spPr>
          <a:xfrm>
            <a:off x="611560" y="5661248"/>
            <a:ext cx="7824578" cy="954107"/>
          </a:xfrm>
          <a:prstGeom prst="rect">
            <a:avLst/>
          </a:prstGeom>
          <a:noFill/>
        </p:spPr>
        <p:txBody>
          <a:bodyPr wrap="square" rtlCol="0">
            <a:spAutoFit/>
          </a:bodyPr>
          <a:lstStyle/>
          <a:p>
            <a:r>
              <a:rPr lang="ja-JP" altLang="en-US" sz="2800"/>
              <a:t>リベースはマージの前処理として行う</a:t>
            </a:r>
            <a:endParaRPr lang="en-US" altLang="ja-JP" sz="2800"/>
          </a:p>
          <a:p>
            <a:r>
              <a:rPr lang="ja-JP" altLang="en-US" sz="2800"/>
              <a:t>「欲しい歴史」を作るために使う</a:t>
            </a:r>
            <a:endParaRPr lang="en-US" altLang="ja-JP" sz="2800"/>
          </a:p>
        </p:txBody>
      </p:sp>
    </p:spTree>
    <p:extLst>
      <p:ext uri="{BB962C8B-B14F-4D97-AF65-F5344CB8AC3E}">
        <p14:creationId xmlns:p14="http://schemas.microsoft.com/office/powerpoint/2010/main" val="295027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141FAC-09C0-401A-BCC1-22818028D6B9}"/>
              </a:ext>
            </a:extLst>
          </p:cNvPr>
          <p:cNvSpPr>
            <a:spLocks noGrp="1"/>
          </p:cNvSpPr>
          <p:nvPr>
            <p:ph type="body" sz="quarter" idx="10"/>
          </p:nvPr>
        </p:nvSpPr>
        <p:spPr/>
        <p:txBody>
          <a:bodyPr/>
          <a:lstStyle/>
          <a:p>
            <a:r>
              <a:rPr lang="ja-JP" altLang="en-US"/>
              <a:t>なぜブランチを分けるか</a:t>
            </a:r>
            <a:endParaRPr lang="en-US"/>
          </a:p>
        </p:txBody>
      </p:sp>
      <p:sp>
        <p:nvSpPr>
          <p:cNvPr id="3" name="テキスト ボックス 2">
            <a:extLst>
              <a:ext uri="{FF2B5EF4-FFF2-40B4-BE49-F238E27FC236}">
                <a16:creationId xmlns:a16="http://schemas.microsoft.com/office/drawing/2014/main" id="{BAD3FFB8-44C9-462B-9A59-183F8F3CE898}"/>
              </a:ext>
            </a:extLst>
          </p:cNvPr>
          <p:cNvSpPr txBox="1"/>
          <p:nvPr/>
        </p:nvSpPr>
        <p:spPr>
          <a:xfrm>
            <a:off x="107504" y="1268760"/>
            <a:ext cx="3416320" cy="523220"/>
          </a:xfrm>
          <a:prstGeom prst="rect">
            <a:avLst/>
          </a:prstGeom>
          <a:noFill/>
        </p:spPr>
        <p:txBody>
          <a:bodyPr wrap="none" rtlCol="0">
            <a:spAutoFit/>
          </a:bodyPr>
          <a:lstStyle/>
          <a:p>
            <a:r>
              <a:rPr lang="ja-JP" altLang="en-US" sz="2800"/>
              <a:t>何が問題だったか？</a:t>
            </a:r>
            <a:endParaRPr lang="en-US" sz="2800"/>
          </a:p>
        </p:txBody>
      </p:sp>
      <p:sp>
        <p:nvSpPr>
          <p:cNvPr id="4" name="テキスト ボックス 3">
            <a:extLst>
              <a:ext uri="{FF2B5EF4-FFF2-40B4-BE49-F238E27FC236}">
                <a16:creationId xmlns:a16="http://schemas.microsoft.com/office/drawing/2014/main" id="{3AF099DB-9CD0-4AB8-823F-04F7B3887068}"/>
              </a:ext>
            </a:extLst>
          </p:cNvPr>
          <p:cNvSpPr txBox="1"/>
          <p:nvPr/>
        </p:nvSpPr>
        <p:spPr>
          <a:xfrm>
            <a:off x="722020" y="1913339"/>
            <a:ext cx="8032968" cy="646331"/>
          </a:xfrm>
          <a:prstGeom prst="rect">
            <a:avLst/>
          </a:prstGeom>
          <a:noFill/>
        </p:spPr>
        <p:txBody>
          <a:bodyPr wrap="none" rtlCol="0">
            <a:spAutoFit/>
          </a:bodyPr>
          <a:lstStyle/>
          <a:p>
            <a:r>
              <a:rPr lang="en-US" altLang="ja-JP"/>
              <a:t>Alice</a:t>
            </a:r>
            <a:r>
              <a:rPr lang="ja-JP" altLang="en-US"/>
              <a:t>が機能</a:t>
            </a:r>
            <a:r>
              <a:rPr lang="en-US" altLang="ja-JP"/>
              <a:t>A1</a:t>
            </a:r>
            <a:r>
              <a:rPr lang="ja-JP" altLang="en-US"/>
              <a:t>を実装した状態という「中途半端な状態」をコミットした</a:t>
            </a:r>
            <a:endParaRPr lang="en-US" altLang="ja-JP"/>
          </a:p>
          <a:p>
            <a:r>
              <a:rPr lang="en-US"/>
              <a:t>Bob</a:t>
            </a:r>
            <a:r>
              <a:rPr lang="ja-JP" altLang="en-US"/>
              <a:t>はその状態をクローン、動作しないので</a:t>
            </a:r>
            <a:r>
              <a:rPr lang="en-US" altLang="ja-JP"/>
              <a:t>A1</a:t>
            </a:r>
            <a:r>
              <a:rPr lang="ja-JP" altLang="en-US"/>
              <a:t>を無効化せざるを得なかった</a:t>
            </a:r>
            <a:endParaRPr lang="en-US" altLang="ja-JP"/>
          </a:p>
        </p:txBody>
      </p:sp>
      <p:sp>
        <p:nvSpPr>
          <p:cNvPr id="5" name="テキスト ボックス 4">
            <a:extLst>
              <a:ext uri="{FF2B5EF4-FFF2-40B4-BE49-F238E27FC236}">
                <a16:creationId xmlns:a16="http://schemas.microsoft.com/office/drawing/2014/main" id="{38DA7C12-B2AD-4F7F-8666-2DDF0CF95CB2}"/>
              </a:ext>
            </a:extLst>
          </p:cNvPr>
          <p:cNvSpPr txBox="1"/>
          <p:nvPr/>
        </p:nvSpPr>
        <p:spPr>
          <a:xfrm>
            <a:off x="107504" y="2780928"/>
            <a:ext cx="3057247" cy="523220"/>
          </a:xfrm>
          <a:prstGeom prst="rect">
            <a:avLst/>
          </a:prstGeom>
          <a:noFill/>
        </p:spPr>
        <p:txBody>
          <a:bodyPr wrap="none" rtlCol="0">
            <a:spAutoFit/>
          </a:bodyPr>
          <a:lstStyle/>
          <a:p>
            <a:r>
              <a:rPr lang="ja-JP" altLang="en-US" sz="2800"/>
              <a:t>どうすれば良い？</a:t>
            </a:r>
            <a:endParaRPr lang="en-US" sz="2800"/>
          </a:p>
        </p:txBody>
      </p:sp>
      <p:sp>
        <p:nvSpPr>
          <p:cNvPr id="6" name="テキスト ボックス 5">
            <a:extLst>
              <a:ext uri="{FF2B5EF4-FFF2-40B4-BE49-F238E27FC236}">
                <a16:creationId xmlns:a16="http://schemas.microsoft.com/office/drawing/2014/main" id="{6951AB3A-41F4-43E8-B469-45FAE01671EC}"/>
              </a:ext>
            </a:extLst>
          </p:cNvPr>
          <p:cNvSpPr txBox="1"/>
          <p:nvPr/>
        </p:nvSpPr>
        <p:spPr>
          <a:xfrm>
            <a:off x="683568" y="3429000"/>
            <a:ext cx="8289449" cy="646331"/>
          </a:xfrm>
          <a:prstGeom prst="rect">
            <a:avLst/>
          </a:prstGeom>
          <a:noFill/>
        </p:spPr>
        <p:txBody>
          <a:bodyPr wrap="none" rtlCol="0">
            <a:spAutoFit/>
          </a:bodyPr>
          <a:lstStyle/>
          <a:p>
            <a:r>
              <a:rPr lang="ja-JP" altLang="en-US"/>
              <a:t>案</a:t>
            </a:r>
            <a:r>
              <a:rPr lang="en-US" altLang="ja-JP"/>
              <a:t>1: </a:t>
            </a:r>
            <a:r>
              <a:rPr lang="ja-JP" altLang="en-US"/>
              <a:t>「中途半端な状態をコミットしてはならぬ」というルールを作る</a:t>
            </a:r>
            <a:endParaRPr lang="en-US" altLang="ja-JP"/>
          </a:p>
          <a:p>
            <a:r>
              <a:rPr lang="ja-JP" altLang="en-US"/>
              <a:t>案</a:t>
            </a:r>
            <a:r>
              <a:rPr lang="en-US" altLang="ja-JP"/>
              <a:t>2: </a:t>
            </a:r>
            <a:r>
              <a:rPr lang="ja-JP" altLang="en-US">
                <a:solidFill>
                  <a:srgbClr val="FF0000"/>
                </a:solidFill>
              </a:rPr>
              <a:t>ブランチを作成して自由にコミットするが、マージの時にルールを作る</a:t>
            </a:r>
            <a:endParaRPr lang="en-US" altLang="ja-JP">
              <a:solidFill>
                <a:srgbClr val="FF0000"/>
              </a:solidFill>
            </a:endParaRPr>
          </a:p>
        </p:txBody>
      </p:sp>
      <p:sp>
        <p:nvSpPr>
          <p:cNvPr id="8" name="テキスト ボックス 7">
            <a:extLst>
              <a:ext uri="{FF2B5EF4-FFF2-40B4-BE49-F238E27FC236}">
                <a16:creationId xmlns:a16="http://schemas.microsoft.com/office/drawing/2014/main" id="{53D8D250-03F6-4528-B868-796F036566E4}"/>
              </a:ext>
            </a:extLst>
          </p:cNvPr>
          <p:cNvSpPr txBox="1"/>
          <p:nvPr/>
        </p:nvSpPr>
        <p:spPr>
          <a:xfrm>
            <a:off x="2483768" y="6309320"/>
            <a:ext cx="5760640" cy="369332"/>
          </a:xfrm>
          <a:prstGeom prst="rect">
            <a:avLst/>
          </a:prstGeom>
          <a:noFill/>
        </p:spPr>
        <p:txBody>
          <a:bodyPr wrap="square">
            <a:spAutoFit/>
          </a:bodyPr>
          <a:lstStyle/>
          <a:p>
            <a:r>
              <a:rPr lang="en-US">
                <a:hlinkClick r:id="rId2"/>
              </a:rPr>
              <a:t>https://www.youtube.com/watch?v=4XpnKHJAok8</a:t>
            </a:r>
            <a:endParaRPr lang="en-US"/>
          </a:p>
        </p:txBody>
      </p:sp>
      <p:sp>
        <p:nvSpPr>
          <p:cNvPr id="9" name="テキスト ボックス 8">
            <a:extLst>
              <a:ext uri="{FF2B5EF4-FFF2-40B4-BE49-F238E27FC236}">
                <a16:creationId xmlns:a16="http://schemas.microsoft.com/office/drawing/2014/main" id="{D730217A-F239-4120-8D59-E2DAC96BD13F}"/>
              </a:ext>
            </a:extLst>
          </p:cNvPr>
          <p:cNvSpPr txBox="1"/>
          <p:nvPr/>
        </p:nvSpPr>
        <p:spPr>
          <a:xfrm>
            <a:off x="2051720" y="5949280"/>
            <a:ext cx="3241465" cy="369332"/>
          </a:xfrm>
          <a:prstGeom prst="rect">
            <a:avLst/>
          </a:prstGeom>
          <a:noFill/>
        </p:spPr>
        <p:txBody>
          <a:bodyPr wrap="none" rtlCol="0">
            <a:spAutoFit/>
          </a:bodyPr>
          <a:lstStyle/>
          <a:p>
            <a:r>
              <a:rPr lang="en-US"/>
              <a:t>Tech Talk: Linus Torvals on git</a:t>
            </a:r>
          </a:p>
        </p:txBody>
      </p:sp>
      <p:sp>
        <p:nvSpPr>
          <p:cNvPr id="10" name="テキスト ボックス 9">
            <a:extLst>
              <a:ext uri="{FF2B5EF4-FFF2-40B4-BE49-F238E27FC236}">
                <a16:creationId xmlns:a16="http://schemas.microsoft.com/office/drawing/2014/main" id="{B020BC96-0D60-4569-8B36-28169664F877}"/>
              </a:ext>
            </a:extLst>
          </p:cNvPr>
          <p:cNvSpPr txBox="1"/>
          <p:nvPr/>
        </p:nvSpPr>
        <p:spPr>
          <a:xfrm>
            <a:off x="2267744" y="4365104"/>
            <a:ext cx="5347874" cy="523220"/>
          </a:xfrm>
          <a:prstGeom prst="rect">
            <a:avLst/>
          </a:prstGeom>
          <a:noFill/>
        </p:spPr>
        <p:txBody>
          <a:bodyPr wrap="none" rtlCol="0">
            <a:spAutoFit/>
          </a:bodyPr>
          <a:lstStyle/>
          <a:p>
            <a:r>
              <a:rPr lang="ja-JP" altLang="en-US" sz="2800"/>
              <a:t>ワークフロー</a:t>
            </a:r>
            <a:r>
              <a:rPr lang="en-US" altLang="ja-JP" sz="2800"/>
              <a:t>(Work Flow)</a:t>
            </a:r>
            <a:r>
              <a:rPr lang="ja-JP" altLang="en-US" sz="2800"/>
              <a:t>の導入</a:t>
            </a:r>
            <a:endParaRPr lang="en-US" altLang="ja-JP" sz="2800"/>
          </a:p>
        </p:txBody>
      </p:sp>
      <p:sp>
        <p:nvSpPr>
          <p:cNvPr id="11" name="矢印: 右 10">
            <a:extLst>
              <a:ext uri="{FF2B5EF4-FFF2-40B4-BE49-F238E27FC236}">
                <a16:creationId xmlns:a16="http://schemas.microsoft.com/office/drawing/2014/main" id="{2CC5D37A-E43E-453D-8EEF-2613D3752924}"/>
              </a:ext>
            </a:extLst>
          </p:cNvPr>
          <p:cNvSpPr/>
          <p:nvPr/>
        </p:nvSpPr>
        <p:spPr>
          <a:xfrm>
            <a:off x="1619672" y="4437112"/>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テキスト ボックス 6">
            <a:extLst>
              <a:ext uri="{FF2B5EF4-FFF2-40B4-BE49-F238E27FC236}">
                <a16:creationId xmlns:a16="http://schemas.microsoft.com/office/drawing/2014/main" id="{7AAE830D-AE1D-49EB-84AB-8C8D241FAD57}"/>
              </a:ext>
            </a:extLst>
          </p:cNvPr>
          <p:cNvSpPr txBox="1"/>
          <p:nvPr/>
        </p:nvSpPr>
        <p:spPr>
          <a:xfrm>
            <a:off x="1547664" y="5589240"/>
            <a:ext cx="6737742" cy="369332"/>
          </a:xfrm>
          <a:prstGeom prst="rect">
            <a:avLst/>
          </a:prstGeom>
          <a:noFill/>
        </p:spPr>
        <p:txBody>
          <a:bodyPr wrap="none" rtlCol="0">
            <a:spAutoFit/>
          </a:bodyPr>
          <a:lstStyle/>
          <a:p>
            <a:r>
              <a:rPr lang="ja-JP" altLang="en-US"/>
              <a:t>以下の動画で、</a:t>
            </a:r>
            <a:r>
              <a:rPr lang="en-US" altLang="ja-JP"/>
              <a:t>Linus</a:t>
            </a:r>
            <a:r>
              <a:rPr lang="ja-JP" altLang="en-US"/>
              <a:t>が「コミットルール」について触れている</a:t>
            </a:r>
            <a:endParaRPr lang="en-US"/>
          </a:p>
        </p:txBody>
      </p:sp>
    </p:spTree>
    <p:extLst>
      <p:ext uri="{BB962C8B-B14F-4D97-AF65-F5344CB8AC3E}">
        <p14:creationId xmlns:p14="http://schemas.microsoft.com/office/powerpoint/2010/main" val="366808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A2FCDF-24B3-4A8A-970E-AB8C29F7E22B}"/>
              </a:ext>
            </a:extLst>
          </p:cNvPr>
          <p:cNvSpPr>
            <a:spLocks noGrp="1"/>
          </p:cNvSpPr>
          <p:nvPr>
            <p:ph type="body" sz="quarter" idx="10"/>
          </p:nvPr>
        </p:nvSpPr>
        <p:spPr/>
        <p:txBody>
          <a:bodyPr/>
          <a:lstStyle/>
          <a:p>
            <a:r>
              <a:rPr lang="ja-JP" altLang="en-US"/>
              <a:t>ワークフローとは</a:t>
            </a:r>
            <a:endParaRPr lang="en-US"/>
          </a:p>
        </p:txBody>
      </p:sp>
      <p:sp>
        <p:nvSpPr>
          <p:cNvPr id="3" name="テキスト ボックス 2">
            <a:extLst>
              <a:ext uri="{FF2B5EF4-FFF2-40B4-BE49-F238E27FC236}">
                <a16:creationId xmlns:a16="http://schemas.microsoft.com/office/drawing/2014/main" id="{E99FA4C9-34F4-4278-9BA8-7B178FCA52D3}"/>
              </a:ext>
            </a:extLst>
          </p:cNvPr>
          <p:cNvSpPr txBox="1"/>
          <p:nvPr/>
        </p:nvSpPr>
        <p:spPr>
          <a:xfrm>
            <a:off x="107504" y="1484784"/>
            <a:ext cx="7824578" cy="523220"/>
          </a:xfrm>
          <a:prstGeom prst="rect">
            <a:avLst/>
          </a:prstGeom>
          <a:noFill/>
        </p:spPr>
        <p:txBody>
          <a:bodyPr wrap="none" rtlCol="0">
            <a:spAutoFit/>
          </a:bodyPr>
          <a:lstStyle/>
          <a:p>
            <a:r>
              <a:rPr lang="ja-JP" altLang="en-US" sz="2800"/>
              <a:t>多人数開発時のための</a:t>
            </a:r>
            <a:r>
              <a:rPr lang="en-US" altLang="ja-JP" sz="2800"/>
              <a:t>Git</a:t>
            </a:r>
            <a:r>
              <a:rPr lang="ja-JP" altLang="en-US" sz="2800"/>
              <a:t>のブランチ運用ルール</a:t>
            </a:r>
            <a:endParaRPr lang="en-US" sz="2800"/>
          </a:p>
        </p:txBody>
      </p:sp>
      <p:sp>
        <p:nvSpPr>
          <p:cNvPr id="4" name="テキスト ボックス 3">
            <a:extLst>
              <a:ext uri="{FF2B5EF4-FFF2-40B4-BE49-F238E27FC236}">
                <a16:creationId xmlns:a16="http://schemas.microsoft.com/office/drawing/2014/main" id="{885D2F58-92BB-46CA-9EFC-CC268EDD2709}"/>
              </a:ext>
            </a:extLst>
          </p:cNvPr>
          <p:cNvSpPr txBox="1"/>
          <p:nvPr/>
        </p:nvSpPr>
        <p:spPr>
          <a:xfrm>
            <a:off x="539552" y="2276872"/>
            <a:ext cx="8443337" cy="1384995"/>
          </a:xfrm>
          <a:prstGeom prst="rect">
            <a:avLst/>
          </a:prstGeom>
          <a:noFill/>
        </p:spPr>
        <p:txBody>
          <a:bodyPr wrap="none" rtlCol="0">
            <a:spAutoFit/>
          </a:bodyPr>
          <a:lstStyle/>
          <a:p>
            <a:r>
              <a:rPr lang="ja-JP" altLang="en-US" sz="2800"/>
              <a:t>みんなが参照するブランチに中途半端な状態は困る</a:t>
            </a:r>
            <a:endParaRPr lang="en-US" altLang="ja-JP" sz="2800"/>
          </a:p>
          <a:p>
            <a:r>
              <a:rPr lang="ja-JP" altLang="en-US" sz="2800"/>
              <a:t>個人のブランチは好き勝手やってよい</a:t>
            </a:r>
            <a:endParaRPr lang="en-US" altLang="ja-JP" sz="2800"/>
          </a:p>
          <a:p>
            <a:r>
              <a:rPr lang="ja-JP" altLang="en-US" sz="2800"/>
              <a:t>メインブランチと開発ブランチをどう整理するか？</a:t>
            </a:r>
            <a:endParaRPr lang="en-US" altLang="ja-JP" sz="2800"/>
          </a:p>
        </p:txBody>
      </p:sp>
      <p:sp>
        <p:nvSpPr>
          <p:cNvPr id="5" name="テキスト ボックス 4">
            <a:extLst>
              <a:ext uri="{FF2B5EF4-FFF2-40B4-BE49-F238E27FC236}">
                <a16:creationId xmlns:a16="http://schemas.microsoft.com/office/drawing/2014/main" id="{EC473293-A14A-44A9-B15E-4611F97B5EC0}"/>
              </a:ext>
            </a:extLst>
          </p:cNvPr>
          <p:cNvSpPr txBox="1"/>
          <p:nvPr/>
        </p:nvSpPr>
        <p:spPr>
          <a:xfrm>
            <a:off x="204684" y="3913892"/>
            <a:ext cx="3416320" cy="523220"/>
          </a:xfrm>
          <a:prstGeom prst="rect">
            <a:avLst/>
          </a:prstGeom>
          <a:noFill/>
        </p:spPr>
        <p:txBody>
          <a:bodyPr wrap="none" rtlCol="0">
            <a:spAutoFit/>
          </a:bodyPr>
          <a:lstStyle/>
          <a:p>
            <a:r>
              <a:rPr lang="ja-JP" altLang="en-US" sz="2800"/>
              <a:t>有名なワークフロー</a:t>
            </a:r>
            <a:endParaRPr lang="en-US" sz="2800"/>
          </a:p>
        </p:txBody>
      </p:sp>
      <p:sp>
        <p:nvSpPr>
          <p:cNvPr id="6" name="テキスト ボックス 5">
            <a:extLst>
              <a:ext uri="{FF2B5EF4-FFF2-40B4-BE49-F238E27FC236}">
                <a16:creationId xmlns:a16="http://schemas.microsoft.com/office/drawing/2014/main" id="{0903BD65-B140-4DA7-9B5A-F1794886727C}"/>
              </a:ext>
            </a:extLst>
          </p:cNvPr>
          <p:cNvSpPr txBox="1"/>
          <p:nvPr/>
        </p:nvSpPr>
        <p:spPr>
          <a:xfrm>
            <a:off x="1043608" y="4509120"/>
            <a:ext cx="6391493"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solidFill>
                  <a:srgbClr val="FF0000"/>
                </a:solidFill>
              </a:rPr>
              <a:t>フィーチャーブランチワークフロー</a:t>
            </a:r>
            <a:endParaRPr lang="en-US" altLang="ja-JP" sz="2800">
              <a:solidFill>
                <a:srgbClr val="FF0000"/>
              </a:solidFill>
            </a:endParaRPr>
          </a:p>
          <a:p>
            <a:pPr marL="457200" indent="-457200">
              <a:buFont typeface="Arial" panose="020B0604020202020204" pitchFamily="34" charset="0"/>
              <a:buChar char="•"/>
            </a:pPr>
            <a:r>
              <a:rPr lang="en-US" altLang="ja-JP" sz="2800"/>
              <a:t>Git Flow</a:t>
            </a:r>
          </a:p>
          <a:p>
            <a:pPr marL="457200" indent="-457200">
              <a:buFont typeface="Arial" panose="020B0604020202020204" pitchFamily="34" charset="0"/>
              <a:buChar char="•"/>
            </a:pPr>
            <a:r>
              <a:rPr lang="en-US" sz="2800"/>
              <a:t>GitHub Flow</a:t>
            </a:r>
          </a:p>
          <a:p>
            <a:pPr marL="457200" indent="-457200">
              <a:buFont typeface="Arial" panose="020B0604020202020204" pitchFamily="34" charset="0"/>
              <a:buChar char="•"/>
            </a:pPr>
            <a:r>
              <a:rPr lang="en-US" sz="2800"/>
              <a:t>GitLab Flow</a:t>
            </a:r>
          </a:p>
        </p:txBody>
      </p:sp>
      <p:sp>
        <p:nvSpPr>
          <p:cNvPr id="7" name="テキスト ボックス 6">
            <a:extLst>
              <a:ext uri="{FF2B5EF4-FFF2-40B4-BE49-F238E27FC236}">
                <a16:creationId xmlns:a16="http://schemas.microsoft.com/office/drawing/2014/main" id="{031E9BD9-7A25-4A50-8872-0C35B9A99F4C}"/>
              </a:ext>
            </a:extLst>
          </p:cNvPr>
          <p:cNvSpPr txBox="1"/>
          <p:nvPr/>
        </p:nvSpPr>
        <p:spPr>
          <a:xfrm>
            <a:off x="5220072" y="5085184"/>
            <a:ext cx="3416320" cy="461665"/>
          </a:xfrm>
          <a:prstGeom prst="rect">
            <a:avLst/>
          </a:prstGeom>
          <a:noFill/>
        </p:spPr>
        <p:txBody>
          <a:bodyPr wrap="none" rtlCol="0">
            <a:spAutoFit/>
          </a:bodyPr>
          <a:lstStyle/>
          <a:p>
            <a:r>
              <a:rPr lang="ja-JP" altLang="en-US" sz="2400"/>
              <a:t>↑本講義ではこれを説明</a:t>
            </a:r>
            <a:endParaRPr lang="en-US" sz="2400"/>
          </a:p>
        </p:txBody>
      </p:sp>
    </p:spTree>
    <p:extLst>
      <p:ext uri="{BB962C8B-B14F-4D97-AF65-F5344CB8AC3E}">
        <p14:creationId xmlns:p14="http://schemas.microsoft.com/office/powerpoint/2010/main" val="162106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1A5C7-7FBE-4364-AEFC-0AF63AF5144F}"/>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テキスト ボックス 2">
            <a:extLst>
              <a:ext uri="{FF2B5EF4-FFF2-40B4-BE49-F238E27FC236}">
                <a16:creationId xmlns:a16="http://schemas.microsoft.com/office/drawing/2014/main" id="{22F16506-01EF-44F9-B600-7AE2B926E01D}"/>
              </a:ext>
            </a:extLst>
          </p:cNvPr>
          <p:cNvSpPr txBox="1"/>
          <p:nvPr/>
        </p:nvSpPr>
        <p:spPr>
          <a:xfrm>
            <a:off x="2257" y="1124744"/>
            <a:ext cx="6647974" cy="523220"/>
          </a:xfrm>
          <a:prstGeom prst="rect">
            <a:avLst/>
          </a:prstGeom>
          <a:noFill/>
        </p:spPr>
        <p:txBody>
          <a:bodyPr wrap="none" rtlCol="0">
            <a:spAutoFit/>
          </a:bodyPr>
          <a:lstStyle/>
          <a:p>
            <a:r>
              <a:rPr lang="ja-JP" altLang="en-US" sz="2800">
                <a:solidFill>
                  <a:srgbClr val="011893"/>
                </a:solidFill>
              </a:rPr>
              <a:t>フィーチャーブランチワークフローとは</a:t>
            </a:r>
            <a:endParaRPr lang="en-US" sz="2800">
              <a:solidFill>
                <a:srgbClr val="011893"/>
              </a:solidFill>
            </a:endParaRPr>
          </a:p>
        </p:txBody>
      </p:sp>
      <p:sp>
        <p:nvSpPr>
          <p:cNvPr id="4" name="テキスト ボックス 3">
            <a:extLst>
              <a:ext uri="{FF2B5EF4-FFF2-40B4-BE49-F238E27FC236}">
                <a16:creationId xmlns:a16="http://schemas.microsoft.com/office/drawing/2014/main" id="{485C7066-DB05-4A9B-92B1-8FBF3FDE2CD5}"/>
              </a:ext>
            </a:extLst>
          </p:cNvPr>
          <p:cNvSpPr txBox="1"/>
          <p:nvPr/>
        </p:nvSpPr>
        <p:spPr>
          <a:xfrm>
            <a:off x="329045" y="1772816"/>
            <a:ext cx="8786380"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t>シンプルなワークフロー</a:t>
            </a:r>
            <a:endParaRPr lang="en-US" altLang="ja-JP" sz="2800"/>
          </a:p>
          <a:p>
            <a:pPr marL="457200" indent="-457200">
              <a:buFont typeface="Arial" panose="020B0604020202020204" pitchFamily="34" charset="0"/>
              <a:buChar char="•"/>
            </a:pPr>
            <a:r>
              <a:rPr lang="en-US" sz="2800"/>
              <a:t>main</a:t>
            </a:r>
            <a:r>
              <a:rPr lang="ja-JP" altLang="en-US" sz="2800"/>
              <a:t>ブランチで作業しない</a:t>
            </a:r>
            <a:endParaRPr lang="en-US" altLang="ja-JP" sz="2800"/>
          </a:p>
          <a:p>
            <a:pPr marL="457200" indent="-457200">
              <a:buFont typeface="Arial" panose="020B0604020202020204" pitchFamily="34" charset="0"/>
              <a:buChar char="•"/>
            </a:pPr>
            <a:r>
              <a:rPr lang="ja-JP" altLang="en-US" sz="2800"/>
              <a:t>機能ごとにブランチを作成</a:t>
            </a:r>
            <a:r>
              <a:rPr lang="en-US" altLang="ja-JP" sz="2800"/>
              <a:t>(</a:t>
            </a:r>
            <a:r>
              <a:rPr lang="ja-JP" altLang="en-US" sz="2800">
                <a:solidFill>
                  <a:srgbClr val="FF0000"/>
                </a:solidFill>
              </a:rPr>
              <a:t>フィーチャーブランチ</a:t>
            </a:r>
            <a:r>
              <a:rPr lang="en-US" altLang="ja-JP" sz="2800"/>
              <a:t>)</a:t>
            </a:r>
          </a:p>
          <a:p>
            <a:pPr marL="457200" indent="-457200">
              <a:buFont typeface="Arial" panose="020B0604020202020204" pitchFamily="34" charset="0"/>
              <a:buChar char="•"/>
            </a:pPr>
            <a:r>
              <a:rPr lang="ja-JP" altLang="en-US" sz="2800"/>
              <a:t>機能が完成したらマージ</a:t>
            </a:r>
            <a:endParaRPr lang="en-US" sz="2800"/>
          </a:p>
        </p:txBody>
      </p:sp>
      <p:sp>
        <p:nvSpPr>
          <p:cNvPr id="5" name="楕円 4">
            <a:extLst>
              <a:ext uri="{FF2B5EF4-FFF2-40B4-BE49-F238E27FC236}">
                <a16:creationId xmlns:a16="http://schemas.microsoft.com/office/drawing/2014/main" id="{1135EDB6-BF44-4D18-9CCA-C6E25303133E}"/>
              </a:ext>
            </a:extLst>
          </p:cNvPr>
          <p:cNvSpPr/>
          <p:nvPr/>
        </p:nvSpPr>
        <p:spPr>
          <a:xfrm>
            <a:off x="24837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2684744-942A-4FA3-B499-FADB10A1C4B8}"/>
              </a:ext>
            </a:extLst>
          </p:cNvPr>
          <p:cNvSpPr/>
          <p:nvPr/>
        </p:nvSpPr>
        <p:spPr>
          <a:xfrm>
            <a:off x="320384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9A3B7B1-7F46-4454-816F-B9D63E9D250C}"/>
              </a:ext>
            </a:extLst>
          </p:cNvPr>
          <p:cNvSpPr txBox="1"/>
          <p:nvPr/>
        </p:nvSpPr>
        <p:spPr>
          <a:xfrm>
            <a:off x="1691680" y="4077072"/>
            <a:ext cx="684803" cy="369332"/>
          </a:xfrm>
          <a:prstGeom prst="rect">
            <a:avLst/>
          </a:prstGeom>
          <a:noFill/>
        </p:spPr>
        <p:txBody>
          <a:bodyPr wrap="none" rtlCol="0">
            <a:spAutoFit/>
          </a:bodyPr>
          <a:lstStyle/>
          <a:p>
            <a:r>
              <a:rPr lang="en-US"/>
              <a:t>main</a:t>
            </a:r>
          </a:p>
        </p:txBody>
      </p:sp>
      <p:sp>
        <p:nvSpPr>
          <p:cNvPr id="8" name="テキスト ボックス 7">
            <a:extLst>
              <a:ext uri="{FF2B5EF4-FFF2-40B4-BE49-F238E27FC236}">
                <a16:creationId xmlns:a16="http://schemas.microsoft.com/office/drawing/2014/main" id="{BE0EE123-3689-488D-9B96-A6068A66B588}"/>
              </a:ext>
            </a:extLst>
          </p:cNvPr>
          <p:cNvSpPr txBox="1"/>
          <p:nvPr/>
        </p:nvSpPr>
        <p:spPr>
          <a:xfrm>
            <a:off x="2195736" y="4859868"/>
            <a:ext cx="902811" cy="369332"/>
          </a:xfrm>
          <a:prstGeom prst="rect">
            <a:avLst/>
          </a:prstGeom>
          <a:noFill/>
        </p:spPr>
        <p:txBody>
          <a:bodyPr wrap="none" rtlCol="0">
            <a:spAutoFit/>
          </a:bodyPr>
          <a:lstStyle/>
          <a:p>
            <a:r>
              <a:rPr lang="en-US"/>
              <a:t>feature</a:t>
            </a:r>
          </a:p>
        </p:txBody>
      </p:sp>
      <p:cxnSp>
        <p:nvCxnSpPr>
          <p:cNvPr id="9" name="直線コネクタ 8">
            <a:extLst>
              <a:ext uri="{FF2B5EF4-FFF2-40B4-BE49-F238E27FC236}">
                <a16:creationId xmlns:a16="http://schemas.microsoft.com/office/drawing/2014/main" id="{FA903D7D-A017-4A28-90A0-4DCCAE338D33}"/>
              </a:ext>
            </a:extLst>
          </p:cNvPr>
          <p:cNvCxnSpPr>
            <a:cxnSpLocks/>
            <a:stCxn id="5" idx="5"/>
            <a:endCxn id="6" idx="1"/>
          </p:cNvCxnSpPr>
          <p:nvPr/>
        </p:nvCxnSpPr>
        <p:spPr>
          <a:xfrm>
            <a:off x="2852544" y="4445848"/>
            <a:ext cx="414576" cy="41457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3B7AD34B-9ACF-48E9-9528-A9075A3F811A}"/>
              </a:ext>
            </a:extLst>
          </p:cNvPr>
          <p:cNvSpPr/>
          <p:nvPr/>
        </p:nvSpPr>
        <p:spPr>
          <a:xfrm>
            <a:off x="428396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FF74A17-0AC9-4028-96BD-B3A87D8FC135}"/>
              </a:ext>
            </a:extLst>
          </p:cNvPr>
          <p:cNvSpPr/>
          <p:nvPr/>
        </p:nvSpPr>
        <p:spPr>
          <a:xfrm>
            <a:off x="536408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8B416F8-1D9A-4670-8D09-1DCF51E7480D}"/>
              </a:ext>
            </a:extLst>
          </p:cNvPr>
          <p:cNvCxnSpPr>
            <a:cxnSpLocks/>
            <a:stCxn id="21" idx="2"/>
            <a:endCxn id="5" idx="6"/>
          </p:cNvCxnSpPr>
          <p:nvPr/>
        </p:nvCxnSpPr>
        <p:spPr>
          <a:xfrm flipH="1">
            <a:off x="2915816" y="4293096"/>
            <a:ext cx="316835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D2AC1DB-3E79-4293-8B64-6E030C0348A6}"/>
              </a:ext>
            </a:extLst>
          </p:cNvPr>
          <p:cNvCxnSpPr>
            <a:cxnSpLocks/>
            <a:stCxn id="13" idx="2"/>
            <a:endCxn id="12" idx="6"/>
          </p:cNvCxnSpPr>
          <p:nvPr/>
        </p:nvCxnSpPr>
        <p:spPr>
          <a:xfrm flipH="1">
            <a:off x="471601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52ED916-3F5D-428B-AC76-BEB6FE7AAC49}"/>
              </a:ext>
            </a:extLst>
          </p:cNvPr>
          <p:cNvSpPr txBox="1"/>
          <p:nvPr/>
        </p:nvSpPr>
        <p:spPr>
          <a:xfrm>
            <a:off x="1475656" y="5373216"/>
            <a:ext cx="1569660" cy="646331"/>
          </a:xfrm>
          <a:prstGeom prst="rect">
            <a:avLst/>
          </a:prstGeom>
          <a:noFill/>
        </p:spPr>
        <p:txBody>
          <a:bodyPr wrap="none" rtlCol="0">
            <a:spAutoFit/>
          </a:bodyPr>
          <a:lstStyle/>
          <a:p>
            <a:r>
              <a:rPr lang="ja-JP" altLang="en-US"/>
              <a:t>フィーチャー</a:t>
            </a:r>
            <a:endParaRPr lang="en-US" altLang="ja-JP"/>
          </a:p>
          <a:p>
            <a:r>
              <a:rPr lang="ja-JP" altLang="en-US"/>
              <a:t>ブランチ作成</a:t>
            </a:r>
            <a:endParaRPr lang="en-US"/>
          </a:p>
        </p:txBody>
      </p:sp>
      <p:sp>
        <p:nvSpPr>
          <p:cNvPr id="21" name="楕円 20">
            <a:extLst>
              <a:ext uri="{FF2B5EF4-FFF2-40B4-BE49-F238E27FC236}">
                <a16:creationId xmlns:a16="http://schemas.microsoft.com/office/drawing/2014/main" id="{2539F379-E6AA-451D-83F8-3409B2675ED9}"/>
              </a:ext>
            </a:extLst>
          </p:cNvPr>
          <p:cNvSpPr/>
          <p:nvPr/>
        </p:nvSpPr>
        <p:spPr>
          <a:xfrm>
            <a:off x="60841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E8DD60-A4C4-43D3-9538-52E754E98777}"/>
              </a:ext>
            </a:extLst>
          </p:cNvPr>
          <p:cNvCxnSpPr>
            <a:cxnSpLocks/>
            <a:stCxn id="21" idx="3"/>
            <a:endCxn id="13" idx="7"/>
          </p:cNvCxnSpPr>
          <p:nvPr/>
        </p:nvCxnSpPr>
        <p:spPr>
          <a:xfrm flipH="1">
            <a:off x="5732864" y="4445848"/>
            <a:ext cx="414576" cy="414576"/>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06C4DEC-3D39-457B-9492-C59DA196EB70}"/>
              </a:ext>
            </a:extLst>
          </p:cNvPr>
          <p:cNvCxnSpPr>
            <a:cxnSpLocks/>
            <a:stCxn id="12" idx="2"/>
            <a:endCxn id="6" idx="6"/>
          </p:cNvCxnSpPr>
          <p:nvPr/>
        </p:nvCxnSpPr>
        <p:spPr>
          <a:xfrm flipH="1">
            <a:off x="363589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B893A48D-C1A1-43AE-9A38-06787DF0C3BE}"/>
              </a:ext>
            </a:extLst>
          </p:cNvPr>
          <p:cNvSpPr txBox="1"/>
          <p:nvPr/>
        </p:nvSpPr>
        <p:spPr>
          <a:xfrm>
            <a:off x="4067944" y="5445224"/>
            <a:ext cx="1107996" cy="646331"/>
          </a:xfrm>
          <a:prstGeom prst="rect">
            <a:avLst/>
          </a:prstGeom>
          <a:noFill/>
        </p:spPr>
        <p:txBody>
          <a:bodyPr wrap="none" rtlCol="0">
            <a:spAutoFit/>
          </a:bodyPr>
          <a:lstStyle/>
          <a:p>
            <a:r>
              <a:rPr lang="ja-JP" altLang="en-US"/>
              <a:t>好き勝手</a:t>
            </a:r>
            <a:endParaRPr lang="en-US" altLang="ja-JP"/>
          </a:p>
          <a:p>
            <a:r>
              <a:rPr lang="ja-JP" altLang="en-US"/>
              <a:t>コミット</a:t>
            </a:r>
            <a:endParaRPr lang="en-US"/>
          </a:p>
        </p:txBody>
      </p:sp>
      <p:sp>
        <p:nvSpPr>
          <p:cNvPr id="38" name="テキスト ボックス 37">
            <a:extLst>
              <a:ext uri="{FF2B5EF4-FFF2-40B4-BE49-F238E27FC236}">
                <a16:creationId xmlns:a16="http://schemas.microsoft.com/office/drawing/2014/main" id="{994BDF94-1758-4DF5-A64C-E26512289054}"/>
              </a:ext>
            </a:extLst>
          </p:cNvPr>
          <p:cNvSpPr txBox="1"/>
          <p:nvPr/>
        </p:nvSpPr>
        <p:spPr>
          <a:xfrm>
            <a:off x="5868144" y="5445224"/>
            <a:ext cx="1338828" cy="646331"/>
          </a:xfrm>
          <a:prstGeom prst="rect">
            <a:avLst/>
          </a:prstGeom>
          <a:noFill/>
        </p:spPr>
        <p:txBody>
          <a:bodyPr wrap="none" rtlCol="0">
            <a:spAutoFit/>
          </a:bodyPr>
          <a:lstStyle/>
          <a:p>
            <a:r>
              <a:rPr lang="ja-JP" altLang="en-US"/>
              <a:t>完成したら</a:t>
            </a:r>
            <a:endParaRPr lang="en-US" altLang="ja-JP"/>
          </a:p>
          <a:p>
            <a:r>
              <a:rPr lang="ja-JP" altLang="en-US"/>
              <a:t>マージ</a:t>
            </a:r>
            <a:endParaRPr lang="en-US"/>
          </a:p>
        </p:txBody>
      </p:sp>
    </p:spTree>
    <p:extLst>
      <p:ext uri="{BB962C8B-B14F-4D97-AF65-F5344CB8AC3E}">
        <p14:creationId xmlns:p14="http://schemas.microsoft.com/office/powerpoint/2010/main" val="252711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8B6F341-F917-45F6-87E9-D5E5459F7666}"/>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楕円 4">
            <a:extLst>
              <a:ext uri="{FF2B5EF4-FFF2-40B4-BE49-F238E27FC236}">
                <a16:creationId xmlns:a16="http://schemas.microsoft.com/office/drawing/2014/main" id="{25E2AC28-87BE-4CF1-A040-9CC105384457}"/>
              </a:ext>
            </a:extLst>
          </p:cNvPr>
          <p:cNvSpPr/>
          <p:nvPr/>
        </p:nvSpPr>
        <p:spPr>
          <a:xfrm>
            <a:off x="2051720" y="37797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7BDB7067-2828-4E17-B7F0-B55B624DC361}"/>
              </a:ext>
            </a:extLst>
          </p:cNvPr>
          <p:cNvSpPr/>
          <p:nvPr/>
        </p:nvSpPr>
        <p:spPr>
          <a:xfrm>
            <a:off x="3491880" y="2483604"/>
            <a:ext cx="432048" cy="432048"/>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25BBF42-86D6-4AFC-9D6F-25C1627FA2DB}"/>
              </a:ext>
            </a:extLst>
          </p:cNvPr>
          <p:cNvSpPr/>
          <p:nvPr/>
        </p:nvSpPr>
        <p:spPr>
          <a:xfrm>
            <a:off x="6372200" y="2483604"/>
            <a:ext cx="432048" cy="4320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95C44D1-B32C-4E76-8692-C26894743062}"/>
              </a:ext>
            </a:extLst>
          </p:cNvPr>
          <p:cNvGrpSpPr/>
          <p:nvPr/>
        </p:nvGrpSpPr>
        <p:grpSpPr>
          <a:xfrm>
            <a:off x="1907704" y="3191456"/>
            <a:ext cx="720080" cy="516284"/>
            <a:chOff x="4572000" y="2492896"/>
            <a:chExt cx="3816424" cy="2736304"/>
          </a:xfrm>
        </p:grpSpPr>
        <p:sp>
          <p:nvSpPr>
            <p:cNvPr id="7" name="正方形/長方形 6">
              <a:extLst>
                <a:ext uri="{FF2B5EF4-FFF2-40B4-BE49-F238E27FC236}">
                  <a16:creationId xmlns:a16="http://schemas.microsoft.com/office/drawing/2014/main" id="{DECFD6D6-DBA6-4498-ADA1-16D4BD445C92}"/>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F7A9B74F-B495-4F4E-8355-853D6B2B169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7B690D7E-5067-4261-8AEF-E709F06E4760}"/>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 name="楕円 4">
            <a:extLst>
              <a:ext uri="{FF2B5EF4-FFF2-40B4-BE49-F238E27FC236}">
                <a16:creationId xmlns:a16="http://schemas.microsoft.com/office/drawing/2014/main" id="{A8B8A5A6-D5EA-4823-98A5-FD8517812C39}"/>
              </a:ext>
            </a:extLst>
          </p:cNvPr>
          <p:cNvSpPr/>
          <p:nvPr/>
        </p:nvSpPr>
        <p:spPr>
          <a:xfrm>
            <a:off x="3491880" y="4859868"/>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DEAC1105-2CD4-4858-BDFA-2BAC3CC6CD13}"/>
              </a:ext>
            </a:extLst>
          </p:cNvPr>
          <p:cNvGrpSpPr/>
          <p:nvPr/>
        </p:nvGrpSpPr>
        <p:grpSpPr>
          <a:xfrm>
            <a:off x="3203848" y="5435932"/>
            <a:ext cx="720080" cy="876324"/>
            <a:chOff x="4572000" y="584684"/>
            <a:chExt cx="3816424" cy="4644516"/>
          </a:xfrm>
        </p:grpSpPr>
        <p:sp>
          <p:nvSpPr>
            <p:cNvPr id="12" name="正方形/長方形 11">
              <a:extLst>
                <a:ext uri="{FF2B5EF4-FFF2-40B4-BE49-F238E27FC236}">
                  <a16:creationId xmlns:a16="http://schemas.microsoft.com/office/drawing/2014/main" id="{944F8C9E-C3CE-4399-8FFE-0FC95999821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 name="直角三角形 12">
              <a:extLst>
                <a:ext uri="{FF2B5EF4-FFF2-40B4-BE49-F238E27FC236}">
                  <a16:creationId xmlns:a16="http://schemas.microsoft.com/office/drawing/2014/main" id="{E8F9B8AB-D6D0-4D6B-968E-89E3284D882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 name="直角三角形 13">
              <a:extLst>
                <a:ext uri="{FF2B5EF4-FFF2-40B4-BE49-F238E27FC236}">
                  <a16:creationId xmlns:a16="http://schemas.microsoft.com/office/drawing/2014/main" id="{B6468710-D72F-4DF1-8F17-0738825B1059}"/>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EF49E594-6330-43CF-AFE3-F3E9787ECF69}"/>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正方形/長方形 15">
              <a:extLst>
                <a:ext uri="{FF2B5EF4-FFF2-40B4-BE49-F238E27FC236}">
                  <a16:creationId xmlns:a16="http://schemas.microsoft.com/office/drawing/2014/main" id="{39E9C050-49BD-464E-A483-7E65ECF637F3}"/>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7" name="グループ化 16">
            <a:extLst>
              <a:ext uri="{FF2B5EF4-FFF2-40B4-BE49-F238E27FC236}">
                <a16:creationId xmlns:a16="http://schemas.microsoft.com/office/drawing/2014/main" id="{D5B2DF0F-1200-476A-B31D-48B4F504542A}"/>
              </a:ext>
            </a:extLst>
          </p:cNvPr>
          <p:cNvGrpSpPr/>
          <p:nvPr/>
        </p:nvGrpSpPr>
        <p:grpSpPr>
          <a:xfrm>
            <a:off x="3347864" y="1679288"/>
            <a:ext cx="720080" cy="516284"/>
            <a:chOff x="4572000" y="2492896"/>
            <a:chExt cx="3816424" cy="2736304"/>
          </a:xfrm>
        </p:grpSpPr>
        <p:sp>
          <p:nvSpPr>
            <p:cNvPr id="18" name="正方形/長方形 17">
              <a:extLst>
                <a:ext uri="{FF2B5EF4-FFF2-40B4-BE49-F238E27FC236}">
                  <a16:creationId xmlns:a16="http://schemas.microsoft.com/office/drawing/2014/main" id="{44E9EC47-BBB4-4093-9ED0-B64182D275BB}"/>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1BE31FDE-A34E-46AC-A646-2A7DEA687AE9}"/>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56077E29-23B3-4F48-BC9F-250493607EAE}"/>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CD0A255B-487B-4B22-9F77-B4A300DFC71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C9C32EF8-DB31-400D-9305-6A2277A49AF2}"/>
              </a:ext>
            </a:extLst>
          </p:cNvPr>
          <p:cNvGrpSpPr/>
          <p:nvPr/>
        </p:nvGrpSpPr>
        <p:grpSpPr>
          <a:xfrm>
            <a:off x="4788024" y="2759408"/>
            <a:ext cx="720080" cy="876324"/>
            <a:chOff x="4572000" y="584684"/>
            <a:chExt cx="3816424" cy="4644516"/>
          </a:xfrm>
        </p:grpSpPr>
        <p:sp>
          <p:nvSpPr>
            <p:cNvPr id="23" name="正方形/長方形 22">
              <a:extLst>
                <a:ext uri="{FF2B5EF4-FFF2-40B4-BE49-F238E27FC236}">
                  <a16:creationId xmlns:a16="http://schemas.microsoft.com/office/drawing/2014/main" id="{5FB7AF23-6D3A-4E56-80D1-A7A352A5E466}"/>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8F6B7207-7E06-4193-A59A-76FC35C82ACF}"/>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D242E486-3906-4109-8082-FEC60B35909A}"/>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9C20CD6D-275C-410C-8D09-12CDECA0197F}"/>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正方形/長方形 26">
              <a:extLst>
                <a:ext uri="{FF2B5EF4-FFF2-40B4-BE49-F238E27FC236}">
                  <a16:creationId xmlns:a16="http://schemas.microsoft.com/office/drawing/2014/main" id="{621B10BB-FF22-4D72-8DDB-BA9669FA93C7}"/>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8" name="グループ化 27">
            <a:extLst>
              <a:ext uri="{FF2B5EF4-FFF2-40B4-BE49-F238E27FC236}">
                <a16:creationId xmlns:a16="http://schemas.microsoft.com/office/drawing/2014/main" id="{EA6FF3A1-7B04-4E37-A1D8-ADD94641D897}"/>
              </a:ext>
            </a:extLst>
          </p:cNvPr>
          <p:cNvGrpSpPr/>
          <p:nvPr/>
        </p:nvGrpSpPr>
        <p:grpSpPr>
          <a:xfrm>
            <a:off x="6228184" y="1535272"/>
            <a:ext cx="720080" cy="876324"/>
            <a:chOff x="4572000" y="584684"/>
            <a:chExt cx="3816424" cy="4644516"/>
          </a:xfrm>
        </p:grpSpPr>
        <p:sp>
          <p:nvSpPr>
            <p:cNvPr id="29" name="正方形/長方形 28">
              <a:extLst>
                <a:ext uri="{FF2B5EF4-FFF2-40B4-BE49-F238E27FC236}">
                  <a16:creationId xmlns:a16="http://schemas.microsoft.com/office/drawing/2014/main" id="{3F282282-073E-47D2-A275-B38C00516E79}"/>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66BECF9F-91D1-47AB-A6BC-08012290B37B}"/>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2C3877E1-FB14-4CE5-98D4-C2AD439774A8}"/>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B77C91ED-F140-496E-8243-A5BA1E0C6B2B}"/>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正方形/長方形 32">
              <a:extLst>
                <a:ext uri="{FF2B5EF4-FFF2-40B4-BE49-F238E27FC236}">
                  <a16:creationId xmlns:a16="http://schemas.microsoft.com/office/drawing/2014/main" id="{6942E367-CEF7-45D5-81B1-EBB126CB10B4}"/>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4" name="楕円 4">
            <a:extLst>
              <a:ext uri="{FF2B5EF4-FFF2-40B4-BE49-F238E27FC236}">
                <a16:creationId xmlns:a16="http://schemas.microsoft.com/office/drawing/2014/main" id="{B02621F4-E759-4919-860F-0B77BBD0B9AA}"/>
              </a:ext>
            </a:extLst>
          </p:cNvPr>
          <p:cNvSpPr/>
          <p:nvPr/>
        </p:nvSpPr>
        <p:spPr>
          <a:xfrm>
            <a:off x="493204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4">
            <a:extLst>
              <a:ext uri="{FF2B5EF4-FFF2-40B4-BE49-F238E27FC236}">
                <a16:creationId xmlns:a16="http://schemas.microsoft.com/office/drawing/2014/main" id="{08FD2CF4-C50B-480A-8D90-0B11AC0BBC84}"/>
              </a:ext>
            </a:extLst>
          </p:cNvPr>
          <p:cNvSpPr/>
          <p:nvPr/>
        </p:nvSpPr>
        <p:spPr>
          <a:xfrm>
            <a:off x="781236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2" descr="パソコンを使う会社員のイラスト（女性・笑顔）">
            <a:extLst>
              <a:ext uri="{FF2B5EF4-FFF2-40B4-BE49-F238E27FC236}">
                <a16:creationId xmlns:a16="http://schemas.microsoft.com/office/drawing/2014/main" id="{9CEDC71B-4D83-4480-93EC-6482F8CFFE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87624" y="1607280"/>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4E90D0BA-6747-47E8-8BD8-E92E29FBA37A}"/>
              </a:ext>
            </a:extLst>
          </p:cNvPr>
          <p:cNvSpPr txBox="1"/>
          <p:nvPr/>
        </p:nvSpPr>
        <p:spPr>
          <a:xfrm>
            <a:off x="471761" y="1823304"/>
            <a:ext cx="792088" cy="369332"/>
          </a:xfrm>
          <a:prstGeom prst="rect">
            <a:avLst/>
          </a:prstGeom>
          <a:noFill/>
        </p:spPr>
        <p:txBody>
          <a:bodyPr wrap="square">
            <a:spAutoFit/>
          </a:bodyPr>
          <a:lstStyle/>
          <a:p>
            <a:r>
              <a:rPr lang="en-US"/>
              <a:t>Alice</a:t>
            </a:r>
          </a:p>
        </p:txBody>
      </p:sp>
      <p:pic>
        <p:nvPicPr>
          <p:cNvPr id="38" name="Picture 4" descr="パソコンを使う会社員のイラスト（男性・笑顔）">
            <a:extLst>
              <a:ext uri="{FF2B5EF4-FFF2-40B4-BE49-F238E27FC236}">
                <a16:creationId xmlns:a16="http://schemas.microsoft.com/office/drawing/2014/main" id="{365792A4-FABA-41AB-A883-C635D4021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5351696"/>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2F52EE95-A51E-4E07-8C1E-741B8BE74A89}"/>
              </a:ext>
            </a:extLst>
          </p:cNvPr>
          <p:cNvSpPr txBox="1"/>
          <p:nvPr/>
        </p:nvSpPr>
        <p:spPr>
          <a:xfrm>
            <a:off x="467544" y="5711736"/>
            <a:ext cx="792088" cy="369332"/>
          </a:xfrm>
          <a:prstGeom prst="rect">
            <a:avLst/>
          </a:prstGeom>
          <a:noFill/>
        </p:spPr>
        <p:txBody>
          <a:bodyPr wrap="square">
            <a:spAutoFit/>
          </a:bodyPr>
          <a:lstStyle/>
          <a:p>
            <a:r>
              <a:rPr lang="en-US"/>
              <a:t>Bob</a:t>
            </a:r>
          </a:p>
        </p:txBody>
      </p:sp>
      <p:sp>
        <p:nvSpPr>
          <p:cNvPr id="40" name="テキスト ボックス 39">
            <a:extLst>
              <a:ext uri="{FF2B5EF4-FFF2-40B4-BE49-F238E27FC236}">
                <a16:creationId xmlns:a16="http://schemas.microsoft.com/office/drawing/2014/main" id="{BC52F6F5-7521-43B1-88CD-0313D3107CB4}"/>
              </a:ext>
            </a:extLst>
          </p:cNvPr>
          <p:cNvSpPr txBox="1"/>
          <p:nvPr/>
        </p:nvSpPr>
        <p:spPr>
          <a:xfrm>
            <a:off x="971600" y="3839528"/>
            <a:ext cx="1008112" cy="369332"/>
          </a:xfrm>
          <a:prstGeom prst="rect">
            <a:avLst/>
          </a:prstGeom>
          <a:noFill/>
        </p:spPr>
        <p:txBody>
          <a:bodyPr wrap="square">
            <a:spAutoFit/>
          </a:bodyPr>
          <a:lstStyle/>
          <a:p>
            <a:r>
              <a:rPr lang="en-US"/>
              <a:t>main</a:t>
            </a:r>
          </a:p>
        </p:txBody>
      </p:sp>
      <p:sp>
        <p:nvSpPr>
          <p:cNvPr id="41" name="テキスト ボックス 40">
            <a:extLst>
              <a:ext uri="{FF2B5EF4-FFF2-40B4-BE49-F238E27FC236}">
                <a16:creationId xmlns:a16="http://schemas.microsoft.com/office/drawing/2014/main" id="{45DDCEBA-2422-4145-BFE7-C37490A27500}"/>
              </a:ext>
            </a:extLst>
          </p:cNvPr>
          <p:cNvSpPr txBox="1"/>
          <p:nvPr/>
        </p:nvSpPr>
        <p:spPr>
          <a:xfrm>
            <a:off x="2123728" y="2399368"/>
            <a:ext cx="1224136" cy="369332"/>
          </a:xfrm>
          <a:prstGeom prst="rect">
            <a:avLst/>
          </a:prstGeom>
          <a:noFill/>
        </p:spPr>
        <p:txBody>
          <a:bodyPr wrap="square">
            <a:spAutoFit/>
          </a:bodyPr>
          <a:lstStyle/>
          <a:p>
            <a:r>
              <a:rPr lang="en-US"/>
              <a:t>feature_A</a:t>
            </a:r>
          </a:p>
        </p:txBody>
      </p:sp>
      <p:grpSp>
        <p:nvGrpSpPr>
          <p:cNvPr id="42" name="グループ化 41">
            <a:extLst>
              <a:ext uri="{FF2B5EF4-FFF2-40B4-BE49-F238E27FC236}">
                <a16:creationId xmlns:a16="http://schemas.microsoft.com/office/drawing/2014/main" id="{43AFB2B3-087B-4491-ADB9-4C9854B78144}"/>
              </a:ext>
            </a:extLst>
          </p:cNvPr>
          <p:cNvGrpSpPr/>
          <p:nvPr/>
        </p:nvGrpSpPr>
        <p:grpSpPr>
          <a:xfrm>
            <a:off x="7812360" y="2687400"/>
            <a:ext cx="720080" cy="876324"/>
            <a:chOff x="4572000" y="584684"/>
            <a:chExt cx="3816424" cy="4644516"/>
          </a:xfrm>
        </p:grpSpPr>
        <p:sp>
          <p:nvSpPr>
            <p:cNvPr id="43" name="正方形/長方形 42">
              <a:extLst>
                <a:ext uri="{FF2B5EF4-FFF2-40B4-BE49-F238E27FC236}">
                  <a16:creationId xmlns:a16="http://schemas.microsoft.com/office/drawing/2014/main" id="{39AE349B-ACB1-469F-BA27-B9C52CDEA4F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863FE687-EB4E-48F5-914F-F148C500BA92}"/>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ABA2F3A3-DF88-441A-989D-CA0B95B90CC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直角三角形 45">
              <a:extLst>
                <a:ext uri="{FF2B5EF4-FFF2-40B4-BE49-F238E27FC236}">
                  <a16:creationId xmlns:a16="http://schemas.microsoft.com/office/drawing/2014/main" id="{83127D04-7A0B-4ABB-8083-8EA5D3387358}"/>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7" name="直角三角形 46">
              <a:extLst>
                <a:ext uri="{FF2B5EF4-FFF2-40B4-BE49-F238E27FC236}">
                  <a16:creationId xmlns:a16="http://schemas.microsoft.com/office/drawing/2014/main" id="{A73570AE-F7B5-439A-BE01-30A80B4E4E3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正方形/長方形 47">
              <a:extLst>
                <a:ext uri="{FF2B5EF4-FFF2-40B4-BE49-F238E27FC236}">
                  <a16:creationId xmlns:a16="http://schemas.microsoft.com/office/drawing/2014/main" id="{9F096A92-C71A-4A4E-B571-115E1E5EF8BC}"/>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正方形/長方形 48">
              <a:extLst>
                <a:ext uri="{FF2B5EF4-FFF2-40B4-BE49-F238E27FC236}">
                  <a16:creationId xmlns:a16="http://schemas.microsoft.com/office/drawing/2014/main" id="{0B14D2D0-6763-4564-8B26-4EAE2CEF5079}"/>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50" name="直線コネクタ 49">
            <a:extLst>
              <a:ext uri="{FF2B5EF4-FFF2-40B4-BE49-F238E27FC236}">
                <a16:creationId xmlns:a16="http://schemas.microsoft.com/office/drawing/2014/main" id="{FDE03007-229B-4712-9BC6-E6231F3CF39E}"/>
              </a:ext>
            </a:extLst>
          </p:cNvPr>
          <p:cNvCxnSpPr>
            <a:cxnSpLocks/>
            <a:stCxn id="3" idx="7"/>
            <a:endCxn id="4" idx="3"/>
          </p:cNvCxnSpPr>
          <p:nvPr/>
        </p:nvCxnSpPr>
        <p:spPr>
          <a:xfrm flipV="1">
            <a:off x="2420496" y="2852380"/>
            <a:ext cx="1134656" cy="99064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EFC542-43C0-45B0-8EF8-55E613ECB832}"/>
              </a:ext>
            </a:extLst>
          </p:cNvPr>
          <p:cNvCxnSpPr>
            <a:cxnSpLocks/>
            <a:stCxn id="34" idx="3"/>
            <a:endCxn id="10" idx="7"/>
          </p:cNvCxnSpPr>
          <p:nvPr/>
        </p:nvCxnSpPr>
        <p:spPr>
          <a:xfrm flipH="1">
            <a:off x="3860656" y="4136296"/>
            <a:ext cx="1134656" cy="78684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C77F0BC-DB4B-4E9D-A12D-273CC5D0E21C}"/>
              </a:ext>
            </a:extLst>
          </p:cNvPr>
          <p:cNvCxnSpPr>
            <a:cxnSpLocks/>
            <a:stCxn id="3" idx="5"/>
            <a:endCxn id="10" idx="1"/>
          </p:cNvCxnSpPr>
          <p:nvPr/>
        </p:nvCxnSpPr>
        <p:spPr>
          <a:xfrm>
            <a:off x="2420496" y="4148524"/>
            <a:ext cx="1134656" cy="77461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BABB8BB-4F6B-4F52-832D-03C8714E24D0}"/>
              </a:ext>
            </a:extLst>
          </p:cNvPr>
          <p:cNvSpPr txBox="1"/>
          <p:nvPr/>
        </p:nvSpPr>
        <p:spPr>
          <a:xfrm>
            <a:off x="2195736" y="5207680"/>
            <a:ext cx="1224136" cy="369332"/>
          </a:xfrm>
          <a:prstGeom prst="rect">
            <a:avLst/>
          </a:prstGeom>
          <a:noFill/>
        </p:spPr>
        <p:txBody>
          <a:bodyPr wrap="square">
            <a:spAutoFit/>
          </a:bodyPr>
          <a:lstStyle/>
          <a:p>
            <a:r>
              <a:rPr lang="en-US"/>
              <a:t>feature_B</a:t>
            </a:r>
          </a:p>
        </p:txBody>
      </p:sp>
      <p:cxnSp>
        <p:nvCxnSpPr>
          <p:cNvPr id="54" name="直線コネクタ 53">
            <a:extLst>
              <a:ext uri="{FF2B5EF4-FFF2-40B4-BE49-F238E27FC236}">
                <a16:creationId xmlns:a16="http://schemas.microsoft.com/office/drawing/2014/main" id="{C979ACA5-AF89-403E-A622-23CBF81C94B6}"/>
              </a:ext>
            </a:extLst>
          </p:cNvPr>
          <p:cNvCxnSpPr>
            <a:cxnSpLocks/>
            <a:stCxn id="5" idx="2"/>
            <a:endCxn id="4" idx="6"/>
          </p:cNvCxnSpPr>
          <p:nvPr/>
        </p:nvCxnSpPr>
        <p:spPr>
          <a:xfrm flipH="1">
            <a:off x="3923928" y="2699628"/>
            <a:ext cx="24482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89A8124-AC04-44DA-8854-DD77F19DEFC9}"/>
              </a:ext>
            </a:extLst>
          </p:cNvPr>
          <p:cNvCxnSpPr>
            <a:cxnSpLocks/>
            <a:stCxn id="34" idx="6"/>
            <a:endCxn id="35" idx="2"/>
          </p:cNvCxnSpPr>
          <p:nvPr/>
        </p:nvCxnSpPr>
        <p:spPr>
          <a:xfrm>
            <a:off x="5364088" y="3983544"/>
            <a:ext cx="244827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555BF6F-437E-443C-B016-8B1056309EEB}"/>
              </a:ext>
            </a:extLst>
          </p:cNvPr>
          <p:cNvCxnSpPr>
            <a:cxnSpLocks/>
            <a:stCxn id="5" idx="5"/>
            <a:endCxn id="35" idx="1"/>
          </p:cNvCxnSpPr>
          <p:nvPr/>
        </p:nvCxnSpPr>
        <p:spPr>
          <a:xfrm>
            <a:off x="6740976" y="2852380"/>
            <a:ext cx="1134656" cy="9784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C7984CBB-56F4-4999-90A8-516F9F50DB15}"/>
              </a:ext>
            </a:extLst>
          </p:cNvPr>
          <p:cNvSpPr txBox="1"/>
          <p:nvPr/>
        </p:nvSpPr>
        <p:spPr>
          <a:xfrm>
            <a:off x="2915816" y="1259468"/>
            <a:ext cx="1620957" cy="369332"/>
          </a:xfrm>
          <a:prstGeom prst="rect">
            <a:avLst/>
          </a:prstGeom>
          <a:noFill/>
        </p:spPr>
        <p:txBody>
          <a:bodyPr wrap="none" rtlCol="0">
            <a:spAutoFit/>
          </a:bodyPr>
          <a:lstStyle/>
          <a:p>
            <a:r>
              <a:rPr lang="ja-JP" altLang="en-US"/>
              <a:t>機能</a:t>
            </a:r>
            <a:r>
              <a:rPr lang="en-US" altLang="ja-JP"/>
              <a:t>A1</a:t>
            </a:r>
            <a:r>
              <a:rPr lang="ja-JP" altLang="en-US"/>
              <a:t>を実装</a:t>
            </a:r>
            <a:endParaRPr lang="en-US"/>
          </a:p>
        </p:txBody>
      </p:sp>
      <p:sp>
        <p:nvSpPr>
          <p:cNvPr id="58" name="テキスト ボックス 57">
            <a:extLst>
              <a:ext uri="{FF2B5EF4-FFF2-40B4-BE49-F238E27FC236}">
                <a16:creationId xmlns:a16="http://schemas.microsoft.com/office/drawing/2014/main" id="{C480321F-A25F-43AC-BC07-7B9A5543B424}"/>
              </a:ext>
            </a:extLst>
          </p:cNvPr>
          <p:cNvSpPr txBox="1"/>
          <p:nvPr/>
        </p:nvSpPr>
        <p:spPr>
          <a:xfrm>
            <a:off x="5831363" y="1103224"/>
            <a:ext cx="1620957" cy="369332"/>
          </a:xfrm>
          <a:prstGeom prst="rect">
            <a:avLst/>
          </a:prstGeom>
          <a:noFill/>
        </p:spPr>
        <p:txBody>
          <a:bodyPr wrap="none" rtlCol="0">
            <a:spAutoFit/>
          </a:bodyPr>
          <a:lstStyle/>
          <a:p>
            <a:r>
              <a:rPr lang="ja-JP" altLang="en-US"/>
              <a:t>機能</a:t>
            </a:r>
            <a:r>
              <a:rPr lang="en-US" altLang="ja-JP"/>
              <a:t>A2</a:t>
            </a:r>
            <a:r>
              <a:rPr lang="ja-JP" altLang="en-US"/>
              <a:t>を実装</a:t>
            </a:r>
            <a:endParaRPr lang="en-US"/>
          </a:p>
        </p:txBody>
      </p:sp>
      <p:sp>
        <p:nvSpPr>
          <p:cNvPr id="59" name="テキスト ボックス 58">
            <a:extLst>
              <a:ext uri="{FF2B5EF4-FFF2-40B4-BE49-F238E27FC236}">
                <a16:creationId xmlns:a16="http://schemas.microsoft.com/office/drawing/2014/main" id="{71803970-2B2A-47BF-98BE-65F2E9C276EC}"/>
              </a:ext>
            </a:extLst>
          </p:cNvPr>
          <p:cNvSpPr txBox="1"/>
          <p:nvPr/>
        </p:nvSpPr>
        <p:spPr>
          <a:xfrm>
            <a:off x="2987824" y="6372036"/>
            <a:ext cx="1492716" cy="369332"/>
          </a:xfrm>
          <a:prstGeom prst="rect">
            <a:avLst/>
          </a:prstGeom>
          <a:noFill/>
        </p:spPr>
        <p:txBody>
          <a:bodyPr wrap="none" rtlCol="0">
            <a:spAutoFit/>
          </a:bodyPr>
          <a:lstStyle/>
          <a:p>
            <a:r>
              <a:rPr lang="ja-JP" altLang="en-US"/>
              <a:t>機能</a:t>
            </a:r>
            <a:r>
              <a:rPr lang="en-US" altLang="ja-JP"/>
              <a:t>B</a:t>
            </a:r>
            <a:r>
              <a:rPr lang="ja-JP" altLang="en-US"/>
              <a:t>を実装</a:t>
            </a:r>
            <a:endParaRPr lang="en-US"/>
          </a:p>
        </p:txBody>
      </p:sp>
      <p:sp>
        <p:nvSpPr>
          <p:cNvPr id="60" name="テキスト ボックス 59">
            <a:extLst>
              <a:ext uri="{FF2B5EF4-FFF2-40B4-BE49-F238E27FC236}">
                <a16:creationId xmlns:a16="http://schemas.microsoft.com/office/drawing/2014/main" id="{8C265A99-F646-4431-9994-CBDE247E3141}"/>
              </a:ext>
            </a:extLst>
          </p:cNvPr>
          <p:cNvSpPr txBox="1"/>
          <p:nvPr/>
        </p:nvSpPr>
        <p:spPr>
          <a:xfrm>
            <a:off x="4716016" y="4487600"/>
            <a:ext cx="1608133" cy="369332"/>
          </a:xfrm>
          <a:prstGeom prst="rect">
            <a:avLst/>
          </a:prstGeom>
          <a:noFill/>
        </p:spPr>
        <p:txBody>
          <a:bodyPr wrap="none" rtlCol="0">
            <a:spAutoFit/>
          </a:bodyPr>
          <a:lstStyle/>
          <a:p>
            <a:r>
              <a:rPr lang="en-US"/>
              <a:t>main</a:t>
            </a:r>
            <a:r>
              <a:rPr lang="ja-JP" altLang="en-US"/>
              <a:t>にマージ</a:t>
            </a:r>
            <a:endParaRPr lang="en-US"/>
          </a:p>
        </p:txBody>
      </p:sp>
      <p:cxnSp>
        <p:nvCxnSpPr>
          <p:cNvPr id="61" name="直線コネクタ 60">
            <a:extLst>
              <a:ext uri="{FF2B5EF4-FFF2-40B4-BE49-F238E27FC236}">
                <a16:creationId xmlns:a16="http://schemas.microsoft.com/office/drawing/2014/main" id="{EAB2F4EB-BD67-4D1F-8C70-0FA3D09F2A1B}"/>
              </a:ext>
            </a:extLst>
          </p:cNvPr>
          <p:cNvCxnSpPr>
            <a:cxnSpLocks/>
            <a:stCxn id="3" idx="6"/>
            <a:endCxn id="34" idx="2"/>
          </p:cNvCxnSpPr>
          <p:nvPr/>
        </p:nvCxnSpPr>
        <p:spPr>
          <a:xfrm flipV="1">
            <a:off x="2483768" y="3983544"/>
            <a:ext cx="2448272" cy="12228"/>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BC1353C5-F2F7-4892-BE76-E0E1BF6A3106}"/>
              </a:ext>
            </a:extLst>
          </p:cNvPr>
          <p:cNvSpPr txBox="1"/>
          <p:nvPr/>
        </p:nvSpPr>
        <p:spPr>
          <a:xfrm>
            <a:off x="7200359" y="2111336"/>
            <a:ext cx="1608133" cy="369332"/>
          </a:xfrm>
          <a:prstGeom prst="rect">
            <a:avLst/>
          </a:prstGeom>
          <a:noFill/>
        </p:spPr>
        <p:txBody>
          <a:bodyPr wrap="none" rtlCol="0">
            <a:spAutoFit/>
          </a:bodyPr>
          <a:lstStyle/>
          <a:p>
            <a:r>
              <a:rPr lang="en-US" altLang="ja-JP"/>
              <a:t>main</a:t>
            </a:r>
            <a:r>
              <a:rPr lang="ja-JP" altLang="en-US"/>
              <a:t>にマージ</a:t>
            </a:r>
            <a:endParaRPr lang="en-US"/>
          </a:p>
        </p:txBody>
      </p:sp>
    </p:spTree>
    <p:extLst>
      <p:ext uri="{BB962C8B-B14F-4D97-AF65-F5344CB8AC3E}">
        <p14:creationId xmlns:p14="http://schemas.microsoft.com/office/powerpoint/2010/main" val="175987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A6865-FC00-4F2F-AD0C-0D83B7DD5BA4}"/>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6B89B879-075C-49CF-A1E8-E86256FA54D9}"/>
              </a:ext>
            </a:extLst>
          </p:cNvPr>
          <p:cNvSpPr txBox="1"/>
          <p:nvPr/>
        </p:nvSpPr>
        <p:spPr>
          <a:xfrm>
            <a:off x="251520" y="1484784"/>
            <a:ext cx="7879080" cy="400110"/>
          </a:xfrm>
          <a:prstGeom prst="rect">
            <a:avLst/>
          </a:prstGeom>
          <a:noFill/>
        </p:spPr>
        <p:txBody>
          <a:bodyPr wrap="none" rtlCol="0">
            <a:spAutoFit/>
          </a:bodyPr>
          <a:lstStyle/>
          <a:p>
            <a:r>
              <a:rPr lang="ja-JP" altLang="en-US" sz="2000"/>
              <a:t>ワークフローは複数人開発のためのルールだが、個人開発でも有用</a:t>
            </a:r>
            <a:endParaRPr lang="en-US" sz="2000"/>
          </a:p>
        </p:txBody>
      </p:sp>
      <p:sp>
        <p:nvSpPr>
          <p:cNvPr id="4" name="テキスト ボックス 3">
            <a:extLst>
              <a:ext uri="{FF2B5EF4-FFF2-40B4-BE49-F238E27FC236}">
                <a16:creationId xmlns:a16="http://schemas.microsoft.com/office/drawing/2014/main" id="{E8F130EE-33B2-4741-8711-80363F63EDFD}"/>
              </a:ext>
            </a:extLst>
          </p:cNvPr>
          <p:cNvSpPr txBox="1"/>
          <p:nvPr/>
        </p:nvSpPr>
        <p:spPr>
          <a:xfrm>
            <a:off x="251520" y="2060848"/>
            <a:ext cx="6853158" cy="400110"/>
          </a:xfrm>
          <a:prstGeom prst="rect">
            <a:avLst/>
          </a:prstGeom>
          <a:noFill/>
        </p:spPr>
        <p:txBody>
          <a:bodyPr wrap="none" rtlCol="0">
            <a:spAutoFit/>
          </a:bodyPr>
          <a:lstStyle/>
          <a:p>
            <a:r>
              <a:rPr lang="ja-JP" altLang="en-US" sz="2000"/>
              <a:t>もしあなたが「まっすぐ一本な歴史」で開発していたら？</a:t>
            </a:r>
            <a:endParaRPr lang="en-US" altLang="ja-JP" sz="2000"/>
          </a:p>
        </p:txBody>
      </p:sp>
      <p:sp>
        <p:nvSpPr>
          <p:cNvPr id="5" name="楕円 4">
            <a:extLst>
              <a:ext uri="{FF2B5EF4-FFF2-40B4-BE49-F238E27FC236}">
                <a16:creationId xmlns:a16="http://schemas.microsoft.com/office/drawing/2014/main" id="{DD87273B-1A0F-4F13-96CD-0CBA916F70BD}"/>
              </a:ext>
            </a:extLst>
          </p:cNvPr>
          <p:cNvSpPr/>
          <p:nvPr/>
        </p:nvSpPr>
        <p:spPr>
          <a:xfrm>
            <a:off x="75557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20BE71DA-D607-4EF1-A83A-89EA81E785ED}"/>
              </a:ext>
            </a:extLst>
          </p:cNvPr>
          <p:cNvSpPr/>
          <p:nvPr/>
        </p:nvSpPr>
        <p:spPr>
          <a:xfrm>
            <a:off x="219573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D6BF47ED-F2C3-4362-869A-A02685A76AA8}"/>
              </a:ext>
            </a:extLst>
          </p:cNvPr>
          <p:cNvSpPr/>
          <p:nvPr/>
        </p:nvSpPr>
        <p:spPr>
          <a:xfrm>
            <a:off x="363589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5FB299A-9408-40E9-A5D9-0D5FA6C86B38}"/>
              </a:ext>
            </a:extLst>
          </p:cNvPr>
          <p:cNvSpPr/>
          <p:nvPr/>
        </p:nvSpPr>
        <p:spPr>
          <a:xfrm>
            <a:off x="507605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6F20DA37-51F3-4FEF-9FE2-203FF08F7EB9}"/>
              </a:ext>
            </a:extLst>
          </p:cNvPr>
          <p:cNvGrpSpPr/>
          <p:nvPr/>
        </p:nvGrpSpPr>
        <p:grpSpPr>
          <a:xfrm>
            <a:off x="611560" y="3851559"/>
            <a:ext cx="701102" cy="502677"/>
            <a:chOff x="3131840" y="2996953"/>
            <a:chExt cx="3600400" cy="2581419"/>
          </a:xfrm>
        </p:grpSpPr>
        <p:sp>
          <p:nvSpPr>
            <p:cNvPr id="10" name="正方形/長方形 9">
              <a:extLst>
                <a:ext uri="{FF2B5EF4-FFF2-40B4-BE49-F238E27FC236}">
                  <a16:creationId xmlns:a16="http://schemas.microsoft.com/office/drawing/2014/main" id="{584B21FF-7806-4B22-816F-CD7AFBBBE9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直角三角形 10">
              <a:extLst>
                <a:ext uri="{FF2B5EF4-FFF2-40B4-BE49-F238E27FC236}">
                  <a16:creationId xmlns:a16="http://schemas.microsoft.com/office/drawing/2014/main" id="{506CA539-2A12-4F52-8405-DE0B14F52DF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 name="直角三角形 11">
              <a:extLst>
                <a:ext uri="{FF2B5EF4-FFF2-40B4-BE49-F238E27FC236}">
                  <a16:creationId xmlns:a16="http://schemas.microsoft.com/office/drawing/2014/main" id="{C5FF4FA7-BC1D-4C5F-8D2D-64BE226BE87E}"/>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3" name="グループ化 12">
            <a:extLst>
              <a:ext uri="{FF2B5EF4-FFF2-40B4-BE49-F238E27FC236}">
                <a16:creationId xmlns:a16="http://schemas.microsoft.com/office/drawing/2014/main" id="{F65A94D5-1E82-4C60-998B-62463E2F5C7D}"/>
              </a:ext>
            </a:extLst>
          </p:cNvPr>
          <p:cNvGrpSpPr/>
          <p:nvPr/>
        </p:nvGrpSpPr>
        <p:grpSpPr>
          <a:xfrm>
            <a:off x="2051720" y="3851559"/>
            <a:ext cx="701102" cy="502677"/>
            <a:chOff x="3131840" y="2996953"/>
            <a:chExt cx="3600400" cy="2581419"/>
          </a:xfrm>
        </p:grpSpPr>
        <p:sp>
          <p:nvSpPr>
            <p:cNvPr id="14" name="正方形/長方形 13">
              <a:extLst>
                <a:ext uri="{FF2B5EF4-FFF2-40B4-BE49-F238E27FC236}">
                  <a16:creationId xmlns:a16="http://schemas.microsoft.com/office/drawing/2014/main" id="{28F93772-BB48-4C8E-BCCB-4DE4A6468F4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2F403BF8-6228-459C-9E66-ED07C201715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92754821-EFD7-4FB2-B021-7175144BD14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412D839F-D6D4-4BEC-BC19-35D830D930B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8" name="グループ化 17">
            <a:extLst>
              <a:ext uri="{FF2B5EF4-FFF2-40B4-BE49-F238E27FC236}">
                <a16:creationId xmlns:a16="http://schemas.microsoft.com/office/drawing/2014/main" id="{818F806A-EE33-432F-A72E-DA53C4D45253}"/>
              </a:ext>
            </a:extLst>
          </p:cNvPr>
          <p:cNvGrpSpPr/>
          <p:nvPr/>
        </p:nvGrpSpPr>
        <p:grpSpPr>
          <a:xfrm>
            <a:off x="3491880" y="3851559"/>
            <a:ext cx="701102" cy="502677"/>
            <a:chOff x="3131840" y="2996953"/>
            <a:chExt cx="3600400" cy="2581419"/>
          </a:xfrm>
        </p:grpSpPr>
        <p:sp>
          <p:nvSpPr>
            <p:cNvPr id="19" name="正方形/長方形 18">
              <a:extLst>
                <a:ext uri="{FF2B5EF4-FFF2-40B4-BE49-F238E27FC236}">
                  <a16:creationId xmlns:a16="http://schemas.microsoft.com/office/drawing/2014/main" id="{B1B199D6-76B9-46D5-B133-0B841EC99D8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AAC6F0B1-8374-4280-8CC4-4947E1D7BE5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5FFC453-8899-4649-BEC2-B4D65788B1C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BFD860FC-6371-445D-ACD3-475756BC16BC}"/>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619A5D2A-3F59-44E1-992E-D6C44627E60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4" name="グループ化 23">
            <a:extLst>
              <a:ext uri="{FF2B5EF4-FFF2-40B4-BE49-F238E27FC236}">
                <a16:creationId xmlns:a16="http://schemas.microsoft.com/office/drawing/2014/main" id="{DFD1A2AA-BDE6-41AF-A103-E74828B09D98}"/>
              </a:ext>
            </a:extLst>
          </p:cNvPr>
          <p:cNvGrpSpPr/>
          <p:nvPr/>
        </p:nvGrpSpPr>
        <p:grpSpPr>
          <a:xfrm>
            <a:off x="4932040" y="3501008"/>
            <a:ext cx="701102" cy="853228"/>
            <a:chOff x="3131839" y="1196752"/>
            <a:chExt cx="3600401" cy="4381620"/>
          </a:xfrm>
        </p:grpSpPr>
        <p:sp>
          <p:nvSpPr>
            <p:cNvPr id="25" name="正方形/長方形 24">
              <a:extLst>
                <a:ext uri="{FF2B5EF4-FFF2-40B4-BE49-F238E27FC236}">
                  <a16:creationId xmlns:a16="http://schemas.microsoft.com/office/drawing/2014/main" id="{85CE63B3-DC1D-4D1E-B62C-9399FB90C1F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780C0864-57CA-455D-90EA-9DA9EF7EDC7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F36B6CC3-C237-41C3-8623-5CDABB029142}"/>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73ED6CD0-07D1-42F6-AB0E-4B18755C895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F1A88CF0-26FD-43EF-8309-9C51062E4FC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正方形/長方形 29">
              <a:extLst>
                <a:ext uri="{FF2B5EF4-FFF2-40B4-BE49-F238E27FC236}">
                  <a16:creationId xmlns:a16="http://schemas.microsoft.com/office/drawing/2014/main" id="{65CA8543-F4CB-409A-96CB-3DEB87E9DA7D}"/>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1" name="楕円 30">
            <a:extLst>
              <a:ext uri="{FF2B5EF4-FFF2-40B4-BE49-F238E27FC236}">
                <a16:creationId xmlns:a16="http://schemas.microsoft.com/office/drawing/2014/main" id="{E5DFDA6C-55C9-47E7-9BC6-F4DCA2142A8D}"/>
              </a:ext>
            </a:extLst>
          </p:cNvPr>
          <p:cNvSpPr/>
          <p:nvPr/>
        </p:nvSpPr>
        <p:spPr>
          <a:xfrm>
            <a:off x="651621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7ECC850E-E36C-4243-BB1B-9D47F0BD867A}"/>
              </a:ext>
            </a:extLst>
          </p:cNvPr>
          <p:cNvGrpSpPr/>
          <p:nvPr/>
        </p:nvGrpSpPr>
        <p:grpSpPr>
          <a:xfrm>
            <a:off x="6372200" y="3501008"/>
            <a:ext cx="701102" cy="853228"/>
            <a:chOff x="3131839" y="1196752"/>
            <a:chExt cx="3600401" cy="4381620"/>
          </a:xfrm>
        </p:grpSpPr>
        <p:sp>
          <p:nvSpPr>
            <p:cNvPr id="33" name="正方形/長方形 32">
              <a:extLst>
                <a:ext uri="{FF2B5EF4-FFF2-40B4-BE49-F238E27FC236}">
                  <a16:creationId xmlns:a16="http://schemas.microsoft.com/office/drawing/2014/main" id="{04590922-4C08-421A-A5F2-50F3358785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C7F4E93C-AFF0-427A-B0CB-7F0784EDAD54}"/>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9FEFBFBC-B45E-4A3D-B46C-022CBC0A6D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9261481E-5CCF-49AE-BECC-B690D4418489}"/>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94FBA837-E1D7-4014-B539-0AE3327233B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59667843-CA88-4FC9-A121-45470A62D08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EE1C095F-B6C6-4868-A6C6-F25322F536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40" name="直線コネクタ 39">
            <a:extLst>
              <a:ext uri="{FF2B5EF4-FFF2-40B4-BE49-F238E27FC236}">
                <a16:creationId xmlns:a16="http://schemas.microsoft.com/office/drawing/2014/main" id="{7E4F9324-A6ED-45E2-A9BE-26BEC65093AF}"/>
              </a:ext>
            </a:extLst>
          </p:cNvPr>
          <p:cNvCxnSpPr>
            <a:cxnSpLocks/>
            <a:stCxn id="5" idx="6"/>
            <a:endCxn id="6" idx="2"/>
          </p:cNvCxnSpPr>
          <p:nvPr/>
        </p:nvCxnSpPr>
        <p:spPr>
          <a:xfrm>
            <a:off x="118762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28B4659-3FC1-4F3A-905A-392257276A4D}"/>
              </a:ext>
            </a:extLst>
          </p:cNvPr>
          <p:cNvCxnSpPr>
            <a:cxnSpLocks/>
          </p:cNvCxnSpPr>
          <p:nvPr/>
        </p:nvCxnSpPr>
        <p:spPr>
          <a:xfrm>
            <a:off x="262778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E642B72-878E-47CD-8E22-CB30CAEBCE5B}"/>
              </a:ext>
            </a:extLst>
          </p:cNvPr>
          <p:cNvCxnSpPr>
            <a:cxnSpLocks/>
          </p:cNvCxnSpPr>
          <p:nvPr/>
        </p:nvCxnSpPr>
        <p:spPr>
          <a:xfrm>
            <a:off x="406794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1F9412B-60F2-41A1-868D-62FD7C93CB15}"/>
              </a:ext>
            </a:extLst>
          </p:cNvPr>
          <p:cNvCxnSpPr>
            <a:cxnSpLocks/>
          </p:cNvCxnSpPr>
          <p:nvPr/>
        </p:nvCxnSpPr>
        <p:spPr>
          <a:xfrm>
            <a:off x="550810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F63AF1C-8DB9-495A-908F-514AB85125FB}"/>
              </a:ext>
            </a:extLst>
          </p:cNvPr>
          <p:cNvSpPr txBox="1"/>
          <p:nvPr/>
        </p:nvSpPr>
        <p:spPr>
          <a:xfrm>
            <a:off x="1763688" y="2708920"/>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45" name="テキスト ボックス 44">
            <a:extLst>
              <a:ext uri="{FF2B5EF4-FFF2-40B4-BE49-F238E27FC236}">
                <a16:creationId xmlns:a16="http://schemas.microsoft.com/office/drawing/2014/main" id="{765C633E-5AED-4143-9BFF-C6827CB721EC}"/>
              </a:ext>
            </a:extLst>
          </p:cNvPr>
          <p:cNvSpPr txBox="1"/>
          <p:nvPr/>
        </p:nvSpPr>
        <p:spPr>
          <a:xfrm>
            <a:off x="3203848" y="2708920"/>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46" name="テキスト ボックス 45">
            <a:extLst>
              <a:ext uri="{FF2B5EF4-FFF2-40B4-BE49-F238E27FC236}">
                <a16:creationId xmlns:a16="http://schemas.microsoft.com/office/drawing/2014/main" id="{6579C125-89FC-4C27-B14C-3B446FEE9DD9}"/>
              </a:ext>
            </a:extLst>
          </p:cNvPr>
          <p:cNvSpPr txBox="1"/>
          <p:nvPr/>
        </p:nvSpPr>
        <p:spPr>
          <a:xfrm>
            <a:off x="4644008" y="2708920"/>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47" name="テキスト ボックス 46">
            <a:extLst>
              <a:ext uri="{FF2B5EF4-FFF2-40B4-BE49-F238E27FC236}">
                <a16:creationId xmlns:a16="http://schemas.microsoft.com/office/drawing/2014/main" id="{C1085051-5E12-41F3-92C2-83CB0FECE100}"/>
              </a:ext>
            </a:extLst>
          </p:cNvPr>
          <p:cNvSpPr txBox="1"/>
          <p:nvPr/>
        </p:nvSpPr>
        <p:spPr>
          <a:xfrm>
            <a:off x="6084168" y="2708920"/>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48" name="テキスト ボックス 47">
            <a:extLst>
              <a:ext uri="{FF2B5EF4-FFF2-40B4-BE49-F238E27FC236}">
                <a16:creationId xmlns:a16="http://schemas.microsoft.com/office/drawing/2014/main" id="{64C99172-4410-4E2A-AB77-F845D1C0B283}"/>
              </a:ext>
            </a:extLst>
          </p:cNvPr>
          <p:cNvSpPr txBox="1"/>
          <p:nvPr/>
        </p:nvSpPr>
        <p:spPr>
          <a:xfrm>
            <a:off x="7251221" y="5013176"/>
            <a:ext cx="1800493" cy="369332"/>
          </a:xfrm>
          <a:prstGeom prst="rect">
            <a:avLst/>
          </a:prstGeom>
          <a:noFill/>
        </p:spPr>
        <p:txBody>
          <a:bodyPr wrap="none" rtlCol="0">
            <a:spAutoFit/>
          </a:bodyPr>
          <a:lstStyle/>
          <a:p>
            <a:r>
              <a:rPr lang="ja-JP" altLang="en-US">
                <a:solidFill>
                  <a:srgbClr val="FF0000"/>
                </a:solidFill>
              </a:rPr>
              <a:t>ここでバグ発覚</a:t>
            </a:r>
            <a:endParaRPr lang="en-US">
              <a:solidFill>
                <a:srgbClr val="FF0000"/>
              </a:solidFill>
            </a:endParaRPr>
          </a:p>
        </p:txBody>
      </p:sp>
      <p:cxnSp>
        <p:nvCxnSpPr>
          <p:cNvPr id="49" name="コネクタ: カギ線 48">
            <a:extLst>
              <a:ext uri="{FF2B5EF4-FFF2-40B4-BE49-F238E27FC236}">
                <a16:creationId xmlns:a16="http://schemas.microsoft.com/office/drawing/2014/main" id="{08AE88EB-95E1-4793-93DA-61D292064E10}"/>
              </a:ext>
            </a:extLst>
          </p:cNvPr>
          <p:cNvCxnSpPr>
            <a:stCxn id="48" idx="1"/>
            <a:endCxn id="31" idx="4"/>
          </p:cNvCxnSpPr>
          <p:nvPr/>
        </p:nvCxnSpPr>
        <p:spPr>
          <a:xfrm rot="10800000">
            <a:off x="6732241" y="4941168"/>
            <a:ext cx="518981" cy="25667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右中かっこ 49">
            <a:extLst>
              <a:ext uri="{FF2B5EF4-FFF2-40B4-BE49-F238E27FC236}">
                <a16:creationId xmlns:a16="http://schemas.microsoft.com/office/drawing/2014/main" id="{6EC6A132-B7BE-41AB-9371-958320F926CD}"/>
              </a:ext>
            </a:extLst>
          </p:cNvPr>
          <p:cNvSpPr/>
          <p:nvPr/>
        </p:nvSpPr>
        <p:spPr>
          <a:xfrm rot="5400000">
            <a:off x="3650821" y="3501008"/>
            <a:ext cx="360040" cy="338437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テキスト ボックス 50">
            <a:extLst>
              <a:ext uri="{FF2B5EF4-FFF2-40B4-BE49-F238E27FC236}">
                <a16:creationId xmlns:a16="http://schemas.microsoft.com/office/drawing/2014/main" id="{FDC13032-BA10-4FEE-8CA1-F0B699204FDA}"/>
              </a:ext>
            </a:extLst>
          </p:cNvPr>
          <p:cNvSpPr txBox="1"/>
          <p:nvPr/>
        </p:nvSpPr>
        <p:spPr>
          <a:xfrm>
            <a:off x="2570701" y="5589240"/>
            <a:ext cx="2954655" cy="369332"/>
          </a:xfrm>
          <a:prstGeom prst="rect">
            <a:avLst/>
          </a:prstGeom>
          <a:noFill/>
        </p:spPr>
        <p:txBody>
          <a:bodyPr wrap="none" rtlCol="0">
            <a:spAutoFit/>
          </a:bodyPr>
          <a:lstStyle/>
          <a:p>
            <a:r>
              <a:rPr lang="ja-JP" altLang="en-US"/>
              <a:t>歴史が全て中途半端な状態</a:t>
            </a:r>
            <a:endParaRPr lang="en-US"/>
          </a:p>
        </p:txBody>
      </p:sp>
      <p:sp>
        <p:nvSpPr>
          <p:cNvPr id="52" name="テキスト ボックス 51">
            <a:extLst>
              <a:ext uri="{FF2B5EF4-FFF2-40B4-BE49-F238E27FC236}">
                <a16:creationId xmlns:a16="http://schemas.microsoft.com/office/drawing/2014/main" id="{98ED4DD9-4C93-4BB3-B929-7F02B327F466}"/>
              </a:ext>
            </a:extLst>
          </p:cNvPr>
          <p:cNvSpPr txBox="1"/>
          <p:nvPr/>
        </p:nvSpPr>
        <p:spPr>
          <a:xfrm>
            <a:off x="683568" y="6165304"/>
            <a:ext cx="7571303" cy="461665"/>
          </a:xfrm>
          <a:prstGeom prst="rect">
            <a:avLst/>
          </a:prstGeom>
          <a:noFill/>
        </p:spPr>
        <p:txBody>
          <a:bodyPr wrap="none" rtlCol="0">
            <a:spAutoFit/>
          </a:bodyPr>
          <a:lstStyle/>
          <a:p>
            <a:r>
              <a:rPr lang="ja-JP" altLang="en-US" sz="2400"/>
              <a:t>どのコミットがバグに寄与しているのかわかりづらい</a:t>
            </a:r>
            <a:endParaRPr lang="en-US" sz="2400"/>
          </a:p>
        </p:txBody>
      </p:sp>
    </p:spTree>
    <p:extLst>
      <p:ext uri="{BB962C8B-B14F-4D97-AF65-F5344CB8AC3E}">
        <p14:creationId xmlns:p14="http://schemas.microsoft.com/office/powerpoint/2010/main" val="387014988"/>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8306</TotalTime>
  <Words>2524</Words>
  <Application>Microsoft Office PowerPoint</Application>
  <PresentationFormat>画面に合わせる (4:3)</PresentationFormat>
  <Paragraphs>497</Paragraphs>
  <Slides>44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44</vt:i4>
      </vt:variant>
    </vt:vector>
  </HeadingPairs>
  <TitlesOfParts>
    <vt:vector size="49" baseType="lpstr">
      <vt:lpstr>HGｺﾞｼｯｸE</vt:lpstr>
      <vt:lpstr>游ゴシック</vt:lpstr>
      <vt:lpstr>Arial</vt:lpstr>
      <vt:lpstr>Consolas</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1560</cp:revision>
  <dcterms:created xsi:type="dcterms:W3CDTF">2019-01-02T05:23:01Z</dcterms:created>
  <dcterms:modified xsi:type="dcterms:W3CDTF">2021-10-04T06:12:21Z</dcterms:modified>
</cp:coreProperties>
</file>