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56" r:id="rId2"/>
    <p:sldId id="297" r:id="rId3"/>
    <p:sldId id="298" r:id="rId4"/>
    <p:sldId id="29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67" d="100"/>
          <a:sy n="67" d="100"/>
        </p:scale>
        <p:origin x="14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10/2/2021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リモートリポジトリの操作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62880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リモートリポジトリの操作について学ぶ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特に「歴史を同期する」とはどういうことか学ぶ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461A8-10AB-4D82-80A6-497E095A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FFFC1-2E8D-4479-B7F9-2D048454B741}"/>
              </a:ext>
            </a:extLst>
          </p:cNvPr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</a:t>
            </a:r>
            <a:r>
              <a:rPr lang="ja-JP" altLang="en-US" sz="2400"/>
              <a:t>はローカルに全ての情報を持っており、履歴を管理できる</a:t>
            </a:r>
            <a:endParaRPr lang="en-US" altLang="ja-JP" sz="2400"/>
          </a:p>
          <a:p>
            <a:r>
              <a:rPr lang="ja-JP" altLang="en-US" sz="2400"/>
              <a:t>しかし、多人数開発の時には、「開発に関わるみんな」から参照可能な場所にリポジトリが欲しい</a:t>
            </a:r>
            <a:endParaRPr lang="en-US" altLang="ja-JP" sz="2400"/>
          </a:p>
          <a:p>
            <a:r>
              <a:rPr lang="ja-JP" altLang="en-US" sz="2400"/>
              <a:t>個人開発でも、「どこからでもアクセスできる場所」にリポジトリがあると便利</a:t>
            </a:r>
            <a:endParaRPr lang="en-US" sz="240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C731D71-CBB3-4CE0-8EA7-92FB494F7BFA}"/>
              </a:ext>
            </a:extLst>
          </p:cNvPr>
          <p:cNvSpPr/>
          <p:nvPr/>
        </p:nvSpPr>
        <p:spPr>
          <a:xfrm>
            <a:off x="3995936" y="3501008"/>
            <a:ext cx="648072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65DF9-EF63-4ADD-9F64-0FA720F255AF}"/>
              </a:ext>
            </a:extLst>
          </p:cNvPr>
          <p:cNvSpPr txBox="1"/>
          <p:nvPr/>
        </p:nvSpPr>
        <p:spPr>
          <a:xfrm>
            <a:off x="2483768" y="436510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リモートリポジトリ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9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9A3176-13E0-4CA4-B700-08D95099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504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8492</TotalTime>
  <Words>106</Words>
  <Application>Microsoft Office PowerPoint</Application>
  <PresentationFormat>画面に合わせる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1562</cp:revision>
  <dcterms:created xsi:type="dcterms:W3CDTF">2019-01-02T05:23:01Z</dcterms:created>
  <dcterms:modified xsi:type="dcterms:W3CDTF">2021-10-02T10:41:42Z</dcterms:modified>
</cp:coreProperties>
</file>