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297" r:id="rId3"/>
    <p:sldId id="355" r:id="rId4"/>
    <p:sldId id="356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>
        <p:scale>
          <a:sx n="54" d="100"/>
          <a:sy n="54" d="100"/>
        </p:scale>
        <p:origin x="1792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18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683568" y="141277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VSCode</a:t>
            </a:r>
            <a:r>
              <a:rPr kumimoji="1" lang="ja-JP" altLang="en-US" dirty="0"/>
              <a:t>からの操作</a:t>
            </a:r>
          </a:p>
        </p:txBody>
      </p:sp>
      <p:pic>
        <p:nvPicPr>
          <p:cNvPr id="1028" name="Picture 4" descr="vscode_add">
            <a:extLst>
              <a:ext uri="{FF2B5EF4-FFF2-40B4-BE49-F238E27FC236}">
                <a16:creationId xmlns:a16="http://schemas.microsoft.com/office/drawing/2014/main" id="{32877CEF-F5DB-406D-B4B3-AFA9F8A4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6998303" cy="322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827584" y="213285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/>
          <p:nvPr/>
        </p:nvCxnSpPr>
        <p:spPr>
          <a:xfrm>
            <a:off x="2987824" y="2564904"/>
            <a:ext cx="0" cy="18722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3707904" y="27089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pic>
        <p:nvPicPr>
          <p:cNvPr id="2050" name="Picture 2" descr="vscode_add">
            <a:extLst>
              <a:ext uri="{FF2B5EF4-FFF2-40B4-BE49-F238E27FC236}">
                <a16:creationId xmlns:a16="http://schemas.microsoft.com/office/drawing/2014/main" id="{D9AFD988-380F-425A-8D90-0FC3E7D5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7668344" cy="380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D7D728F-DF67-404A-A00B-15B438139FEC}"/>
              </a:ext>
            </a:extLst>
          </p:cNvPr>
          <p:cNvSpPr/>
          <p:nvPr/>
        </p:nvSpPr>
        <p:spPr>
          <a:xfrm>
            <a:off x="3419872" y="2708920"/>
            <a:ext cx="432048" cy="4320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stCxn id="11" idx="4"/>
            <a:endCxn id="6" idx="0"/>
          </p:cNvCxnSpPr>
          <p:nvPr/>
        </p:nvCxnSpPr>
        <p:spPr>
          <a:xfrm rot="16200000" flipH="1">
            <a:off x="2555776" y="1628800"/>
            <a:ext cx="1152128" cy="1008112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3D67F7B-56EF-4005-B2DE-C77B2AAD7210}"/>
              </a:ext>
            </a:extLst>
          </p:cNvPr>
          <p:cNvSpPr/>
          <p:nvPr/>
        </p:nvSpPr>
        <p:spPr>
          <a:xfrm>
            <a:off x="4355976" y="328498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18" idx="6"/>
          </p:cNvCxnSpPr>
          <p:nvPr/>
        </p:nvCxnSpPr>
        <p:spPr>
          <a:xfrm rot="5400000">
            <a:off x="3779912" y="2204864"/>
            <a:ext cx="1872208" cy="43204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395536" y="1556792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チェックボタン</a:t>
            </a:r>
            <a:endParaRPr kumimoji="1" lang="en-US" altLang="ja-JP"/>
          </a:p>
          <a:p>
            <a:r>
              <a:rPr kumimoji="1" lang="ja-JP" altLang="en-US"/>
              <a:t>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gticonfig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45424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git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231910" y="25649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2852936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ディレクトリを作成</a:t>
            </a:r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378904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4581128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231910" y="48691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8112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473110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49411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378904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473110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508104" y="2780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796136" y="3429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8172</TotalTime>
  <Words>597</Words>
  <Application>Microsoft Office PowerPoint</Application>
  <PresentationFormat>画面に合わせる (4:3)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1610</cp:revision>
  <dcterms:created xsi:type="dcterms:W3CDTF">2019-01-02T05:23:01Z</dcterms:created>
  <dcterms:modified xsi:type="dcterms:W3CDTF">2021-10-21T13:07:45Z</dcterms:modified>
</cp:coreProperties>
</file>