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0" r:id="rId3"/>
    <p:sldId id="26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9" d="100"/>
          <a:sy n="99" d="100"/>
        </p:scale>
        <p:origin x="97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D225F7E2-8EB1-4BFB-A358-8A79549C074E}"/>
              </a:ext>
            </a:extLst>
          </p:cNvPr>
          <p:cNvSpPr/>
          <p:nvPr/>
        </p:nvSpPr>
        <p:spPr>
          <a:xfrm>
            <a:off x="3995936" y="1052736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3FDC005-7F14-4913-8461-9ECDA6E10899}"/>
              </a:ext>
            </a:extLst>
          </p:cNvPr>
          <p:cNvSpPr/>
          <p:nvPr/>
        </p:nvSpPr>
        <p:spPr>
          <a:xfrm>
            <a:off x="2843808" y="908720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B97A7B-F57F-4ABE-A038-DF411C3C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0648"/>
            <a:ext cx="609600" cy="609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3F218A-2E74-4AA8-BBAD-FC8DFECC8D9B}"/>
              </a:ext>
            </a:extLst>
          </p:cNvPr>
          <p:cNvSpPr txBox="1"/>
          <p:nvPr/>
        </p:nvSpPr>
        <p:spPr>
          <a:xfrm>
            <a:off x="3203848" y="404664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026" name="Picture 2" descr="ファイルアイコン（ブランク）">
            <a:extLst>
              <a:ext uri="{FF2B5EF4-FFF2-40B4-BE49-F238E27FC236}">
                <a16:creationId xmlns:a16="http://schemas.microsoft.com/office/drawing/2014/main" id="{60CE26D9-8727-4C4F-959C-E846EEE3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フォルダのイラスト">
            <a:extLst>
              <a:ext uri="{FF2B5EF4-FFF2-40B4-BE49-F238E27FC236}">
                <a16:creationId xmlns:a16="http://schemas.microsoft.com/office/drawing/2014/main" id="{169D3810-097E-4880-96FA-ADF83748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フローチャート: 磁気ディスク 33">
            <a:extLst>
              <a:ext uri="{FF2B5EF4-FFF2-40B4-BE49-F238E27FC236}">
                <a16:creationId xmlns:a16="http://schemas.microsoft.com/office/drawing/2014/main" id="{891D74D3-A151-4451-B277-E65B0D928308}"/>
              </a:ext>
            </a:extLst>
          </p:cNvPr>
          <p:cNvSpPr/>
          <p:nvPr/>
        </p:nvSpPr>
        <p:spPr>
          <a:xfrm>
            <a:off x="1259632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5" name="Picture 4" descr="フォルダのイラスト">
            <a:extLst>
              <a:ext uri="{FF2B5EF4-FFF2-40B4-BE49-F238E27FC236}">
                <a16:creationId xmlns:a16="http://schemas.microsoft.com/office/drawing/2014/main" id="{51E06A90-243D-4236-AF60-7A81513A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9208A71-74A4-4FA5-B7EE-8A5AA05F7118}"/>
              </a:ext>
            </a:extLst>
          </p:cNvPr>
          <p:cNvCxnSpPr>
            <a:stCxn id="1028" idx="2"/>
            <a:endCxn id="35" idx="0"/>
          </p:cNvCxnSpPr>
          <p:nvPr/>
        </p:nvCxnSpPr>
        <p:spPr>
          <a:xfrm rot="16200000" flipH="1">
            <a:off x="1889804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41B23C0-32A3-409D-97D1-B5E75778440D}"/>
              </a:ext>
            </a:extLst>
          </p:cNvPr>
          <p:cNvCxnSpPr>
            <a:stCxn id="1028" idx="2"/>
            <a:endCxn id="1026" idx="0"/>
          </p:cNvCxnSpPr>
          <p:nvPr/>
        </p:nvCxnSpPr>
        <p:spPr>
          <a:xfrm rot="16200000" flipH="1">
            <a:off x="2303850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325AF9-E4B1-44EC-AC01-CB831A9A5260}"/>
              </a:ext>
            </a:extLst>
          </p:cNvPr>
          <p:cNvCxnSpPr>
            <a:cxnSpLocks/>
          </p:cNvCxnSpPr>
          <p:nvPr/>
        </p:nvCxnSpPr>
        <p:spPr>
          <a:xfrm>
            <a:off x="1652935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3AD8681-4011-4D17-BFB1-DBACE0F6398B}"/>
              </a:ext>
            </a:extLst>
          </p:cNvPr>
          <p:cNvSpPr/>
          <p:nvPr/>
        </p:nvSpPr>
        <p:spPr>
          <a:xfrm>
            <a:off x="971600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895ADD6-9C89-410B-94E2-B7B21DE3ED47}"/>
              </a:ext>
            </a:extLst>
          </p:cNvPr>
          <p:cNvSpPr/>
          <p:nvPr/>
        </p:nvSpPr>
        <p:spPr>
          <a:xfrm>
            <a:off x="2123728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7AE0AD-3209-444E-8718-BA94CB8A5B7C}"/>
              </a:ext>
            </a:extLst>
          </p:cNvPr>
          <p:cNvSpPr txBox="1"/>
          <p:nvPr/>
        </p:nvSpPr>
        <p:spPr>
          <a:xfrm>
            <a:off x="1475656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2293994-647A-4C4A-B652-9AB20D08E3B0}"/>
              </a:ext>
            </a:extLst>
          </p:cNvPr>
          <p:cNvSpPr txBox="1"/>
          <p:nvPr/>
        </p:nvSpPr>
        <p:spPr>
          <a:xfrm>
            <a:off x="2915816" y="1700808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6663D5-4D67-49A9-A923-CA8AD5A00DFD}"/>
              </a:ext>
            </a:extLst>
          </p:cNvPr>
          <p:cNvSpPr txBox="1"/>
          <p:nvPr/>
        </p:nvSpPr>
        <p:spPr>
          <a:xfrm>
            <a:off x="1907704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0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D7728798-549A-49E3-A5B8-7088C92E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ファイルアイコン（ブランク）">
            <a:extLst>
              <a:ext uri="{FF2B5EF4-FFF2-40B4-BE49-F238E27FC236}">
                <a16:creationId xmlns:a16="http://schemas.microsoft.com/office/drawing/2014/main" id="{784791E7-FF24-4053-BABB-21E1F333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フォルダのイラスト">
            <a:extLst>
              <a:ext uri="{FF2B5EF4-FFF2-40B4-BE49-F238E27FC236}">
                <a16:creationId xmlns:a16="http://schemas.microsoft.com/office/drawing/2014/main" id="{F1A4837C-94A7-4139-A271-C7E75B8E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フローチャート: 磁気ディスク 56">
            <a:extLst>
              <a:ext uri="{FF2B5EF4-FFF2-40B4-BE49-F238E27FC236}">
                <a16:creationId xmlns:a16="http://schemas.microsoft.com/office/drawing/2014/main" id="{D3919203-8CD3-4C8A-B334-49AB9B2BE493}"/>
              </a:ext>
            </a:extLst>
          </p:cNvPr>
          <p:cNvSpPr/>
          <p:nvPr/>
        </p:nvSpPr>
        <p:spPr>
          <a:xfrm>
            <a:off x="5148064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Picture 4" descr="フォルダのイラスト">
            <a:extLst>
              <a:ext uri="{FF2B5EF4-FFF2-40B4-BE49-F238E27FC236}">
                <a16:creationId xmlns:a16="http://schemas.microsoft.com/office/drawing/2014/main" id="{6062F86F-AB35-49FD-8C12-A9839C53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79D5F79-2375-4C08-924A-3893159D2220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5778236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B21F522-EE78-4946-BA1C-ECF4EDA038FF}"/>
              </a:ext>
            </a:extLst>
          </p:cNvPr>
          <p:cNvCxnSpPr>
            <a:stCxn id="56" idx="2"/>
            <a:endCxn id="54" idx="0"/>
          </p:cNvCxnSpPr>
          <p:nvPr/>
        </p:nvCxnSpPr>
        <p:spPr>
          <a:xfrm rot="16200000" flipH="1">
            <a:off x="6192282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E475883-151A-4111-9448-1777EB271A99}"/>
              </a:ext>
            </a:extLst>
          </p:cNvPr>
          <p:cNvCxnSpPr>
            <a:cxnSpLocks/>
          </p:cNvCxnSpPr>
          <p:nvPr/>
        </p:nvCxnSpPr>
        <p:spPr>
          <a:xfrm>
            <a:off x="5541367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790EDB0-97AD-4677-BFF2-1095E3345457}"/>
              </a:ext>
            </a:extLst>
          </p:cNvPr>
          <p:cNvSpPr/>
          <p:nvPr/>
        </p:nvSpPr>
        <p:spPr>
          <a:xfrm>
            <a:off x="4788024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46E1CA0-74A0-417E-A892-CCC21C5E971B}"/>
              </a:ext>
            </a:extLst>
          </p:cNvPr>
          <p:cNvSpPr/>
          <p:nvPr/>
        </p:nvSpPr>
        <p:spPr>
          <a:xfrm>
            <a:off x="6012160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16C66EB-C021-4890-8A07-5379B9AA72AE}"/>
              </a:ext>
            </a:extLst>
          </p:cNvPr>
          <p:cNvSpPr txBox="1"/>
          <p:nvPr/>
        </p:nvSpPr>
        <p:spPr>
          <a:xfrm>
            <a:off x="5364088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4E508A5-DEC3-4028-A269-A14ED2849193}"/>
              </a:ext>
            </a:extLst>
          </p:cNvPr>
          <p:cNvSpPr txBox="1"/>
          <p:nvPr/>
        </p:nvSpPr>
        <p:spPr>
          <a:xfrm>
            <a:off x="5796136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C344177-8AFB-4EB4-BF72-F26C1E43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77072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9A853AA4-91DE-498D-A2F1-B7E4EEF62445}"/>
              </a:ext>
            </a:extLst>
          </p:cNvPr>
          <p:cNvSpPr/>
          <p:nvPr/>
        </p:nvSpPr>
        <p:spPr>
          <a:xfrm rot="18000000">
            <a:off x="2724210" y="2797291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左右 67">
            <a:extLst>
              <a:ext uri="{FF2B5EF4-FFF2-40B4-BE49-F238E27FC236}">
                <a16:creationId xmlns:a16="http://schemas.microsoft.com/office/drawing/2014/main" id="{1AF7CC52-09DA-44BF-BF8B-9392087B85C8}"/>
              </a:ext>
            </a:extLst>
          </p:cNvPr>
          <p:cNvSpPr/>
          <p:nvPr/>
        </p:nvSpPr>
        <p:spPr>
          <a:xfrm rot="3600000">
            <a:off x="5092527" y="2767038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93481E5A-0176-4220-80C2-433BBB072131}"/>
              </a:ext>
            </a:extLst>
          </p:cNvPr>
          <p:cNvSpPr/>
          <p:nvPr/>
        </p:nvSpPr>
        <p:spPr>
          <a:xfrm>
            <a:off x="3851920" y="2060848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CE5DCF-2332-4823-991E-1C08534AFCEA}"/>
              </a:ext>
            </a:extLst>
          </p:cNvPr>
          <p:cNvSpPr/>
          <p:nvPr/>
        </p:nvSpPr>
        <p:spPr>
          <a:xfrm>
            <a:off x="3635896" y="1916832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751BC-83EC-4B53-896A-26173562DE59}"/>
              </a:ext>
            </a:extLst>
          </p:cNvPr>
          <p:cNvSpPr txBox="1"/>
          <p:nvPr/>
        </p:nvSpPr>
        <p:spPr>
          <a:xfrm>
            <a:off x="3275856" y="14847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507B14-2E40-4DD9-9EA9-1F82499704D4}"/>
              </a:ext>
            </a:extLst>
          </p:cNvPr>
          <p:cNvGrpSpPr/>
          <p:nvPr/>
        </p:nvGrpSpPr>
        <p:grpSpPr>
          <a:xfrm>
            <a:off x="899592" y="4869160"/>
            <a:ext cx="1656184" cy="1224136"/>
            <a:chOff x="611560" y="3284984"/>
            <a:chExt cx="2376264" cy="1728192"/>
          </a:xfrm>
        </p:grpSpPr>
        <p:pic>
          <p:nvPicPr>
            <p:cNvPr id="7" name="Picture 2" descr="ファイルアイコン（ブランク）">
              <a:extLst>
                <a:ext uri="{FF2B5EF4-FFF2-40B4-BE49-F238E27FC236}">
                  <a16:creationId xmlns:a16="http://schemas.microsoft.com/office/drawing/2014/main" id="{64D05ED8-E062-447B-A194-3B8668D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フォルダのイラスト">
              <a:extLst>
                <a:ext uri="{FF2B5EF4-FFF2-40B4-BE49-F238E27FC236}">
                  <a16:creationId xmlns:a16="http://schemas.microsoft.com/office/drawing/2014/main" id="{D80916D6-01B6-4A00-BBA3-5B11BC89E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C23618CF-C189-4ADD-A33E-0E02C8282F84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" name="Picture 4" descr="フォルダのイラスト">
              <a:extLst>
                <a:ext uri="{FF2B5EF4-FFF2-40B4-BE49-F238E27FC236}">
                  <a16:creationId xmlns:a16="http://schemas.microsoft.com/office/drawing/2014/main" id="{EEBA9F77-5B4B-4BC1-A795-1C40BE351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コネクタ: カギ線 10">
              <a:extLst>
                <a:ext uri="{FF2B5EF4-FFF2-40B4-BE49-F238E27FC236}">
                  <a16:creationId xmlns:a16="http://schemas.microsoft.com/office/drawing/2014/main" id="{F3B7B39D-CD9E-47CC-BE63-FECD3ED806B6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182830F8-81FE-4CFC-A992-3032CBBD5974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AB0D0F-A11E-4BEF-A5F4-9FA69FB2B8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8B3DD7-95A8-4329-B1C9-0C3D97CFC148}"/>
              </a:ext>
            </a:extLst>
          </p:cNvPr>
          <p:cNvSpPr/>
          <p:nvPr/>
        </p:nvSpPr>
        <p:spPr>
          <a:xfrm>
            <a:off x="611560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3E869D-296D-4D1F-816E-DF0B212CFC63}"/>
              </a:ext>
            </a:extLst>
          </p:cNvPr>
          <p:cNvSpPr txBox="1"/>
          <p:nvPr/>
        </p:nvSpPr>
        <p:spPr>
          <a:xfrm>
            <a:off x="755576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EB9D28-9746-4EE2-AAB0-4FC146AC02A7}"/>
              </a:ext>
            </a:extLst>
          </p:cNvPr>
          <p:cNvGrpSpPr/>
          <p:nvPr/>
        </p:nvGrpSpPr>
        <p:grpSpPr>
          <a:xfrm>
            <a:off x="5508104" y="4869160"/>
            <a:ext cx="1656184" cy="1224136"/>
            <a:chOff x="611560" y="3284984"/>
            <a:chExt cx="2376264" cy="1728192"/>
          </a:xfrm>
        </p:grpSpPr>
        <p:pic>
          <p:nvPicPr>
            <p:cNvPr id="20" name="Picture 2" descr="ファイルアイコン（ブランク）">
              <a:extLst>
                <a:ext uri="{FF2B5EF4-FFF2-40B4-BE49-F238E27FC236}">
                  <a16:creationId xmlns:a16="http://schemas.microsoft.com/office/drawing/2014/main" id="{26D552F6-BF20-419D-90E1-C79F390F3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フォルダのイラスト">
              <a:extLst>
                <a:ext uri="{FF2B5EF4-FFF2-40B4-BE49-F238E27FC236}">
                  <a16:creationId xmlns:a16="http://schemas.microsoft.com/office/drawing/2014/main" id="{5351B83F-1001-4279-B252-8638C6626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F1E050A2-EF45-422E-9B66-FB97A15CFE52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4F48CAB8-1A75-4437-9296-28B4A9321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912A0FE9-46F4-414C-9151-FA9004CA5DF5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314A093-56D9-4221-9589-998E56719524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789D6054-29B6-463F-A40F-1825BCFAABD5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9BC5F4-E536-4BC7-A48D-0D26C2113FAD}"/>
              </a:ext>
            </a:extLst>
          </p:cNvPr>
          <p:cNvSpPr/>
          <p:nvPr/>
        </p:nvSpPr>
        <p:spPr>
          <a:xfrm>
            <a:off x="5220072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44F587-C5C2-40DA-8704-88D15A0068C4}"/>
              </a:ext>
            </a:extLst>
          </p:cNvPr>
          <p:cNvSpPr txBox="1"/>
          <p:nvPr/>
        </p:nvSpPr>
        <p:spPr>
          <a:xfrm>
            <a:off x="5220072" y="42930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351F26F6-264D-4EE3-9A98-0CB03EAF038C}"/>
              </a:ext>
            </a:extLst>
          </p:cNvPr>
          <p:cNvSpPr/>
          <p:nvPr/>
        </p:nvSpPr>
        <p:spPr>
          <a:xfrm rot="2700000">
            <a:off x="2812921" y="2750041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E10A9A-E3F5-497B-AE10-A02F7B561BC2}"/>
              </a:ext>
            </a:extLst>
          </p:cNvPr>
          <p:cNvSpPr txBox="1"/>
          <p:nvPr/>
        </p:nvSpPr>
        <p:spPr>
          <a:xfrm>
            <a:off x="1115616" y="249289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fetch &amp; merge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初回は</a:t>
            </a:r>
            <a:r>
              <a:rPr lang="en-US" altLang="ja-JP" dirty="0"/>
              <a:t>clone)</a:t>
            </a:r>
            <a:endParaRPr kumimoji="1" lang="ja-JP" altLang="en-US" dirty="0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B7008AF-0983-4FDD-8A6B-827B7B188710}"/>
              </a:ext>
            </a:extLst>
          </p:cNvPr>
          <p:cNvSpPr/>
          <p:nvPr/>
        </p:nvSpPr>
        <p:spPr>
          <a:xfrm rot="16200000">
            <a:off x="3995936" y="4869160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25EDDF-D8DF-43AF-8C5A-B0861C40B0D1}"/>
              </a:ext>
            </a:extLst>
          </p:cNvPr>
          <p:cNvSpPr txBox="1"/>
          <p:nvPr/>
        </p:nvSpPr>
        <p:spPr>
          <a:xfrm>
            <a:off x="3563888" y="479715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commit</a:t>
            </a:r>
            <a:endParaRPr kumimoji="1" lang="ja-JP" altLang="en-US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D4C49B0C-082E-42D2-BE39-AC062082A1A5}"/>
              </a:ext>
            </a:extLst>
          </p:cNvPr>
          <p:cNvSpPr/>
          <p:nvPr/>
        </p:nvSpPr>
        <p:spPr>
          <a:xfrm rot="8100000">
            <a:off x="5405210" y="2750043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BAE6435-7903-402B-9A55-11DF410CF291}"/>
              </a:ext>
            </a:extLst>
          </p:cNvPr>
          <p:cNvSpPr txBox="1"/>
          <p:nvPr/>
        </p:nvSpPr>
        <p:spPr>
          <a:xfrm>
            <a:off x="6012160" y="2852936"/>
            <a:ext cx="7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25DFC56-EF54-4A9E-8700-6875D95C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游ゴシック Light"/>
        <a:ea typeface="游ゴシック Light"/>
        <a:cs typeface=""/>
      </a:majorFont>
      <a:minorFont>
        <a:latin typeface="游ゴシック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</TotalTime>
  <Words>56</Words>
  <Application>Microsoft Office PowerPoint</Application>
  <PresentationFormat>画面に合わせる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107</cp:revision>
  <dcterms:created xsi:type="dcterms:W3CDTF">2019-01-02T05:23:01Z</dcterms:created>
  <dcterms:modified xsi:type="dcterms:W3CDTF">2021-09-13T10:34:53Z</dcterms:modified>
</cp:coreProperties>
</file>