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056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8">
            <a:extLst>
              <a:ext uri="{FF2B5EF4-FFF2-40B4-BE49-F238E27FC236}">
                <a16:creationId xmlns:a16="http://schemas.microsoft.com/office/drawing/2014/main" id="{D3E654A3-83BD-4774-8388-F3DC86CAA3E8}"/>
              </a:ext>
            </a:extLst>
          </p:cNvPr>
          <p:cNvSpPr/>
          <p:nvPr/>
        </p:nvSpPr>
        <p:spPr>
          <a:xfrm>
            <a:off x="1043608" y="1988840"/>
            <a:ext cx="4752528" cy="32403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A5F2010-5951-446E-83E2-4C064052DB25}"/>
              </a:ext>
            </a:extLst>
          </p:cNvPr>
          <p:cNvSpPr txBox="1"/>
          <p:nvPr/>
        </p:nvSpPr>
        <p:spPr>
          <a:xfrm>
            <a:off x="2356235" y="148478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卒論プロジェクト</a:t>
            </a:r>
            <a:endParaRPr kumimoji="1" lang="ja-JP" altLang="en-US" dirty="0"/>
          </a:p>
        </p:txBody>
      </p:sp>
      <p:pic>
        <p:nvPicPr>
          <p:cNvPr id="11" name="Picture 2" descr="フォルダのイラスト">
            <a:extLst>
              <a:ext uri="{FF2B5EF4-FFF2-40B4-BE49-F238E27FC236}">
                <a16:creationId xmlns:a16="http://schemas.microsoft.com/office/drawing/2014/main" id="{E0933499-4F2D-46FA-9A54-5CA585600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フォルダのイラスト">
            <a:extLst>
              <a:ext uri="{FF2B5EF4-FFF2-40B4-BE49-F238E27FC236}">
                <a16:creationId xmlns:a16="http://schemas.microsoft.com/office/drawing/2014/main" id="{A3AA17A4-DC05-4B0A-A1AC-2801D9E11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140968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フォルダのイラスト">
            <a:extLst>
              <a:ext uri="{FF2B5EF4-FFF2-40B4-BE49-F238E27FC236}">
                <a16:creationId xmlns:a16="http://schemas.microsoft.com/office/drawing/2014/main" id="{6E402F7D-D6D6-44A5-AC74-F2880AF11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140968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590056-4C60-4ED4-9825-6AE800E01604}"/>
              </a:ext>
            </a:extLst>
          </p:cNvPr>
          <p:cNvSpPr txBox="1"/>
          <p:nvPr/>
        </p:nvSpPr>
        <p:spPr>
          <a:xfrm>
            <a:off x="1360505" y="242088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Consolas" panose="020B0609020204030204" pitchFamily="49" charset="0"/>
              </a:rPr>
              <a:t>grad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BA349D2-91AD-4E54-8BD7-608F53C7ED1C}"/>
              </a:ext>
            </a:extLst>
          </p:cNvPr>
          <p:cNvSpPr txBox="1"/>
          <p:nvPr/>
        </p:nvSpPr>
        <p:spPr>
          <a:xfrm>
            <a:off x="2495254" y="328498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Consolas" panose="020B0609020204030204" pitchFamily="49" charset="0"/>
              </a:rPr>
              <a:t>fig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64F04A2-6455-42F8-AEAE-5B0542AAF81E}"/>
              </a:ext>
            </a:extLst>
          </p:cNvPr>
          <p:cNvSpPr txBox="1"/>
          <p:nvPr/>
        </p:nvSpPr>
        <p:spPr>
          <a:xfrm>
            <a:off x="4079430" y="328498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Consolas" panose="020B0609020204030204" pitchFamily="49" charset="0"/>
              </a:rPr>
              <a:t>ref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99A3EB5D-6605-479D-A48D-653641981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005064"/>
            <a:ext cx="744083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>
            <a:extLst>
              <a:ext uri="{FF2B5EF4-FFF2-40B4-BE49-F238E27FC236}">
                <a16:creationId xmlns:a16="http://schemas.microsoft.com/office/drawing/2014/main" id="{5F3DBF54-CED0-4AE0-A46C-0711D7E83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005064"/>
            <a:ext cx="744083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ファイルアイコン（画像）">
            <a:extLst>
              <a:ext uri="{FF2B5EF4-FFF2-40B4-BE49-F238E27FC236}">
                <a16:creationId xmlns:a16="http://schemas.microsoft.com/office/drawing/2014/main" id="{AD014E62-37B9-45E8-91DC-20F1022F9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005064"/>
            <a:ext cx="744083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ファイルアイコン（画像）">
            <a:extLst>
              <a:ext uri="{FF2B5EF4-FFF2-40B4-BE49-F238E27FC236}">
                <a16:creationId xmlns:a16="http://schemas.microsoft.com/office/drawing/2014/main" id="{44538CF2-3215-456D-9D80-AF1D41FF0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005064"/>
            <a:ext cx="744083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ファイルアイコン（テキスト）">
            <a:extLst>
              <a:ext uri="{FF2B5EF4-FFF2-40B4-BE49-F238E27FC236}">
                <a16:creationId xmlns:a16="http://schemas.microsoft.com/office/drawing/2014/main" id="{3A57A4BD-2E62-4D04-B752-97897AE1D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005064"/>
            <a:ext cx="744083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フォルダのイラスト">
            <a:extLst>
              <a:ext uri="{FF2B5EF4-FFF2-40B4-BE49-F238E27FC236}">
                <a16:creationId xmlns:a16="http://schemas.microsoft.com/office/drawing/2014/main" id="{9A8E83F8-968C-4A70-B8B1-1D93CEFC9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140968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DA20C6A-A733-44BD-B380-FC52042762F9}"/>
              </a:ext>
            </a:extLst>
          </p:cNvPr>
          <p:cNvSpPr txBox="1"/>
          <p:nvPr/>
        </p:nvSpPr>
        <p:spPr>
          <a:xfrm>
            <a:off x="1415134" y="328498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Consolas" panose="020B0609020204030204" pitchFamily="49" charset="0"/>
              </a:rPr>
              <a:t>doc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2B9073AA-6A96-4D53-8AC5-B189BA4B90E6}"/>
              </a:ext>
            </a:extLst>
          </p:cNvPr>
          <p:cNvCxnSpPr/>
          <p:nvPr/>
        </p:nvCxnSpPr>
        <p:spPr>
          <a:xfrm>
            <a:off x="1714830" y="2917570"/>
            <a:ext cx="0" cy="2160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E1796AC2-73DA-430B-8674-5AB59CDF1187}"/>
              </a:ext>
            </a:extLst>
          </p:cNvPr>
          <p:cNvCxnSpPr>
            <a:stCxn id="12" idx="2"/>
            <a:endCxn id="23" idx="0"/>
          </p:cNvCxnSpPr>
          <p:nvPr/>
        </p:nvCxnSpPr>
        <p:spPr>
          <a:xfrm rot="16200000" flipH="1">
            <a:off x="3036795" y="3537976"/>
            <a:ext cx="224125" cy="71004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70B04F61-FF0C-48A2-B9D3-78D69FDA82DD}"/>
              </a:ext>
            </a:extLst>
          </p:cNvPr>
          <p:cNvCxnSpPr>
            <a:cxnSpLocks/>
          </p:cNvCxnSpPr>
          <p:nvPr/>
        </p:nvCxnSpPr>
        <p:spPr>
          <a:xfrm flipH="1">
            <a:off x="4374363" y="3779515"/>
            <a:ext cx="1" cy="2160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A0397D8E-6B6F-43A4-9A80-C33A70D4586F}"/>
              </a:ext>
            </a:extLst>
          </p:cNvPr>
          <p:cNvCxnSpPr>
            <a:cxnSpLocks/>
          </p:cNvCxnSpPr>
          <p:nvPr/>
        </p:nvCxnSpPr>
        <p:spPr>
          <a:xfrm flipH="1">
            <a:off x="1691680" y="3789040"/>
            <a:ext cx="1" cy="2160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3895289-DFE6-4831-B929-9CFBF08022AD}"/>
              </a:ext>
            </a:extLst>
          </p:cNvPr>
          <p:cNvCxnSpPr>
            <a:cxnSpLocks/>
          </p:cNvCxnSpPr>
          <p:nvPr/>
        </p:nvCxnSpPr>
        <p:spPr>
          <a:xfrm flipH="1">
            <a:off x="2796183" y="3784277"/>
            <a:ext cx="1" cy="2160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37492AB0-5139-4578-B8CF-F9A59B1A3824}"/>
              </a:ext>
            </a:extLst>
          </p:cNvPr>
          <p:cNvCxnSpPr/>
          <p:nvPr/>
        </p:nvCxnSpPr>
        <p:spPr>
          <a:xfrm>
            <a:off x="1709736" y="3019428"/>
            <a:ext cx="26622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0133EBE2-F129-4D37-9E4F-D315B6F01435}"/>
              </a:ext>
            </a:extLst>
          </p:cNvPr>
          <p:cNvCxnSpPr>
            <a:cxnSpLocks/>
          </p:cNvCxnSpPr>
          <p:nvPr/>
        </p:nvCxnSpPr>
        <p:spPr>
          <a:xfrm flipH="1">
            <a:off x="2790038" y="3024957"/>
            <a:ext cx="1118" cy="1207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1939FFD2-47C0-43B3-BA73-92F5CC7A2590}"/>
              </a:ext>
            </a:extLst>
          </p:cNvPr>
          <p:cNvCxnSpPr>
            <a:cxnSpLocks/>
          </p:cNvCxnSpPr>
          <p:nvPr/>
        </p:nvCxnSpPr>
        <p:spPr>
          <a:xfrm flipH="1">
            <a:off x="4375950" y="3020194"/>
            <a:ext cx="1118" cy="1207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787833A2-89B3-410E-BE64-7694959E0BA9}"/>
              </a:ext>
            </a:extLst>
          </p:cNvPr>
          <p:cNvCxnSpPr>
            <a:cxnSpLocks/>
          </p:cNvCxnSpPr>
          <p:nvPr/>
        </p:nvCxnSpPr>
        <p:spPr>
          <a:xfrm>
            <a:off x="4376736" y="3886203"/>
            <a:ext cx="7810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85827AA3-7EA4-4618-9B79-2D5EDE0A226D}"/>
              </a:ext>
            </a:extLst>
          </p:cNvPr>
          <p:cNvCxnSpPr>
            <a:cxnSpLocks/>
          </p:cNvCxnSpPr>
          <p:nvPr/>
        </p:nvCxnSpPr>
        <p:spPr>
          <a:xfrm flipH="1">
            <a:off x="5152238" y="3882207"/>
            <a:ext cx="1118" cy="1207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038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フォルダのイラスト">
            <a:extLst>
              <a:ext uri="{FF2B5EF4-FFF2-40B4-BE49-F238E27FC236}">
                <a16:creationId xmlns:a16="http://schemas.microsoft.com/office/drawing/2014/main" id="{4716B7A6-EA34-3F4F-8E45-49861D78F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556792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ファイルアイコン（ブランク）">
            <a:extLst>
              <a:ext uri="{FF2B5EF4-FFF2-40B4-BE49-F238E27FC236}">
                <a16:creationId xmlns:a16="http://schemas.microsoft.com/office/drawing/2014/main" id="{EB6ACC0C-46B4-4045-B590-058860FE6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095" y="2420888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ファイルアイコン（ブランク）">
            <a:extLst>
              <a:ext uri="{FF2B5EF4-FFF2-40B4-BE49-F238E27FC236}">
                <a16:creationId xmlns:a16="http://schemas.microsoft.com/office/drawing/2014/main" id="{5AE946EC-83CF-2842-ADA6-E21FAAB08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023" y="2420888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角丸四角形 18">
            <a:extLst>
              <a:ext uri="{FF2B5EF4-FFF2-40B4-BE49-F238E27FC236}">
                <a16:creationId xmlns:a16="http://schemas.microsoft.com/office/drawing/2014/main" id="{101BC1A3-9500-BE46-9666-849B0184F508}"/>
              </a:ext>
            </a:extLst>
          </p:cNvPr>
          <p:cNvSpPr/>
          <p:nvPr/>
        </p:nvSpPr>
        <p:spPr>
          <a:xfrm>
            <a:off x="2272612" y="1405271"/>
            <a:ext cx="3959223" cy="2530625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柱 19">
            <a:extLst>
              <a:ext uri="{FF2B5EF4-FFF2-40B4-BE49-F238E27FC236}">
                <a16:creationId xmlns:a16="http://schemas.microsoft.com/office/drawing/2014/main" id="{E61169A5-8C44-C148-B62A-535A04758B8B}"/>
              </a:ext>
            </a:extLst>
          </p:cNvPr>
          <p:cNvSpPr/>
          <p:nvPr/>
        </p:nvSpPr>
        <p:spPr>
          <a:xfrm>
            <a:off x="2678184" y="2492896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D042290-20B8-B94F-81E0-7D22ADEA1F2B}"/>
              </a:ext>
            </a:extLst>
          </p:cNvPr>
          <p:cNvSpPr txBox="1"/>
          <p:nvPr/>
        </p:nvSpPr>
        <p:spPr>
          <a:xfrm>
            <a:off x="2413383" y="3127579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リポジトリ</a:t>
            </a:r>
            <a:endParaRPr kumimoji="1" lang="ja-JP" altLang="en-US" sz="1600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C12578BD-4CA2-9744-96C2-01830F167B2E}"/>
              </a:ext>
            </a:extLst>
          </p:cNvPr>
          <p:cNvCxnSpPr>
            <a:stCxn id="16" idx="2"/>
            <a:endCxn id="20" idx="1"/>
          </p:cNvCxnSpPr>
          <p:nvPr/>
        </p:nvCxnSpPr>
        <p:spPr>
          <a:xfrm>
            <a:off x="3009857" y="2196763"/>
            <a:ext cx="3167" cy="29613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フォルダのイラスト">
            <a:extLst>
              <a:ext uri="{FF2B5EF4-FFF2-40B4-BE49-F238E27FC236}">
                <a16:creationId xmlns:a16="http://schemas.microsoft.com/office/drawing/2014/main" id="{08F1C4A9-56BB-C543-A4FE-D14FBE44E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420888"/>
            <a:ext cx="68783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カギ線コネクタ 24">
            <a:extLst>
              <a:ext uri="{FF2B5EF4-FFF2-40B4-BE49-F238E27FC236}">
                <a16:creationId xmlns:a16="http://schemas.microsoft.com/office/drawing/2014/main" id="{CC874798-4855-B249-A08E-6C2A7C8F875A}"/>
              </a:ext>
            </a:extLst>
          </p:cNvPr>
          <p:cNvCxnSpPr>
            <a:stCxn id="16" idx="2"/>
            <a:endCxn id="24" idx="0"/>
          </p:cNvCxnSpPr>
          <p:nvPr/>
        </p:nvCxnSpPr>
        <p:spPr>
          <a:xfrm rot="16200000" flipH="1">
            <a:off x="3274762" y="1931858"/>
            <a:ext cx="224125" cy="75393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カギ線コネクタ 25">
            <a:extLst>
              <a:ext uri="{FF2B5EF4-FFF2-40B4-BE49-F238E27FC236}">
                <a16:creationId xmlns:a16="http://schemas.microsoft.com/office/drawing/2014/main" id="{D6CB5B32-D42C-0F4F-AC0C-3D2C9F4214C1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 rot="16200000" flipH="1">
            <a:off x="3600874" y="1605745"/>
            <a:ext cx="224125" cy="140615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51C35BCD-E1EF-7646-9D74-F7510E72B96E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 rot="16200000" flipH="1">
            <a:off x="3924910" y="1281709"/>
            <a:ext cx="224125" cy="205423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左中かっこ 27">
            <a:extLst>
              <a:ext uri="{FF2B5EF4-FFF2-40B4-BE49-F238E27FC236}">
                <a16:creationId xmlns:a16="http://schemas.microsoft.com/office/drawing/2014/main" id="{F95002D7-360B-B746-BF14-83A2F9DCA7CD}"/>
              </a:ext>
            </a:extLst>
          </p:cNvPr>
          <p:cNvSpPr/>
          <p:nvPr/>
        </p:nvSpPr>
        <p:spPr>
          <a:xfrm rot="16200000">
            <a:off x="4555063" y="2005777"/>
            <a:ext cx="288032" cy="2270382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5145B83-FEFF-3D44-9930-D94B6AF3FCE9}"/>
              </a:ext>
            </a:extLst>
          </p:cNvPr>
          <p:cNvSpPr txBox="1"/>
          <p:nvPr/>
        </p:nvSpPr>
        <p:spPr>
          <a:xfrm>
            <a:off x="3683160" y="333885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73B75AC-2DCF-0D41-81D8-087388B81C8B}"/>
              </a:ext>
            </a:extLst>
          </p:cNvPr>
          <p:cNvSpPr txBox="1"/>
          <p:nvPr/>
        </p:nvSpPr>
        <p:spPr>
          <a:xfrm>
            <a:off x="2655234" y="2614058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.git</a:t>
            </a:r>
            <a:endParaRPr kumimoji="1" lang="ja-JP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1" name="Picture 2" descr="ファイルアイコン（ブランク）">
            <a:extLst>
              <a:ext uri="{FF2B5EF4-FFF2-40B4-BE49-F238E27FC236}">
                <a16:creationId xmlns:a16="http://schemas.microsoft.com/office/drawing/2014/main" id="{CE8E678B-847C-D447-9372-5EBCBEDEB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695" y="2424201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カギ線コネクタ 31">
            <a:extLst>
              <a:ext uri="{FF2B5EF4-FFF2-40B4-BE49-F238E27FC236}">
                <a16:creationId xmlns:a16="http://schemas.microsoft.com/office/drawing/2014/main" id="{A12D8C17-9443-D142-B401-A6BF374ADE95}"/>
              </a:ext>
            </a:extLst>
          </p:cNvPr>
          <p:cNvCxnSpPr>
            <a:cxnSpLocks/>
            <a:stCxn id="16" idx="2"/>
            <a:endCxn id="31" idx="0"/>
          </p:cNvCxnSpPr>
          <p:nvPr/>
        </p:nvCxnSpPr>
        <p:spPr>
          <a:xfrm rot="16200000" flipH="1">
            <a:off x="4228053" y="978566"/>
            <a:ext cx="227438" cy="26638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70477CA-0BF9-4099-8E17-E882DB46FF86}"/>
              </a:ext>
            </a:extLst>
          </p:cNvPr>
          <p:cNvSpPr txBox="1"/>
          <p:nvPr/>
        </p:nvSpPr>
        <p:spPr>
          <a:xfrm>
            <a:off x="2633567" y="976654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Git</a:t>
            </a:r>
            <a:r>
              <a:rPr lang="ja-JP" altLang="en-US" dirty="0"/>
              <a:t>管理下にあるプロジェクト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33368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パソコンを使う男性のイラスト">
            <a:extLst>
              <a:ext uri="{FF2B5EF4-FFF2-40B4-BE49-F238E27FC236}">
                <a16:creationId xmlns:a16="http://schemas.microsoft.com/office/drawing/2014/main" id="{0E1772E2-F50D-BA41-B934-888F9D6C0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526" y="1182081"/>
            <a:ext cx="1563204" cy="1571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フォルダのイラスト">
            <a:extLst>
              <a:ext uri="{FF2B5EF4-FFF2-40B4-BE49-F238E27FC236}">
                <a16:creationId xmlns:a16="http://schemas.microsoft.com/office/drawing/2014/main" id="{40C7438F-C61D-F048-ABF7-794201B8F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82" y="3823928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ファイルアイコン（ブランク）">
            <a:extLst>
              <a:ext uri="{FF2B5EF4-FFF2-40B4-BE49-F238E27FC236}">
                <a16:creationId xmlns:a16="http://schemas.microsoft.com/office/drawing/2014/main" id="{37595752-4EE5-B54A-8236-0E8D2560F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093" y="4688024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ファイルアイコン（ブランク）">
            <a:extLst>
              <a:ext uri="{FF2B5EF4-FFF2-40B4-BE49-F238E27FC236}">
                <a16:creationId xmlns:a16="http://schemas.microsoft.com/office/drawing/2014/main" id="{B65B7896-6F58-EF46-8BFD-A7594DECC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021" y="4688024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角丸四角形 5">
            <a:extLst>
              <a:ext uri="{FF2B5EF4-FFF2-40B4-BE49-F238E27FC236}">
                <a16:creationId xmlns:a16="http://schemas.microsoft.com/office/drawing/2014/main" id="{83FB53E6-1CF4-A64B-893C-E8ADE54CA479}"/>
              </a:ext>
            </a:extLst>
          </p:cNvPr>
          <p:cNvSpPr/>
          <p:nvPr/>
        </p:nvSpPr>
        <p:spPr>
          <a:xfrm>
            <a:off x="755576" y="3573016"/>
            <a:ext cx="3810136" cy="1914399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柱 6">
            <a:extLst>
              <a:ext uri="{FF2B5EF4-FFF2-40B4-BE49-F238E27FC236}">
                <a16:creationId xmlns:a16="http://schemas.microsoft.com/office/drawing/2014/main" id="{93AF649B-D383-AA43-AB51-BA35C7D633D7}"/>
              </a:ext>
            </a:extLst>
          </p:cNvPr>
          <p:cNvSpPr/>
          <p:nvPr/>
        </p:nvSpPr>
        <p:spPr>
          <a:xfrm>
            <a:off x="992182" y="4760032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F907CE50-AB74-9545-9954-AA18F1A6195A}"/>
              </a:ext>
            </a:extLst>
          </p:cNvPr>
          <p:cNvCxnSpPr>
            <a:stCxn id="3" idx="2"/>
            <a:endCxn id="7" idx="1"/>
          </p:cNvCxnSpPr>
          <p:nvPr/>
        </p:nvCxnSpPr>
        <p:spPr>
          <a:xfrm>
            <a:off x="1323855" y="4463899"/>
            <a:ext cx="3167" cy="29613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フォルダのイラスト">
            <a:extLst>
              <a:ext uri="{FF2B5EF4-FFF2-40B4-BE49-F238E27FC236}">
                <a16:creationId xmlns:a16="http://schemas.microsoft.com/office/drawing/2014/main" id="{F9FDF82B-DFBF-0346-B923-AC279B301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870" y="4688024"/>
            <a:ext cx="68783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カギ線コネクタ 10">
            <a:extLst>
              <a:ext uri="{FF2B5EF4-FFF2-40B4-BE49-F238E27FC236}">
                <a16:creationId xmlns:a16="http://schemas.microsoft.com/office/drawing/2014/main" id="{16AE55B4-886F-D64F-98D2-F9779153B0BC}"/>
              </a:ext>
            </a:extLst>
          </p:cNvPr>
          <p:cNvCxnSpPr>
            <a:stCxn id="3" idx="2"/>
            <a:endCxn id="10" idx="0"/>
          </p:cNvCxnSpPr>
          <p:nvPr/>
        </p:nvCxnSpPr>
        <p:spPr>
          <a:xfrm rot="16200000" flipH="1">
            <a:off x="1588760" y="4198994"/>
            <a:ext cx="224125" cy="75393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カギ線コネクタ 11">
            <a:extLst>
              <a:ext uri="{FF2B5EF4-FFF2-40B4-BE49-F238E27FC236}">
                <a16:creationId xmlns:a16="http://schemas.microsoft.com/office/drawing/2014/main" id="{5C1AB882-7D75-0D4F-8F54-2A86B469485A}"/>
              </a:ext>
            </a:extLst>
          </p:cNvPr>
          <p:cNvCxnSpPr>
            <a:stCxn id="3" idx="2"/>
            <a:endCxn id="5" idx="0"/>
          </p:cNvCxnSpPr>
          <p:nvPr/>
        </p:nvCxnSpPr>
        <p:spPr>
          <a:xfrm rot="16200000" flipH="1">
            <a:off x="1914872" y="3872881"/>
            <a:ext cx="224125" cy="140615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カギ線コネクタ 12">
            <a:extLst>
              <a:ext uri="{FF2B5EF4-FFF2-40B4-BE49-F238E27FC236}">
                <a16:creationId xmlns:a16="http://schemas.microsoft.com/office/drawing/2014/main" id="{48832397-8D6A-354B-BB37-3FE1FC6897BF}"/>
              </a:ext>
            </a:extLst>
          </p:cNvPr>
          <p:cNvCxnSpPr>
            <a:stCxn id="3" idx="2"/>
            <a:endCxn id="4" idx="0"/>
          </p:cNvCxnSpPr>
          <p:nvPr/>
        </p:nvCxnSpPr>
        <p:spPr>
          <a:xfrm rot="16200000" flipH="1">
            <a:off x="2238908" y="3548845"/>
            <a:ext cx="224125" cy="205423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0A8443A-EA27-4949-8110-7FD0815935BA}"/>
              </a:ext>
            </a:extLst>
          </p:cNvPr>
          <p:cNvSpPr txBox="1"/>
          <p:nvPr/>
        </p:nvSpPr>
        <p:spPr>
          <a:xfrm>
            <a:off x="969232" y="4881194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.git</a:t>
            </a:r>
            <a:endParaRPr kumimoji="1" lang="ja-JP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7" name="Picture 2" descr="ファイルアイコン（ブランク）">
            <a:extLst>
              <a:ext uri="{FF2B5EF4-FFF2-40B4-BE49-F238E27FC236}">
                <a16:creationId xmlns:a16="http://schemas.microsoft.com/office/drawing/2014/main" id="{251EC517-CFC7-C74D-A7D2-E2AFA2532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693" y="4691337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カギ線コネクタ 17">
            <a:extLst>
              <a:ext uri="{FF2B5EF4-FFF2-40B4-BE49-F238E27FC236}">
                <a16:creationId xmlns:a16="http://schemas.microsoft.com/office/drawing/2014/main" id="{CF35A663-0105-BB43-B2A1-0831360BC587}"/>
              </a:ext>
            </a:extLst>
          </p:cNvPr>
          <p:cNvCxnSpPr>
            <a:cxnSpLocks/>
            <a:stCxn id="3" idx="2"/>
            <a:endCxn id="17" idx="0"/>
          </p:cNvCxnSpPr>
          <p:nvPr/>
        </p:nvCxnSpPr>
        <p:spPr>
          <a:xfrm rot="16200000" flipH="1">
            <a:off x="2542051" y="3245702"/>
            <a:ext cx="227438" cy="26638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サーバのイラスト（グレー）">
            <a:extLst>
              <a:ext uri="{FF2B5EF4-FFF2-40B4-BE49-F238E27FC236}">
                <a16:creationId xmlns:a16="http://schemas.microsoft.com/office/drawing/2014/main" id="{BDCF0C36-7F26-4940-872D-31F6C259E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110" y="1152938"/>
            <a:ext cx="1074729" cy="163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角丸四角形 19">
            <a:extLst>
              <a:ext uri="{FF2B5EF4-FFF2-40B4-BE49-F238E27FC236}">
                <a16:creationId xmlns:a16="http://schemas.microsoft.com/office/drawing/2014/main" id="{D57C3040-2E93-F846-AB6A-6F20F0F0405E}"/>
              </a:ext>
            </a:extLst>
          </p:cNvPr>
          <p:cNvSpPr/>
          <p:nvPr/>
        </p:nvSpPr>
        <p:spPr>
          <a:xfrm>
            <a:off x="6588224" y="3573016"/>
            <a:ext cx="1222647" cy="1914399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Picture 2" descr="フォルダのイラスト">
            <a:extLst>
              <a:ext uri="{FF2B5EF4-FFF2-40B4-BE49-F238E27FC236}">
                <a16:creationId xmlns:a16="http://schemas.microsoft.com/office/drawing/2014/main" id="{20F7ED3D-65EE-BF41-8794-E08059C89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368" y="3813989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円柱 21">
            <a:extLst>
              <a:ext uri="{FF2B5EF4-FFF2-40B4-BE49-F238E27FC236}">
                <a16:creationId xmlns:a16="http://schemas.microsoft.com/office/drawing/2014/main" id="{148E9CEB-4D98-2945-B54B-F41FF3B88034}"/>
              </a:ext>
            </a:extLst>
          </p:cNvPr>
          <p:cNvSpPr/>
          <p:nvPr/>
        </p:nvSpPr>
        <p:spPr>
          <a:xfrm>
            <a:off x="6834768" y="4750093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48123B53-35C1-6B4E-A14B-B1524E39CDF7}"/>
              </a:ext>
            </a:extLst>
          </p:cNvPr>
          <p:cNvCxnSpPr>
            <a:stCxn id="21" idx="2"/>
            <a:endCxn id="22" idx="1"/>
          </p:cNvCxnSpPr>
          <p:nvPr/>
        </p:nvCxnSpPr>
        <p:spPr>
          <a:xfrm>
            <a:off x="7166441" y="4453960"/>
            <a:ext cx="3167" cy="29613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F8C2759-DB1E-F841-8784-87BE5A111C5D}"/>
              </a:ext>
            </a:extLst>
          </p:cNvPr>
          <p:cNvSpPr txBox="1"/>
          <p:nvPr/>
        </p:nvSpPr>
        <p:spPr>
          <a:xfrm>
            <a:off x="6811818" y="4871255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.git</a:t>
            </a:r>
            <a:endParaRPr kumimoji="1" lang="ja-JP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C8757E8-FFF0-3943-B234-748CF2AA43F4}"/>
              </a:ext>
            </a:extLst>
          </p:cNvPr>
          <p:cNvSpPr txBox="1"/>
          <p:nvPr/>
        </p:nvSpPr>
        <p:spPr>
          <a:xfrm>
            <a:off x="1619672" y="476672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自分の</a:t>
            </a:r>
            <a:r>
              <a:rPr lang="en-US" altLang="ja-JP" sz="2400"/>
              <a:t>PC</a:t>
            </a:r>
            <a:endParaRPr kumimoji="1" lang="ja-JP" altLang="en-US" sz="240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1775100-95C6-EB40-A188-B66D8B2B1FFE}"/>
              </a:ext>
            </a:extLst>
          </p:cNvPr>
          <p:cNvSpPr txBox="1"/>
          <p:nvPr/>
        </p:nvSpPr>
        <p:spPr>
          <a:xfrm>
            <a:off x="6444208" y="40466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サーバ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ED36E11-FFBA-4C4B-AD6C-825447CA2437}"/>
              </a:ext>
            </a:extLst>
          </p:cNvPr>
          <p:cNvSpPr txBox="1"/>
          <p:nvPr/>
        </p:nvSpPr>
        <p:spPr>
          <a:xfrm>
            <a:off x="827584" y="306896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ローカルリポジトリ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F43818C-9CF7-3843-B0AA-6161332FCE26}"/>
              </a:ext>
            </a:extLst>
          </p:cNvPr>
          <p:cNvSpPr txBox="1"/>
          <p:nvPr/>
        </p:nvSpPr>
        <p:spPr>
          <a:xfrm>
            <a:off x="6012160" y="306896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リモートリポジトリ</a:t>
            </a:r>
          </a:p>
        </p:txBody>
      </p:sp>
      <p:pic>
        <p:nvPicPr>
          <p:cNvPr id="1030" name="Picture 6" descr="Wi-Fi無線ルーターのイラスト">
            <a:extLst>
              <a:ext uri="{FF2B5EF4-FFF2-40B4-BE49-F238E27FC236}">
                <a16:creationId xmlns:a16="http://schemas.microsoft.com/office/drawing/2014/main" id="{C8F9FEF8-985E-2F4F-9E8A-6F34CDC0B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124744"/>
            <a:ext cx="1008112" cy="124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天気のマーク「雷」">
            <a:extLst>
              <a:ext uri="{FF2B5EF4-FFF2-40B4-BE49-F238E27FC236}">
                <a16:creationId xmlns:a16="http://schemas.microsoft.com/office/drawing/2014/main" id="{B9A169C0-7383-CB4B-8924-31E9754FD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300000">
            <a:off x="3249365" y="1427524"/>
            <a:ext cx="890927" cy="92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天気のマーク「雷」">
            <a:extLst>
              <a:ext uri="{FF2B5EF4-FFF2-40B4-BE49-F238E27FC236}">
                <a16:creationId xmlns:a16="http://schemas.microsoft.com/office/drawing/2014/main" id="{4D1E653C-496A-114A-91D4-6DFC8BE0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300000">
            <a:off x="5409606" y="1427525"/>
            <a:ext cx="890927" cy="92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72D8FC9-4917-0C4A-868B-F77B74211DB4}"/>
              </a:ext>
            </a:extLst>
          </p:cNvPr>
          <p:cNvSpPr txBox="1"/>
          <p:nvPr/>
        </p:nvSpPr>
        <p:spPr>
          <a:xfrm>
            <a:off x="1403648" y="5589240"/>
            <a:ext cx="241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(</a:t>
            </a:r>
            <a:r>
              <a:rPr kumimoji="1" lang="ja-JP" altLang="en-US"/>
              <a:t>ノンベアリポジトリ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D66D219-7E58-FD48-A10B-2780EBDF4CE5}"/>
              </a:ext>
            </a:extLst>
          </p:cNvPr>
          <p:cNvSpPr txBox="1"/>
          <p:nvPr/>
        </p:nvSpPr>
        <p:spPr>
          <a:xfrm>
            <a:off x="6228184" y="5589240"/>
            <a:ext cx="19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(</a:t>
            </a:r>
            <a:r>
              <a:rPr kumimoji="1" lang="ja-JP" altLang="en-US"/>
              <a:t>ベアリポジトリ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4177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8860FC6B-2420-FD40-8DA1-85AA8B20F66E}"/>
              </a:ext>
            </a:extLst>
          </p:cNvPr>
          <p:cNvSpPr/>
          <p:nvPr/>
        </p:nvSpPr>
        <p:spPr>
          <a:xfrm>
            <a:off x="1979712" y="450912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5">
            <a:extLst>
              <a:ext uri="{FF2B5EF4-FFF2-40B4-BE49-F238E27FC236}">
                <a16:creationId xmlns:a16="http://schemas.microsoft.com/office/drawing/2014/main" id="{34002EB5-DA0E-1542-BE4D-8899709AEBF6}"/>
              </a:ext>
            </a:extLst>
          </p:cNvPr>
          <p:cNvSpPr/>
          <p:nvPr/>
        </p:nvSpPr>
        <p:spPr>
          <a:xfrm>
            <a:off x="3419872" y="450912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6">
            <a:extLst>
              <a:ext uri="{FF2B5EF4-FFF2-40B4-BE49-F238E27FC236}">
                <a16:creationId xmlns:a16="http://schemas.microsoft.com/office/drawing/2014/main" id="{AD81A3E6-3343-FA42-A428-B92ACB1A7F72}"/>
              </a:ext>
            </a:extLst>
          </p:cNvPr>
          <p:cNvSpPr/>
          <p:nvPr/>
        </p:nvSpPr>
        <p:spPr>
          <a:xfrm>
            <a:off x="4860032" y="450912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4F2C81F-9129-E146-A401-3D3C334B18AD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2411760" y="4725144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646C3EC-625B-EC4D-BAB2-12FD26696B69}"/>
              </a:ext>
            </a:extLst>
          </p:cNvPr>
          <p:cNvCxnSpPr/>
          <p:nvPr/>
        </p:nvCxnSpPr>
        <p:spPr>
          <a:xfrm>
            <a:off x="3851920" y="4725144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D9B6505-4A1D-A745-A42C-4CD266DF007F}"/>
              </a:ext>
            </a:extLst>
          </p:cNvPr>
          <p:cNvSpPr txBox="1"/>
          <p:nvPr/>
        </p:nvSpPr>
        <p:spPr>
          <a:xfrm>
            <a:off x="1763688" y="40050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三</a:t>
            </a:r>
            <a:r>
              <a:rPr kumimoji="1" lang="ja-JP" altLang="en-US" dirty="0"/>
              <a:t>日前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B99C0F8-6903-804F-92C5-9DDDFCE7E719}"/>
              </a:ext>
            </a:extLst>
          </p:cNvPr>
          <p:cNvSpPr txBox="1"/>
          <p:nvPr/>
        </p:nvSpPr>
        <p:spPr>
          <a:xfrm>
            <a:off x="3203848" y="40050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二日前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BA96ADC-D87A-EB43-B803-D49B1647A201}"/>
              </a:ext>
            </a:extLst>
          </p:cNvPr>
          <p:cNvSpPr txBox="1"/>
          <p:nvPr/>
        </p:nvSpPr>
        <p:spPr>
          <a:xfrm>
            <a:off x="4789765" y="40050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昨日</a:t>
            </a:r>
            <a:endParaRPr kumimoji="1" lang="ja-JP" altLang="en-US" dirty="0"/>
          </a:p>
        </p:txBody>
      </p:sp>
      <p:sp>
        <p:nvSpPr>
          <p:cNvPr id="17" name="楕円 19">
            <a:extLst>
              <a:ext uri="{FF2B5EF4-FFF2-40B4-BE49-F238E27FC236}">
                <a16:creationId xmlns:a16="http://schemas.microsoft.com/office/drawing/2014/main" id="{D2797C25-39CA-C74C-B205-E8094241F6CA}"/>
              </a:ext>
            </a:extLst>
          </p:cNvPr>
          <p:cNvSpPr/>
          <p:nvPr/>
        </p:nvSpPr>
        <p:spPr>
          <a:xfrm>
            <a:off x="6300192" y="4509120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95C3C0A-E231-134A-948B-12FE84214BEC}"/>
              </a:ext>
            </a:extLst>
          </p:cNvPr>
          <p:cNvCxnSpPr/>
          <p:nvPr/>
        </p:nvCxnSpPr>
        <p:spPr>
          <a:xfrm>
            <a:off x="5292080" y="4725144"/>
            <a:ext cx="100811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下矢印 18">
            <a:extLst>
              <a:ext uri="{FF2B5EF4-FFF2-40B4-BE49-F238E27FC236}">
                <a16:creationId xmlns:a16="http://schemas.microsoft.com/office/drawing/2014/main" id="{231ECE29-47D8-5049-BA13-B480E38A30B6}"/>
              </a:ext>
            </a:extLst>
          </p:cNvPr>
          <p:cNvSpPr/>
          <p:nvPr/>
        </p:nvSpPr>
        <p:spPr>
          <a:xfrm>
            <a:off x="6300192" y="4005064"/>
            <a:ext cx="432048" cy="43204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3482389-D664-A749-BB01-89AA69DCE8E3}"/>
              </a:ext>
            </a:extLst>
          </p:cNvPr>
          <p:cNvSpPr txBox="1"/>
          <p:nvPr/>
        </p:nvSpPr>
        <p:spPr>
          <a:xfrm>
            <a:off x="6732240" y="40050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コミット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CD41037-783E-234A-9474-0D50D55A1DFC}"/>
              </a:ext>
            </a:extLst>
          </p:cNvPr>
          <p:cNvSpPr txBox="1"/>
          <p:nvPr/>
        </p:nvSpPr>
        <p:spPr>
          <a:xfrm>
            <a:off x="892821" y="448995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歴史</a:t>
            </a:r>
          </a:p>
        </p:txBody>
      </p:sp>
      <p:pic>
        <p:nvPicPr>
          <p:cNvPr id="30" name="Picture 2" descr="フォルダのイラスト">
            <a:extLst>
              <a:ext uri="{FF2B5EF4-FFF2-40B4-BE49-F238E27FC236}">
                <a16:creationId xmlns:a16="http://schemas.microsoft.com/office/drawing/2014/main" id="{D2EC3C43-B647-034B-9669-2443D9CC9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988840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ファイルアイコン（ブランク）">
            <a:extLst>
              <a:ext uri="{FF2B5EF4-FFF2-40B4-BE49-F238E27FC236}">
                <a16:creationId xmlns:a16="http://schemas.microsoft.com/office/drawing/2014/main" id="{8CE18D38-E8D9-B94F-809C-EA517CF07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305" y="2035373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ファイルアイコン（ブランク）">
            <a:extLst>
              <a:ext uri="{FF2B5EF4-FFF2-40B4-BE49-F238E27FC236}">
                <a16:creationId xmlns:a16="http://schemas.microsoft.com/office/drawing/2014/main" id="{6C8B17B1-E04F-BE43-AD51-C1753B295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305" y="2852936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5D957FD-2AC5-8241-9786-869062508F28}"/>
              </a:ext>
            </a:extLst>
          </p:cNvPr>
          <p:cNvCxnSpPr>
            <a:stCxn id="30" idx="3"/>
            <a:endCxn id="31" idx="1"/>
          </p:cNvCxnSpPr>
          <p:nvPr/>
        </p:nvCxnSpPr>
        <p:spPr>
          <a:xfrm flipV="1">
            <a:off x="6344257" y="2300139"/>
            <a:ext cx="432048" cy="868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カギ線コネクタ 33">
            <a:extLst>
              <a:ext uri="{FF2B5EF4-FFF2-40B4-BE49-F238E27FC236}">
                <a16:creationId xmlns:a16="http://schemas.microsoft.com/office/drawing/2014/main" id="{C7D3DFDC-54F7-174F-8E7B-5C8C86162D3C}"/>
              </a:ext>
            </a:extLst>
          </p:cNvPr>
          <p:cNvCxnSpPr>
            <a:stCxn id="30" idx="3"/>
            <a:endCxn id="32" idx="1"/>
          </p:cNvCxnSpPr>
          <p:nvPr/>
        </p:nvCxnSpPr>
        <p:spPr>
          <a:xfrm>
            <a:off x="6344257" y="2308826"/>
            <a:ext cx="432048" cy="8088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323F4F4D-603E-C448-9ACA-35AFE0FA6F31}"/>
              </a:ext>
            </a:extLst>
          </p:cNvPr>
          <p:cNvSpPr/>
          <p:nvPr/>
        </p:nvSpPr>
        <p:spPr>
          <a:xfrm>
            <a:off x="5292080" y="1628800"/>
            <a:ext cx="2304256" cy="201622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17F43A0-A39A-1343-817F-7DB509496AA8}"/>
              </a:ext>
            </a:extLst>
          </p:cNvPr>
          <p:cNvSpPr txBox="1"/>
          <p:nvPr/>
        </p:nvSpPr>
        <p:spPr>
          <a:xfrm>
            <a:off x="4932040" y="1052736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昨日から修正を加えたファイル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4392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</TotalTime>
  <Words>42</Words>
  <Application>Microsoft Office PowerPoint</Application>
  <PresentationFormat>画面に合わせる (4:3)</PresentationFormat>
  <Paragraphs>23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Arial</vt:lpstr>
      <vt:lpstr>Consolas</vt:lpstr>
      <vt:lpstr>Gill Sans MT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49</cp:revision>
  <dcterms:created xsi:type="dcterms:W3CDTF">2019-01-02T05:23:01Z</dcterms:created>
  <dcterms:modified xsi:type="dcterms:W3CDTF">2021-08-11T09:10:35Z</dcterms:modified>
</cp:coreProperties>
</file>