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93" r:id="rId8"/>
    <p:sldId id="274" r:id="rId9"/>
    <p:sldId id="291" r:id="rId10"/>
    <p:sldId id="277" r:id="rId11"/>
    <p:sldId id="275" r:id="rId12"/>
    <p:sldId id="276" r:id="rId13"/>
    <p:sldId id="278" r:id="rId14"/>
    <p:sldId id="294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5" r:id="rId24"/>
    <p:sldId id="287" r:id="rId25"/>
    <p:sldId id="288" r:id="rId26"/>
    <p:sldId id="296" r:id="rId27"/>
    <p:sldId id="289" r:id="rId28"/>
    <p:sldId id="297" r:id="rId29"/>
    <p:sldId id="256" r:id="rId30"/>
    <p:sldId id="257" r:id="rId31"/>
    <p:sldId id="292" r:id="rId32"/>
    <p:sldId id="259" r:id="rId33"/>
    <p:sldId id="260" r:id="rId34"/>
    <p:sldId id="261" r:id="rId35"/>
    <p:sldId id="262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592635-0110-47BD-A12D-6A92A141C61C}"/>
              </a:ext>
            </a:extLst>
          </p:cNvPr>
          <p:cNvGrpSpPr/>
          <p:nvPr/>
        </p:nvGrpSpPr>
        <p:grpSpPr>
          <a:xfrm>
            <a:off x="2302576" y="2687150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B8A0C45-85B0-4CBF-AC56-60EEE5B3E6D5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CAD1C575-048D-4411-9FD9-44AAB8062D5A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6D37C2D6-9053-4580-A2AF-4ECE78B7461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E1CD9246-E7A4-4A73-96C3-ADBDF90754CA}"/>
              </a:ext>
            </a:extLst>
          </p:cNvPr>
          <p:cNvSpPr/>
          <p:nvPr/>
        </p:nvSpPr>
        <p:spPr>
          <a:xfrm>
            <a:off x="241176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E7B47DF-22A1-40E6-B7E7-C7552EEFFFAE}"/>
              </a:ext>
            </a:extLst>
          </p:cNvPr>
          <p:cNvCxnSpPr>
            <a:cxnSpLocks/>
          </p:cNvCxnSpPr>
          <p:nvPr/>
        </p:nvCxnSpPr>
        <p:spPr>
          <a:xfrm>
            <a:off x="269979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F8C5D3E-3283-41ED-804C-439299692DC9}"/>
              </a:ext>
            </a:extLst>
          </p:cNvPr>
          <p:cNvSpPr/>
          <p:nvPr/>
        </p:nvSpPr>
        <p:spPr>
          <a:xfrm>
            <a:off x="385192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6063D2-08A5-48B6-A471-D49AF1FFFCE4}"/>
              </a:ext>
            </a:extLst>
          </p:cNvPr>
          <p:cNvCxnSpPr>
            <a:cxnSpLocks/>
          </p:cNvCxnSpPr>
          <p:nvPr/>
        </p:nvCxnSpPr>
        <p:spPr>
          <a:xfrm>
            <a:off x="413995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A5A341E1-9D2B-4726-88CE-957A5A376247}"/>
              </a:ext>
            </a:extLst>
          </p:cNvPr>
          <p:cNvSpPr/>
          <p:nvPr/>
        </p:nvSpPr>
        <p:spPr>
          <a:xfrm>
            <a:off x="529208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0BCED8B-55E1-4480-A282-64F6BAE4419F}"/>
              </a:ext>
            </a:extLst>
          </p:cNvPr>
          <p:cNvCxnSpPr>
            <a:cxnSpLocks/>
          </p:cNvCxnSpPr>
          <p:nvPr/>
        </p:nvCxnSpPr>
        <p:spPr>
          <a:xfrm>
            <a:off x="558011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246EF6C2-FC12-4C9D-9FC5-06AC026C2DDC}"/>
              </a:ext>
            </a:extLst>
          </p:cNvPr>
          <p:cNvSpPr/>
          <p:nvPr/>
        </p:nvSpPr>
        <p:spPr>
          <a:xfrm>
            <a:off x="673224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2D76EDC-66FA-4C89-983F-7EB2D2E246DC}"/>
              </a:ext>
            </a:extLst>
          </p:cNvPr>
          <p:cNvGrpSpPr/>
          <p:nvPr/>
        </p:nvGrpSpPr>
        <p:grpSpPr>
          <a:xfrm>
            <a:off x="3707904" y="2687150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AF65492-5C0B-4897-9EA4-4DC725E7925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C010A1EC-F794-4C81-8C1F-9FFE4F9F7E3B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969742C7-B45E-4115-B12C-B33BCC5DF9C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4638640-3EDD-4BBD-B3AC-047AE3F66DCA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1065FFC-06D4-4084-973F-0145D2BDB7D8}"/>
              </a:ext>
            </a:extLst>
          </p:cNvPr>
          <p:cNvGrpSpPr/>
          <p:nvPr/>
        </p:nvGrpSpPr>
        <p:grpSpPr>
          <a:xfrm>
            <a:off x="5220072" y="2687150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0EB4B32-BB9B-40B7-9720-64E5F00E06D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97E16C0B-EC74-4439-8E45-206D580192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504C28A4-92C9-4540-B87C-8D38CF90435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08D9373-EE5A-4902-BD23-4D9960E2E29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03AEB652-813E-4017-8508-E1B81C19F84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52DAF12-BA79-4F5A-9712-35DEF7A7405F}"/>
              </a:ext>
            </a:extLst>
          </p:cNvPr>
          <p:cNvGrpSpPr/>
          <p:nvPr/>
        </p:nvGrpSpPr>
        <p:grpSpPr>
          <a:xfrm>
            <a:off x="6625400" y="2420888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8F65C26-1EEE-4277-815F-597614EEAB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53E2B361-90F1-4CEB-A2B5-E784CAA5F81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D840D38B-676F-4ECA-8A00-5121AFA26D8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B944874-7444-46DD-B97A-FB6C405B52D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49308A2F-BC48-40B8-A41B-920550450B0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6257AB-FAF3-40FD-B312-E74A031AA121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B0539E6-626E-49D5-8628-015EE3E4EDB9}"/>
              </a:ext>
            </a:extLst>
          </p:cNvPr>
          <p:cNvSpPr/>
          <p:nvPr/>
        </p:nvSpPr>
        <p:spPr>
          <a:xfrm>
            <a:off x="1979712" y="1268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2D0D73A-ED50-4DC7-BEBC-6E71E4ECDF01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555776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C2FE14BA-9BAB-4536-80B4-5C42D57516D7}"/>
              </a:ext>
            </a:extLst>
          </p:cNvPr>
          <p:cNvSpPr/>
          <p:nvPr/>
        </p:nvSpPr>
        <p:spPr>
          <a:xfrm>
            <a:off x="6300192" y="12904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3E18336-6AD2-4281-9F1F-33FD13DD6864}"/>
              </a:ext>
            </a:extLst>
          </p:cNvPr>
          <p:cNvCxnSpPr>
            <a:cxnSpLocks/>
          </p:cNvCxnSpPr>
          <p:nvPr/>
        </p:nvCxnSpPr>
        <p:spPr>
          <a:xfrm>
            <a:off x="6876256" y="16288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4C2DDDF-45AA-467B-AEA1-3D596F7FDCD6}"/>
              </a:ext>
            </a:extLst>
          </p:cNvPr>
          <p:cNvGrpSpPr/>
          <p:nvPr/>
        </p:nvGrpSpPr>
        <p:grpSpPr>
          <a:xfrm>
            <a:off x="2339752" y="4386299"/>
            <a:ext cx="520027" cy="381810"/>
            <a:chOff x="3851921" y="4183689"/>
            <a:chExt cx="2880319" cy="2114763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C1CF6ED-E3A9-4482-934E-ADE5B0457ED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0CBBA3B-6E01-41A6-BCC3-E631A68B57A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355233F-5014-4522-AEC0-419D5FC5BA6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E40DEBB-2F08-4273-BAE3-2B4218A01529}"/>
              </a:ext>
            </a:extLst>
          </p:cNvPr>
          <p:cNvSpPr/>
          <p:nvPr/>
        </p:nvSpPr>
        <p:spPr>
          <a:xfrm rot="10800000" flipH="1">
            <a:off x="3458290" y="4438513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13AAAB3F-80BB-4692-A2E5-B78DF0B2AE6F}"/>
              </a:ext>
            </a:extLst>
          </p:cNvPr>
          <p:cNvSpPr/>
          <p:nvPr/>
        </p:nvSpPr>
        <p:spPr>
          <a:xfrm rot="10800000">
            <a:off x="4572000" y="4438513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9FDD4CF-2289-4D79-9CB1-966882BD0FD6}"/>
              </a:ext>
            </a:extLst>
          </p:cNvPr>
          <p:cNvSpPr/>
          <p:nvPr/>
        </p:nvSpPr>
        <p:spPr>
          <a:xfrm>
            <a:off x="5508104" y="4438513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7040C5-9087-4772-A88D-EE39F38B830E}"/>
              </a:ext>
            </a:extLst>
          </p:cNvPr>
          <p:cNvSpPr txBox="1"/>
          <p:nvPr/>
        </p:nvSpPr>
        <p:spPr>
          <a:xfrm>
            <a:off x="2987824" y="43142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EDB19F4-9566-404A-86AC-2F73F95B1BAA}"/>
              </a:ext>
            </a:extLst>
          </p:cNvPr>
          <p:cNvSpPr txBox="1"/>
          <p:nvPr/>
        </p:nvSpPr>
        <p:spPr>
          <a:xfrm>
            <a:off x="3847758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4AE7A4-C494-47CB-B3A2-73D3F3F4EBE1}"/>
              </a:ext>
            </a:extLst>
          </p:cNvPr>
          <p:cNvSpPr txBox="1"/>
          <p:nvPr/>
        </p:nvSpPr>
        <p:spPr>
          <a:xfrm>
            <a:off x="5076056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E15D074-3D87-4B82-BD54-9008CDAB9DD3}"/>
              </a:ext>
            </a:extLst>
          </p:cNvPr>
          <p:cNvSpPr txBox="1"/>
          <p:nvPr/>
        </p:nvSpPr>
        <p:spPr>
          <a:xfrm>
            <a:off x="6228184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E0C6513-FD5E-4244-998C-3AE2BB7B0E7A}"/>
              </a:ext>
            </a:extLst>
          </p:cNvPr>
          <p:cNvGrpSpPr/>
          <p:nvPr/>
        </p:nvGrpSpPr>
        <p:grpSpPr>
          <a:xfrm>
            <a:off x="6660232" y="4098267"/>
            <a:ext cx="520027" cy="648072"/>
            <a:chOff x="3851920" y="2708920"/>
            <a:chExt cx="2880320" cy="3589532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C619C95-D36F-4674-B277-C2C53FB7A07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23A3C65E-BAF3-4FA3-A740-0C1C5CA0A52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FED35EA3-0F5C-4D3C-AC95-A2E491550E29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7A79813D-897D-430A-B553-B8929F7DAD2D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C1CE46F6-A0D9-4C36-9169-BC53BA879FD9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85254AE-4F92-4552-98C1-EA1B9C221D0B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43A03AF8-0B20-42C5-8512-B1F3BFF9DE18}"/>
              </a:ext>
            </a:extLst>
          </p:cNvPr>
          <p:cNvSpPr/>
          <p:nvPr/>
        </p:nvSpPr>
        <p:spPr>
          <a:xfrm>
            <a:off x="24117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AAF6E04-3DB2-4B52-B7C7-0136B06D0BE0}"/>
              </a:ext>
            </a:extLst>
          </p:cNvPr>
          <p:cNvCxnSpPr>
            <a:cxnSpLocks/>
          </p:cNvCxnSpPr>
          <p:nvPr/>
        </p:nvCxnSpPr>
        <p:spPr>
          <a:xfrm>
            <a:off x="269979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0A625489-1922-4A41-B016-D41E5694762C}"/>
              </a:ext>
            </a:extLst>
          </p:cNvPr>
          <p:cNvSpPr/>
          <p:nvPr/>
        </p:nvSpPr>
        <p:spPr>
          <a:xfrm>
            <a:off x="38519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5CF72B3-81CD-4AAD-8CD5-F7160B31F46C}"/>
              </a:ext>
            </a:extLst>
          </p:cNvPr>
          <p:cNvCxnSpPr>
            <a:cxnSpLocks/>
          </p:cNvCxnSpPr>
          <p:nvPr/>
        </p:nvCxnSpPr>
        <p:spPr>
          <a:xfrm>
            <a:off x="413995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4977EB4E-29C0-4BEB-9EA1-4A0C15210ACB}"/>
              </a:ext>
            </a:extLst>
          </p:cNvPr>
          <p:cNvSpPr/>
          <p:nvPr/>
        </p:nvSpPr>
        <p:spPr>
          <a:xfrm>
            <a:off x="529208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B5D71B3-F078-461D-B7B0-7190416C353F}"/>
              </a:ext>
            </a:extLst>
          </p:cNvPr>
          <p:cNvCxnSpPr>
            <a:cxnSpLocks/>
          </p:cNvCxnSpPr>
          <p:nvPr/>
        </p:nvCxnSpPr>
        <p:spPr>
          <a:xfrm>
            <a:off x="558011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4">
            <a:extLst>
              <a:ext uri="{FF2B5EF4-FFF2-40B4-BE49-F238E27FC236}">
                <a16:creationId xmlns:a16="http://schemas.microsoft.com/office/drawing/2014/main" id="{5CB1BB71-805D-4A62-B908-15E9100E021D}"/>
              </a:ext>
            </a:extLst>
          </p:cNvPr>
          <p:cNvSpPr/>
          <p:nvPr/>
        </p:nvSpPr>
        <p:spPr>
          <a:xfrm>
            <a:off x="67322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C6F3ABF7-909A-4450-B4D6-492FD31CAA61}"/>
              </a:ext>
            </a:extLst>
          </p:cNvPr>
          <p:cNvSpPr/>
          <p:nvPr/>
        </p:nvSpPr>
        <p:spPr>
          <a:xfrm>
            <a:off x="6300192" y="48691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7A64D96-C397-49B2-A44C-010A2B7AD1BE}"/>
              </a:ext>
            </a:extLst>
          </p:cNvPr>
          <p:cNvCxnSpPr>
            <a:cxnSpLocks/>
            <a:stCxn id="60" idx="1"/>
          </p:cNvCxnSpPr>
          <p:nvPr/>
        </p:nvCxnSpPr>
        <p:spPr>
          <a:xfrm>
            <a:off x="6876256" y="52074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7D38EDBE-738D-4A1F-AE85-7C5AFA468B45}"/>
              </a:ext>
            </a:extLst>
          </p:cNvPr>
          <p:cNvSpPr/>
          <p:nvPr/>
        </p:nvSpPr>
        <p:spPr>
          <a:xfrm>
            <a:off x="6300192" y="6237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B33942B-DAAC-4C74-BD31-47B047409951}"/>
              </a:ext>
            </a:extLst>
          </p:cNvPr>
          <p:cNvCxnSpPr>
            <a:cxnSpLocks/>
            <a:stCxn id="62" idx="3"/>
            <a:endCxn id="59" idx="4"/>
          </p:cNvCxnSpPr>
          <p:nvPr/>
        </p:nvCxnSpPr>
        <p:spPr>
          <a:xfrm flipV="1">
            <a:off x="6876256" y="587727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F9E82F0-F648-4E10-85EB-D41507218072}"/>
              </a:ext>
            </a:extLst>
          </p:cNvPr>
          <p:cNvSpPr txBox="1"/>
          <p:nvPr/>
        </p:nvSpPr>
        <p:spPr>
          <a:xfrm>
            <a:off x="1403648" y="3645024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6C9748-0BAA-44BF-AFA1-2E932E3F81DE}"/>
              </a:ext>
            </a:extLst>
          </p:cNvPr>
          <p:cNvSpPr/>
          <p:nvPr/>
        </p:nvSpPr>
        <p:spPr>
          <a:xfrm>
            <a:off x="611560" y="12687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48E6FBB-2D07-49D4-82E2-C352157CF49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547664" y="14487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F3DD803-41D4-42EA-BE43-660D2E787F9C}"/>
              </a:ext>
            </a:extLst>
          </p:cNvPr>
          <p:cNvSpPr/>
          <p:nvPr/>
        </p:nvSpPr>
        <p:spPr>
          <a:xfrm>
            <a:off x="4932040" y="48691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3EF817F-2EF7-455C-BF43-744B7936837A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868144" y="50491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矢印: 下 68">
            <a:extLst>
              <a:ext uri="{FF2B5EF4-FFF2-40B4-BE49-F238E27FC236}">
                <a16:creationId xmlns:a16="http://schemas.microsoft.com/office/drawing/2014/main" id="{ECB95969-5137-4463-A89C-14C1F77B1BB0}"/>
              </a:ext>
            </a:extLst>
          </p:cNvPr>
          <p:cNvSpPr/>
          <p:nvPr/>
        </p:nvSpPr>
        <p:spPr>
          <a:xfrm>
            <a:off x="4499992" y="342900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D8ACD5-633A-4FA9-BCE8-004955EBA2CB}"/>
              </a:ext>
            </a:extLst>
          </p:cNvPr>
          <p:cNvSpPr txBox="1"/>
          <p:nvPr/>
        </p:nvSpPr>
        <p:spPr>
          <a:xfrm>
            <a:off x="467544" y="76470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カレントブランチがマージしたいブランチの直接の祖先であるとき</a:t>
            </a:r>
            <a:endParaRPr 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4CB576-1FD6-45D1-8F37-F01DA138EA1A}"/>
              </a:ext>
            </a:extLst>
          </p:cNvPr>
          <p:cNvSpPr txBox="1"/>
          <p:nvPr/>
        </p:nvSpPr>
        <p:spPr>
          <a:xfrm>
            <a:off x="5652120" y="32849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カレントブランチを</a:t>
            </a:r>
            <a:endParaRPr lang="en-US" altLang="ja-JP" sz="2000"/>
          </a:p>
          <a:p>
            <a:r>
              <a:rPr lang="ja-JP" altLang="en-US" sz="2000"/>
              <a:t>移動するだけでマージ完了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86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1979712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  <a:endCxn id="42" idx="4"/>
          </p:cNvCxnSpPr>
          <p:nvPr/>
        </p:nvCxnSpPr>
        <p:spPr>
          <a:xfrm flipV="1">
            <a:off x="2555776" y="263691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10E2A3D-0165-46D9-B282-AEC3A38E8463}"/>
              </a:ext>
            </a:extLst>
          </p:cNvPr>
          <p:cNvSpPr/>
          <p:nvPr/>
        </p:nvSpPr>
        <p:spPr>
          <a:xfrm>
            <a:off x="7064255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9253E6B-943B-4317-8E51-5F123532D19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640319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805B68-7FE0-4622-B0DE-ACDC867D7FB2}"/>
              </a:ext>
            </a:extLst>
          </p:cNvPr>
          <p:cNvSpPr/>
          <p:nvPr/>
        </p:nvSpPr>
        <p:spPr>
          <a:xfrm>
            <a:off x="5696103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1B4092-C428-431E-BE30-D15BF3FF81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32207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06897EE5-2DAD-4E0F-9AC1-C4C78209DB30}"/>
              </a:ext>
            </a:extLst>
          </p:cNvPr>
          <p:cNvSpPr/>
          <p:nvPr/>
        </p:nvSpPr>
        <p:spPr>
          <a:xfrm>
            <a:off x="641618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5B301E1-2497-4DEF-8143-8084EFE1A9EB}"/>
              </a:ext>
            </a:extLst>
          </p:cNvPr>
          <p:cNvSpPr/>
          <p:nvPr/>
        </p:nvSpPr>
        <p:spPr>
          <a:xfrm>
            <a:off x="7496303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0B4FA5-71DC-4155-8F42-CDB0BED142B8}"/>
              </a:ext>
            </a:extLst>
          </p:cNvPr>
          <p:cNvSpPr/>
          <p:nvPr/>
        </p:nvSpPr>
        <p:spPr>
          <a:xfrm>
            <a:off x="533606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B2BC5D-506F-4CEB-B240-1EBEFB4BF86A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562409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F4E17C-1BE7-499C-852A-95777DDE446D}"/>
              </a:ext>
            </a:extLst>
          </p:cNvPr>
          <p:cNvSpPr/>
          <p:nvPr/>
        </p:nvSpPr>
        <p:spPr>
          <a:xfrm>
            <a:off x="749630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3B99315-9690-41D4-9CF8-EA989E3031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70421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29A5364-CE8E-4CEB-BA72-7FB539DC1FD5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662034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104D75E-BD46-4547-9040-271CA473829C}"/>
              </a:ext>
            </a:extLst>
          </p:cNvPr>
          <p:cNvSpPr/>
          <p:nvPr/>
        </p:nvSpPr>
        <p:spPr>
          <a:xfrm>
            <a:off x="5192047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A4261F2-1089-4D83-818D-052FC71A47F7}"/>
              </a:ext>
            </a:extLst>
          </p:cNvPr>
          <p:cNvSpPr txBox="1"/>
          <p:nvPr/>
        </p:nvSpPr>
        <p:spPr>
          <a:xfrm>
            <a:off x="5120039" y="40466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ブランチからたどれるコミット</a:t>
            </a:r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3C17DE-2ECB-45B4-BC86-BEA0EECFE6F3}"/>
              </a:ext>
            </a:extLst>
          </p:cNvPr>
          <p:cNvSpPr txBox="1"/>
          <p:nvPr/>
        </p:nvSpPr>
        <p:spPr>
          <a:xfrm>
            <a:off x="5552087" y="2996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どのブランチからもたどれない</a:t>
            </a:r>
            <a:endParaRPr 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15B07843-A03E-43B9-A429-C97B5633229B}"/>
              </a:ext>
            </a:extLst>
          </p:cNvPr>
          <p:cNvSpPr/>
          <p:nvPr/>
        </p:nvSpPr>
        <p:spPr>
          <a:xfrm>
            <a:off x="197971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72FAF9D-A391-4AB7-807D-59603C1FB417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255577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DBA358-D538-4C41-906A-5DA320EEB27F}"/>
              </a:ext>
            </a:extLst>
          </p:cNvPr>
          <p:cNvSpPr/>
          <p:nvPr/>
        </p:nvSpPr>
        <p:spPr>
          <a:xfrm>
            <a:off x="611560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3224A7C-06C1-4FDF-B3F2-23DAA1DF5D2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547664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BDF65F24-2C67-440C-B336-D9728C8AE213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63A2B0E-3A4E-437D-81DA-6EA2AD5CE9D1}"/>
              </a:ext>
            </a:extLst>
          </p:cNvPr>
          <p:cNvSpPr/>
          <p:nvPr/>
        </p:nvSpPr>
        <p:spPr>
          <a:xfrm>
            <a:off x="2411760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29F9AAA-2F90-4C61-BBEC-C2F37E74DD19}"/>
              </a:ext>
            </a:extLst>
          </p:cNvPr>
          <p:cNvSpPr/>
          <p:nvPr/>
        </p:nvSpPr>
        <p:spPr>
          <a:xfrm>
            <a:off x="2515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2F8A26E-87C4-4397-B891-F429255A07B5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53955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39AD6CB-E722-4F43-A85A-990FD24DEA6E}"/>
              </a:ext>
            </a:extLst>
          </p:cNvPr>
          <p:cNvSpPr/>
          <p:nvPr/>
        </p:nvSpPr>
        <p:spPr>
          <a:xfrm>
            <a:off x="241176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C77D399-5463-4FC2-A4A8-77D1C29468ED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61967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6FB7897-3B3B-44D2-8B5A-627F51A3DA62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577491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C676385-31DE-4023-90F4-EF9C73B62936}"/>
              </a:ext>
            </a:extLst>
          </p:cNvPr>
          <p:cNvSpPr/>
          <p:nvPr/>
        </p:nvSpPr>
        <p:spPr>
          <a:xfrm>
            <a:off x="107504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668EC121-20EA-4116-A078-B37CFC3A3F9A}"/>
              </a:ext>
            </a:extLst>
          </p:cNvPr>
          <p:cNvCxnSpPr>
            <a:stCxn id="35" idx="0"/>
            <a:endCxn id="27" idx="4"/>
          </p:cNvCxnSpPr>
          <p:nvPr/>
        </p:nvCxnSpPr>
        <p:spPr>
          <a:xfrm rot="5400000" flipH="1" flipV="1">
            <a:off x="7270263" y="2626896"/>
            <a:ext cx="360040" cy="38007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19D75C8-CDB7-4436-A60E-FE05FA96E946}"/>
              </a:ext>
            </a:extLst>
          </p:cNvPr>
          <p:cNvSpPr/>
          <p:nvPr/>
        </p:nvSpPr>
        <p:spPr>
          <a:xfrm>
            <a:off x="3779912" y="1556792"/>
            <a:ext cx="576064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F64BE6B-5B51-437F-9FD4-6AFF907321D6}"/>
              </a:ext>
            </a:extLst>
          </p:cNvPr>
          <p:cNvSpPr txBox="1"/>
          <p:nvPr/>
        </p:nvSpPr>
        <p:spPr>
          <a:xfrm>
            <a:off x="3059832" y="2348880"/>
            <a:ext cx="30243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git branch -D branch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C4952D6-59EC-4EC3-8968-A321F98D34B2}"/>
              </a:ext>
            </a:extLst>
          </p:cNvPr>
          <p:cNvSpPr/>
          <p:nvPr/>
        </p:nvSpPr>
        <p:spPr>
          <a:xfrm>
            <a:off x="73596" y="330269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A515DB3-9455-436D-87C9-05AC75D7B1AC}"/>
              </a:ext>
            </a:extLst>
          </p:cNvPr>
          <p:cNvSpPr/>
          <p:nvPr/>
        </p:nvSpPr>
        <p:spPr>
          <a:xfrm>
            <a:off x="86568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3087F387-09FB-438B-9CAC-D114194D7EFE}"/>
              </a:ext>
            </a:extLst>
          </p:cNvPr>
          <p:cNvSpPr/>
          <p:nvPr/>
        </p:nvSpPr>
        <p:spPr>
          <a:xfrm>
            <a:off x="194580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7DBDDD-718F-4FAA-A2A3-5087CE3FFD41}"/>
              </a:ext>
            </a:extLst>
          </p:cNvPr>
          <p:cNvSpPr/>
          <p:nvPr/>
        </p:nvSpPr>
        <p:spPr>
          <a:xfrm>
            <a:off x="86568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A1145D5C-3A5A-4D73-9BDD-616952916DB5}"/>
              </a:ext>
            </a:extLst>
          </p:cNvPr>
          <p:cNvSpPr/>
          <p:nvPr/>
        </p:nvSpPr>
        <p:spPr>
          <a:xfrm>
            <a:off x="194580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7A5E1-213C-41B1-AD87-74201A6165BE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319447" y="2819497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A03C96-67EC-4515-AA0F-00BA439FD11E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19447" y="3548547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A1313E-4C8F-4698-BB91-CD85BA8691E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153716" y="27176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E8DC77-2681-4D1E-98F7-F4196C87EA1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153716" y="413065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11D9E0D7-B9FA-469A-A65F-D233B59641E4}"/>
              </a:ext>
            </a:extLst>
          </p:cNvPr>
          <p:cNvSpPr/>
          <p:nvPr/>
        </p:nvSpPr>
        <p:spPr>
          <a:xfrm>
            <a:off x="2766452" y="252004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D68D1CB0-915D-4F1F-8E0C-B55A00F90C86}"/>
              </a:ext>
            </a:extLst>
          </p:cNvPr>
          <p:cNvSpPr/>
          <p:nvPr/>
        </p:nvSpPr>
        <p:spPr>
          <a:xfrm>
            <a:off x="2789312" y="3933056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4168E9-BFC0-4529-B2F5-AD373D2A7007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233836" y="271364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97AA3B-4E26-4B24-A572-CACF9AAEC0C0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233836" y="4126652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43C5A8-B0D3-4092-824E-06940040C15C}"/>
              </a:ext>
            </a:extLst>
          </p:cNvPr>
          <p:cNvSpPr/>
          <p:nvPr/>
        </p:nvSpPr>
        <p:spPr>
          <a:xfrm>
            <a:off x="2809900" y="31409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D056C7-5311-480E-9517-3C61167E8ACA}"/>
              </a:ext>
            </a:extLst>
          </p:cNvPr>
          <p:cNvCxnSpPr>
            <a:stCxn id="15" idx="2"/>
          </p:cNvCxnSpPr>
          <p:nvPr/>
        </p:nvCxnSpPr>
        <p:spPr>
          <a:xfrm>
            <a:off x="3289960" y="351030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53192B7-2B7B-4291-AB92-2ED44CEF467A}"/>
              </a:ext>
            </a:extLst>
          </p:cNvPr>
          <p:cNvSpPr/>
          <p:nvPr/>
        </p:nvSpPr>
        <p:spPr>
          <a:xfrm rot="16200000">
            <a:off x="4322632" y="268776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3181FD2-F0D9-482B-8CF4-284E1AA70A02}"/>
              </a:ext>
            </a:extLst>
          </p:cNvPr>
          <p:cNvSpPr/>
          <p:nvPr/>
        </p:nvSpPr>
        <p:spPr>
          <a:xfrm>
            <a:off x="4373488" y="39691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34FD7C-A03E-492C-A772-12F79D83E4FA}"/>
              </a:ext>
            </a:extLst>
          </p:cNvPr>
          <p:cNvSpPr/>
          <p:nvPr/>
        </p:nvSpPr>
        <p:spPr>
          <a:xfrm>
            <a:off x="516557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C62C5EB1-BC11-4111-9AC1-C83150CB8ED0}"/>
              </a:ext>
            </a:extLst>
          </p:cNvPr>
          <p:cNvSpPr/>
          <p:nvPr/>
        </p:nvSpPr>
        <p:spPr>
          <a:xfrm>
            <a:off x="624569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096E1D-3B28-4824-9F46-220AB88E5918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4619339" y="3473114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791EE93-46D8-4B72-A83B-60809A477D6C}"/>
              </a:ext>
            </a:extLst>
          </p:cNvPr>
          <p:cNvCxnSpPr>
            <a:cxnSpLocks/>
          </p:cNvCxnSpPr>
          <p:nvPr/>
        </p:nvCxnSpPr>
        <p:spPr>
          <a:xfrm>
            <a:off x="545360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8C764C86-0AE0-47AA-8A7C-4D197131191F}"/>
              </a:ext>
            </a:extLst>
          </p:cNvPr>
          <p:cNvSpPr/>
          <p:nvPr/>
        </p:nvSpPr>
        <p:spPr>
          <a:xfrm>
            <a:off x="5894412" y="234888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707C68C2-3C9B-4C38-857E-C17FB7509063}"/>
              </a:ext>
            </a:extLst>
          </p:cNvPr>
          <p:cNvSpPr/>
          <p:nvPr/>
        </p:nvSpPr>
        <p:spPr>
          <a:xfrm>
            <a:off x="8045896" y="234888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3DFEC8D-5A4C-49C5-BBBC-958CABF1E27C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>
            <a:off x="6389712" y="2736071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A1FC26-EF94-4D01-B134-0547290E5F7F}"/>
              </a:ext>
            </a:extLst>
          </p:cNvPr>
          <p:cNvSpPr/>
          <p:nvPr/>
        </p:nvSpPr>
        <p:spPr>
          <a:xfrm>
            <a:off x="806648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F442F90-BC94-4A6B-B168-31598570B8EE}"/>
              </a:ext>
            </a:extLst>
          </p:cNvPr>
          <p:cNvCxnSpPr>
            <a:stCxn id="26" idx="2"/>
          </p:cNvCxnSpPr>
          <p:nvPr/>
        </p:nvCxnSpPr>
        <p:spPr>
          <a:xfrm>
            <a:off x="8546544" y="1926124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44CCF76-35F3-4E93-9E62-D5B9327CFCE6}"/>
              </a:ext>
            </a:extLst>
          </p:cNvPr>
          <p:cNvSpPr/>
          <p:nvPr/>
        </p:nvSpPr>
        <p:spPr>
          <a:xfrm>
            <a:off x="732581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0ECAC7-A118-41CD-8B07-B147DFF5BD6C}"/>
              </a:ext>
            </a:extLst>
          </p:cNvPr>
          <p:cNvCxnSpPr>
            <a:cxnSpLocks/>
          </p:cNvCxnSpPr>
          <p:nvPr/>
        </p:nvCxnSpPr>
        <p:spPr>
          <a:xfrm>
            <a:off x="6533728" y="337057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7C685D5B-45B9-4B22-97FD-6E79D630C724}"/>
              </a:ext>
            </a:extLst>
          </p:cNvPr>
          <p:cNvSpPr/>
          <p:nvPr/>
        </p:nvSpPr>
        <p:spPr>
          <a:xfrm>
            <a:off x="840593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9E9F67-F19E-481D-9E7F-55DD07B29917}"/>
              </a:ext>
            </a:extLst>
          </p:cNvPr>
          <p:cNvCxnSpPr>
            <a:cxnSpLocks/>
          </p:cNvCxnSpPr>
          <p:nvPr/>
        </p:nvCxnSpPr>
        <p:spPr>
          <a:xfrm>
            <a:off x="761384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17B1A5A-1BAC-463F-8201-8E06B65344CF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>
            <a:off x="8541196" y="2736071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43C4703-15B6-4D57-A286-B73B262A4E61}"/>
              </a:ext>
            </a:extLst>
          </p:cNvPr>
          <p:cNvSpPr txBox="1"/>
          <p:nvPr/>
        </p:nvSpPr>
        <p:spPr>
          <a:xfrm>
            <a:off x="917104" y="479715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main</a:t>
            </a:r>
            <a:r>
              <a:rPr lang="ja-JP" altLang="en-US" sz="2000"/>
              <a:t>と</a:t>
            </a:r>
            <a:r>
              <a:rPr lang="en-US" altLang="ja-JP" sz="2000"/>
              <a:t>branch</a:t>
            </a:r>
            <a:r>
              <a:rPr lang="ja-JP" altLang="en-US" sz="2000"/>
              <a:t>の共通祖先</a:t>
            </a:r>
            <a:endParaRPr lang="en-US" sz="200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D81F07C8-DA96-4755-893D-CF073CC13D64}"/>
              </a:ext>
            </a:extLst>
          </p:cNvPr>
          <p:cNvCxnSpPr>
            <a:stCxn id="33" idx="3"/>
            <a:endCxn id="18" idx="4"/>
          </p:cNvCxnSpPr>
          <p:nvPr/>
        </p:nvCxnSpPr>
        <p:spPr>
          <a:xfrm flipV="1">
            <a:off x="3980763" y="4257229"/>
            <a:ext cx="536741" cy="7399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DFD76B34-A17D-4DBF-80B7-505FBF8A56FC}"/>
              </a:ext>
            </a:extLst>
          </p:cNvPr>
          <p:cNvCxnSpPr>
            <a:stCxn id="33" idx="1"/>
            <a:endCxn id="2" idx="4"/>
          </p:cNvCxnSpPr>
          <p:nvPr/>
        </p:nvCxnSpPr>
        <p:spPr>
          <a:xfrm rot="10800000">
            <a:off x="217612" y="3590729"/>
            <a:ext cx="699492" cy="140647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9FC7234-D0B5-4E6B-B843-7EFFD8DCA0E2}"/>
              </a:ext>
            </a:extLst>
          </p:cNvPr>
          <p:cNvSpPr txBox="1"/>
          <p:nvPr/>
        </p:nvSpPr>
        <p:spPr>
          <a:xfrm>
            <a:off x="3365376" y="1844824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</p:spTree>
    <p:extLst>
      <p:ext uri="{BB962C8B-B14F-4D97-AF65-F5344CB8AC3E}">
        <p14:creationId xmlns:p14="http://schemas.microsoft.com/office/powerpoint/2010/main" val="162008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52936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60F248F6-466A-427A-A3AD-11AD7DA0A977}"/>
              </a:ext>
            </a:extLst>
          </p:cNvPr>
          <p:cNvSpPr/>
          <p:nvPr/>
        </p:nvSpPr>
        <p:spPr>
          <a:xfrm>
            <a:off x="1092641" y="14771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741F8F8-04C7-424C-AB50-E4C3FDFAD53C}"/>
              </a:ext>
            </a:extLst>
          </p:cNvPr>
          <p:cNvSpPr/>
          <p:nvPr/>
        </p:nvSpPr>
        <p:spPr>
          <a:xfrm>
            <a:off x="188472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B7C422-EE5E-4604-A05B-72DB7D64D24D}"/>
              </a:ext>
            </a:extLst>
          </p:cNvPr>
          <p:cNvSpPr/>
          <p:nvPr/>
        </p:nvSpPr>
        <p:spPr>
          <a:xfrm>
            <a:off x="296484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E6455BE-2DFF-484A-9F2B-F74DD1E54E65}"/>
              </a:ext>
            </a:extLst>
          </p:cNvPr>
          <p:cNvSpPr/>
          <p:nvPr/>
        </p:nvSpPr>
        <p:spPr>
          <a:xfrm>
            <a:off x="188472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DFF7548-2A5E-4B79-8C2D-873F886AA168}"/>
              </a:ext>
            </a:extLst>
          </p:cNvPr>
          <p:cNvSpPr/>
          <p:nvPr/>
        </p:nvSpPr>
        <p:spPr>
          <a:xfrm>
            <a:off x="296484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8A6F5C-EB3D-4008-A596-F413B748A83D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338492" y="1257756"/>
            <a:ext cx="588418" cy="2615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F29B56-BBEF-4527-902D-94D8C4EBFC1F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338492" y="1723025"/>
            <a:ext cx="546237" cy="322486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63432C-9731-4C82-849A-1C45A8294FD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72761" y="11559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6978355-9339-4D6F-BD6B-D8532286995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72761" y="204551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148E8AA-0C58-40E0-A8AE-A734A2C01EB6}"/>
              </a:ext>
            </a:extLst>
          </p:cNvPr>
          <p:cNvSpPr/>
          <p:nvPr/>
        </p:nvSpPr>
        <p:spPr>
          <a:xfrm>
            <a:off x="212372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7B76885-CC9E-4B0D-B4E3-403348BCABA6}"/>
              </a:ext>
            </a:extLst>
          </p:cNvPr>
          <p:cNvSpPr/>
          <p:nvPr/>
        </p:nvSpPr>
        <p:spPr>
          <a:xfrm>
            <a:off x="320384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B9FC89B-0475-4FEE-A940-C0306668B7E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41176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FB7C42BE-1D30-4B0B-BA68-64A969D8ED80}"/>
              </a:ext>
            </a:extLst>
          </p:cNvPr>
          <p:cNvSpPr/>
          <p:nvPr/>
        </p:nvSpPr>
        <p:spPr>
          <a:xfrm>
            <a:off x="2853299" y="393163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E1FC86A-F29B-48C5-B5D5-B5DAF81E1DD8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>
          <a:xfrm flipH="1">
            <a:off x="3347864" y="4318823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11E9C4A3-4755-4CDA-9572-AC3DC1082C6F}"/>
              </a:ext>
            </a:extLst>
          </p:cNvPr>
          <p:cNvSpPr/>
          <p:nvPr/>
        </p:nvSpPr>
        <p:spPr>
          <a:xfrm>
            <a:off x="428396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B96D4C9-67BB-4F74-B7D4-9B2F6C25F52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9188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65B32E6A-B596-4376-AECA-C87F15BC5373}"/>
              </a:ext>
            </a:extLst>
          </p:cNvPr>
          <p:cNvSpPr/>
          <p:nvPr/>
        </p:nvSpPr>
        <p:spPr>
          <a:xfrm>
            <a:off x="536408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0CBE18F-3F8C-46FD-AC9E-9CCD0EC6DA2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57200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27F1EF1D-0FCC-4A07-BB76-809EDFF29DCD}"/>
              </a:ext>
            </a:extLst>
          </p:cNvPr>
          <p:cNvSpPr/>
          <p:nvPr/>
        </p:nvSpPr>
        <p:spPr>
          <a:xfrm>
            <a:off x="5012069" y="390775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206AB4-BAAC-478C-A8DA-1289F52D97EA}"/>
              </a:ext>
            </a:extLst>
          </p:cNvPr>
          <p:cNvCxnSpPr>
            <a:cxnSpLocks/>
            <a:stCxn id="20" idx="1"/>
            <a:endCxn id="18" idx="0"/>
          </p:cNvCxnSpPr>
          <p:nvPr/>
        </p:nvCxnSpPr>
        <p:spPr>
          <a:xfrm>
            <a:off x="5507369" y="4294941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70A31C-9F9B-4E44-8308-595D6760F4EB}"/>
              </a:ext>
            </a:extLst>
          </p:cNvPr>
          <p:cNvSpPr/>
          <p:nvPr/>
        </p:nvSpPr>
        <p:spPr>
          <a:xfrm>
            <a:off x="6516216" y="39172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DE2A6D-0445-4C16-A9C1-43545C13F71A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 flipV="1">
            <a:off x="6002669" y="4101346"/>
            <a:ext cx="513547" cy="59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69631155-1EF5-4824-873B-A0E74A623C16}"/>
              </a:ext>
            </a:extLst>
          </p:cNvPr>
          <p:cNvSpPr/>
          <p:nvPr/>
        </p:nvSpPr>
        <p:spPr>
          <a:xfrm>
            <a:off x="104360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7AEE203-7F97-4762-BA18-6377A5AD80AD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33164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E4B974-4C20-4E7F-9E37-7BD43602CF9C}"/>
              </a:ext>
            </a:extLst>
          </p:cNvPr>
          <p:cNvSpPr txBox="1"/>
          <p:nvPr/>
        </p:nvSpPr>
        <p:spPr>
          <a:xfrm>
            <a:off x="1835696" y="22034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6F047A-5398-4311-8363-6917954EAD38}"/>
              </a:ext>
            </a:extLst>
          </p:cNvPr>
          <p:cNvSpPr txBox="1"/>
          <p:nvPr/>
        </p:nvSpPr>
        <p:spPr>
          <a:xfrm>
            <a:off x="2915816" y="21941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227058-BC89-4929-9594-A6DADA3EC8EC}"/>
              </a:ext>
            </a:extLst>
          </p:cNvPr>
          <p:cNvSpPr txBox="1"/>
          <p:nvPr/>
        </p:nvSpPr>
        <p:spPr>
          <a:xfrm>
            <a:off x="421196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34448B-6813-4AEB-8C04-4FCD68A705E1}"/>
              </a:ext>
            </a:extLst>
          </p:cNvPr>
          <p:cNvSpPr txBox="1"/>
          <p:nvPr/>
        </p:nvSpPr>
        <p:spPr>
          <a:xfrm>
            <a:off x="529208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94B2D1-23D2-4D64-9BFF-25A5F6101493}"/>
              </a:ext>
            </a:extLst>
          </p:cNvPr>
          <p:cNvSpPr txBox="1"/>
          <p:nvPr/>
        </p:nvSpPr>
        <p:spPr>
          <a:xfrm>
            <a:off x="5292080" y="2635488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20D06E99-45EF-4674-A051-93C813CD978D}"/>
              </a:ext>
            </a:extLst>
          </p:cNvPr>
          <p:cNvSpPr/>
          <p:nvPr/>
        </p:nvSpPr>
        <p:spPr>
          <a:xfrm>
            <a:off x="4067944" y="2779504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A046F1-E663-4163-A2D2-4FEEF07BD5C4}"/>
              </a:ext>
            </a:extLst>
          </p:cNvPr>
          <p:cNvSpPr txBox="1"/>
          <p:nvPr/>
        </p:nvSpPr>
        <p:spPr>
          <a:xfrm>
            <a:off x="3465422" y="48414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2E555C7-7D29-456C-B8D6-7D3283A88926}"/>
              </a:ext>
            </a:extLst>
          </p:cNvPr>
          <p:cNvSpPr/>
          <p:nvPr/>
        </p:nvSpPr>
        <p:spPr>
          <a:xfrm>
            <a:off x="3521750" y="4884848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700D2C-6E84-456F-8D5A-3FDC3D8CB479}"/>
              </a:ext>
            </a:extLst>
          </p:cNvPr>
          <p:cNvSpPr txBox="1"/>
          <p:nvPr/>
        </p:nvSpPr>
        <p:spPr>
          <a:xfrm>
            <a:off x="4604413" y="48173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512790D-62A0-4C8F-99B0-8549D02B476B}"/>
              </a:ext>
            </a:extLst>
          </p:cNvPr>
          <p:cNvSpPr/>
          <p:nvPr/>
        </p:nvSpPr>
        <p:spPr>
          <a:xfrm>
            <a:off x="4668762" y="4881925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2DBA0B5-EF3D-4D43-BB70-D7776E84BDB2}"/>
              </a:ext>
            </a:extLst>
          </p:cNvPr>
          <p:cNvGrpSpPr/>
          <p:nvPr/>
        </p:nvGrpSpPr>
        <p:grpSpPr>
          <a:xfrm>
            <a:off x="2891433" y="404664"/>
            <a:ext cx="444887" cy="541419"/>
            <a:chOff x="3131839" y="1196752"/>
            <a:chExt cx="3600401" cy="438162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EBC3278-9E29-4F4C-B375-ACEC4189449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F84F8C85-427E-4C5F-BE31-BAADEB3E6BA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FB96DA3-8344-49A0-A065-53C272590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390C627-2283-4D01-8605-D8E8DB58664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A690D9D-9E7E-4EC5-827A-2472A066783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D31848E-98EA-42C8-A648-B11D02CF8F27}"/>
              </a:ext>
            </a:extLst>
          </p:cNvPr>
          <p:cNvGrpSpPr/>
          <p:nvPr/>
        </p:nvGrpSpPr>
        <p:grpSpPr>
          <a:xfrm>
            <a:off x="1801788" y="618319"/>
            <a:ext cx="444887" cy="318975"/>
            <a:chOff x="3131840" y="2996953"/>
            <a:chExt cx="3600400" cy="2581419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221EE1-9A91-45D4-A4D7-56305E2F427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4CA381BE-165C-4771-9698-07D68D51299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DD715540-C5EC-45DF-AF56-9BC58891BD8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5E5AB8EC-D9A1-4A65-9752-B5D4ECCF18D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AAA6C2A-AF66-46F9-B5EA-3568D39A9110}"/>
              </a:ext>
            </a:extLst>
          </p:cNvPr>
          <p:cNvGrpSpPr/>
          <p:nvPr/>
        </p:nvGrpSpPr>
        <p:grpSpPr>
          <a:xfrm>
            <a:off x="539552" y="1596433"/>
            <a:ext cx="444887" cy="318976"/>
            <a:chOff x="3131840" y="2996953"/>
            <a:chExt cx="3600400" cy="258141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56BDAB8-A69B-4220-980F-102131DB966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6CC2595D-C438-44D1-B78E-074578FD120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ACE64F30-B84F-4A30-AFBD-217530DA818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AA3ECF9-2887-42DD-BADC-D0DE57BABA8F}"/>
              </a:ext>
            </a:extLst>
          </p:cNvPr>
          <p:cNvGrpSpPr/>
          <p:nvPr/>
        </p:nvGrpSpPr>
        <p:grpSpPr>
          <a:xfrm>
            <a:off x="1763688" y="2707496"/>
            <a:ext cx="444887" cy="541419"/>
            <a:chOff x="3131840" y="1196753"/>
            <a:chExt cx="3600400" cy="4381619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8E07778-1DD5-4C78-A252-D9D788CC798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ED3ACF34-31FA-4189-B1D7-A5851DC4CA0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16859B2D-55E2-43C6-A74E-EC84F02A2D7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EB14194-7D60-4D55-8641-A3782E7FCBE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7254054-E2FC-4A95-BAD3-D27B9CB69DA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919AFCF-8C84-4DE7-96F7-B764FBFC26AC}"/>
              </a:ext>
            </a:extLst>
          </p:cNvPr>
          <p:cNvGrpSpPr/>
          <p:nvPr/>
        </p:nvGrpSpPr>
        <p:grpSpPr>
          <a:xfrm>
            <a:off x="2915816" y="2707496"/>
            <a:ext cx="444887" cy="541419"/>
            <a:chOff x="3131840" y="1196753"/>
            <a:chExt cx="3600400" cy="43816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578267A-F252-4900-9291-0D768B8D3A9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8E36BE3C-7078-43E1-81F9-6DDA70F86C1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3BA44993-0061-4F77-9A1A-585CB464C79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C7729B23-D006-47F1-B824-7173470B61BE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4FFFC747-1442-4FD7-8815-37057EB8966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81BAA76-774B-4672-9E5B-9472F8AB9CF1}"/>
              </a:ext>
            </a:extLst>
          </p:cNvPr>
          <p:cNvGrpSpPr/>
          <p:nvPr/>
        </p:nvGrpSpPr>
        <p:grpSpPr>
          <a:xfrm>
            <a:off x="971600" y="5628880"/>
            <a:ext cx="444887" cy="318976"/>
            <a:chOff x="3131840" y="2996953"/>
            <a:chExt cx="3600400" cy="2581419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96B68A7-7BC0-4AC3-B154-5CB60ED18E0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直角三角形 64">
              <a:extLst>
                <a:ext uri="{FF2B5EF4-FFF2-40B4-BE49-F238E27FC236}">
                  <a16:creationId xmlns:a16="http://schemas.microsoft.com/office/drawing/2014/main" id="{90AB5501-FB94-48EB-82D7-8DD7DB00D1F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6" name="直角三角形 65">
              <a:extLst>
                <a:ext uri="{FF2B5EF4-FFF2-40B4-BE49-F238E27FC236}">
                  <a16:creationId xmlns:a16="http://schemas.microsoft.com/office/drawing/2014/main" id="{D64DA1FF-3EE1-4642-AF4B-E170ABEF3E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594C6C8-9E45-4916-816B-EA4415CCB7B2}"/>
              </a:ext>
            </a:extLst>
          </p:cNvPr>
          <p:cNvGrpSpPr/>
          <p:nvPr/>
        </p:nvGrpSpPr>
        <p:grpSpPr>
          <a:xfrm>
            <a:off x="2051720" y="5628880"/>
            <a:ext cx="444887" cy="318976"/>
            <a:chOff x="3131840" y="2996953"/>
            <a:chExt cx="3600400" cy="2581419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40F393-4F23-4102-88FD-7A1DD4A8413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10F922B5-6B70-4704-999C-0A57418ADA6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5AF1C66F-7CFF-415C-B7C4-C931A31F966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34BD749A-F891-46A6-B821-07346D5F34B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003CD81-5854-42EA-AFA0-08D0D39E0699}"/>
              </a:ext>
            </a:extLst>
          </p:cNvPr>
          <p:cNvGrpSpPr/>
          <p:nvPr/>
        </p:nvGrpSpPr>
        <p:grpSpPr>
          <a:xfrm>
            <a:off x="3059832" y="5406436"/>
            <a:ext cx="444887" cy="541419"/>
            <a:chOff x="3131839" y="1196752"/>
            <a:chExt cx="3600401" cy="438162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6CD325-ADCA-4057-BC68-BF25394344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624BC37E-3817-4083-A515-2C8D4A20A09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D4300FE2-2C44-4712-AF1A-9DD299A65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FFE5C71F-A013-40DE-A841-42E0B0B5DF9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01FC11D-12CB-466B-8B18-354291286B6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4BD0FF3F-0EA8-4BF6-9BD6-AAED9E1FED70}"/>
              </a:ext>
            </a:extLst>
          </p:cNvPr>
          <p:cNvGrpSpPr/>
          <p:nvPr/>
        </p:nvGrpSpPr>
        <p:grpSpPr>
          <a:xfrm>
            <a:off x="4211960" y="5406436"/>
            <a:ext cx="444887" cy="541419"/>
            <a:chOff x="3131839" y="1196752"/>
            <a:chExt cx="3600401" cy="438162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085B7F-1075-4563-8D37-1390CABBC7A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15690012-AC28-4520-A391-644FE0070CB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32290D22-2FE5-400A-B5B4-E6FE2DC9B88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2D0581B4-DC0E-4D60-B454-EDFE93C6622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FADC01A7-28A1-4A6E-8B55-CE27768F34B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F45333FB-CB4D-4114-B939-4E1ED6AC9DA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9CE1FF1-9356-4DD0-B424-0705344264F9}"/>
              </a:ext>
            </a:extLst>
          </p:cNvPr>
          <p:cNvGrpSpPr/>
          <p:nvPr/>
        </p:nvGrpSpPr>
        <p:grpSpPr>
          <a:xfrm>
            <a:off x="5220072" y="5406436"/>
            <a:ext cx="444887" cy="541419"/>
            <a:chOff x="3131839" y="1196752"/>
            <a:chExt cx="3600401" cy="438162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014FD93E-5BED-4D91-B759-F9326B16208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直角三角形 86">
              <a:extLst>
                <a:ext uri="{FF2B5EF4-FFF2-40B4-BE49-F238E27FC236}">
                  <a16:creationId xmlns:a16="http://schemas.microsoft.com/office/drawing/2014/main" id="{5BF14225-2319-4ACE-91A5-DE6CD82F5E4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B9A5EA84-4B6B-444E-84C0-D6EF0278C51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931BEA4E-10B5-437C-B32E-618339FAAD9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0" name="直角三角形 89">
              <a:extLst>
                <a:ext uri="{FF2B5EF4-FFF2-40B4-BE49-F238E27FC236}">
                  <a16:creationId xmlns:a16="http://schemas.microsoft.com/office/drawing/2014/main" id="{7D736C9C-6666-4C87-BFE4-AA612C58EE2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B24CC81A-ECDF-4B42-8F39-D8D4FDC0E69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28831CE7-CED8-4421-9929-B968036D2E5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6536BD95-3C5F-4A4F-820E-0C8C69A7C18F}"/>
              </a:ext>
            </a:extLst>
          </p:cNvPr>
          <p:cNvGrpSpPr/>
          <p:nvPr/>
        </p:nvGrpSpPr>
        <p:grpSpPr>
          <a:xfrm>
            <a:off x="2195736" y="2131432"/>
            <a:ext cx="721567" cy="584775"/>
            <a:chOff x="2230544" y="2443884"/>
            <a:chExt cx="721567" cy="58477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7DD6FF2-0CB8-4CC2-AA67-1ABF24CEE147}"/>
                </a:ext>
              </a:extLst>
            </p:cNvPr>
            <p:cNvSpPr txBox="1"/>
            <p:nvPr/>
          </p:nvSpPr>
          <p:spPr>
            <a:xfrm>
              <a:off x="2230544" y="24438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2D660DAE-3963-40B2-9862-F71A0DF733E9}"/>
                </a:ext>
              </a:extLst>
            </p:cNvPr>
            <p:cNvSpPr/>
            <p:nvPr/>
          </p:nvSpPr>
          <p:spPr>
            <a:xfrm>
              <a:off x="2294893" y="2492370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6F5071-5ACF-4EA6-809D-4BA67035DA90}"/>
                </a:ext>
              </a:extLst>
            </p:cNvPr>
            <p:cNvSpPr/>
            <p:nvPr/>
          </p:nvSpPr>
          <p:spPr>
            <a:xfrm>
              <a:off x="2627784" y="2618599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77D05AD-C8AE-4F24-A32D-08A7A627B54B}"/>
              </a:ext>
            </a:extLst>
          </p:cNvPr>
          <p:cNvGrpSpPr/>
          <p:nvPr/>
        </p:nvGrpSpPr>
        <p:grpSpPr>
          <a:xfrm>
            <a:off x="1043608" y="1987416"/>
            <a:ext cx="713547" cy="600455"/>
            <a:chOff x="1492606" y="2131423"/>
            <a:chExt cx="713547" cy="60045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BE189A3-07CE-4EF4-BEDA-99E973E23114}"/>
                </a:ext>
              </a:extLst>
            </p:cNvPr>
            <p:cNvSpPr txBox="1"/>
            <p:nvPr/>
          </p:nvSpPr>
          <p:spPr>
            <a:xfrm>
              <a:off x="1492606" y="214710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32D29C92-5BAD-4F29-A889-B2441BA7D62E}"/>
                </a:ext>
              </a:extLst>
            </p:cNvPr>
            <p:cNvSpPr/>
            <p:nvPr/>
          </p:nvSpPr>
          <p:spPr>
            <a:xfrm>
              <a:off x="1548935" y="2131423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DAC43117-A20D-409E-AF88-4F858B85D8C8}"/>
                </a:ext>
              </a:extLst>
            </p:cNvPr>
            <p:cNvSpPr/>
            <p:nvPr/>
          </p:nvSpPr>
          <p:spPr>
            <a:xfrm rot="10800000">
              <a:off x="1835696" y="2311517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EF40BF3-5B50-4D90-A8F4-36AC931F7B99}"/>
              </a:ext>
            </a:extLst>
          </p:cNvPr>
          <p:cNvSpPr/>
          <p:nvPr/>
        </p:nvSpPr>
        <p:spPr>
          <a:xfrm rot="10800000">
            <a:off x="3779912" y="501175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9765886-06B9-45F4-BD96-4D096244F7C5}"/>
              </a:ext>
            </a:extLst>
          </p:cNvPr>
          <p:cNvSpPr/>
          <p:nvPr/>
        </p:nvSpPr>
        <p:spPr>
          <a:xfrm>
            <a:off x="4979665" y="4987369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3" name="四角形: 1 つの角を切り取り 1 つの角を丸める 102">
            <a:extLst>
              <a:ext uri="{FF2B5EF4-FFF2-40B4-BE49-F238E27FC236}">
                <a16:creationId xmlns:a16="http://schemas.microsoft.com/office/drawing/2014/main" id="{996C0609-9CA7-4AA0-8511-9B78DF71344F}"/>
              </a:ext>
            </a:extLst>
          </p:cNvPr>
          <p:cNvSpPr/>
          <p:nvPr/>
        </p:nvSpPr>
        <p:spPr>
          <a:xfrm>
            <a:off x="3842395" y="184340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7F6CAE3-5A3E-42A9-99BB-0E5BA96707FC}"/>
              </a:ext>
            </a:extLst>
          </p:cNvPr>
          <p:cNvCxnSpPr>
            <a:stCxn id="103" idx="2"/>
          </p:cNvCxnSpPr>
          <p:nvPr/>
        </p:nvCxnSpPr>
        <p:spPr>
          <a:xfrm flipH="1">
            <a:off x="3286919" y="203699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BF51005-C8E0-446E-9D8B-443EA8A834F7}"/>
              </a:ext>
            </a:extLst>
          </p:cNvPr>
          <p:cNvSpPr/>
          <p:nvPr/>
        </p:nvSpPr>
        <p:spPr>
          <a:xfrm>
            <a:off x="5004048" y="13393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106" name="四角形: 1 つの角を切り取り 1 つの角を丸める 105">
            <a:extLst>
              <a:ext uri="{FF2B5EF4-FFF2-40B4-BE49-F238E27FC236}">
                <a16:creationId xmlns:a16="http://schemas.microsoft.com/office/drawing/2014/main" id="{FB7A38D6-5412-4DFF-9137-F770006889D7}"/>
              </a:ext>
            </a:extLst>
          </p:cNvPr>
          <p:cNvSpPr/>
          <p:nvPr/>
        </p:nvSpPr>
        <p:spPr>
          <a:xfrm>
            <a:off x="3779912" y="95215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9152A47-D7E2-4E85-BED7-28DD7F1282CB}"/>
              </a:ext>
            </a:extLst>
          </p:cNvPr>
          <p:cNvCxnSpPr>
            <a:stCxn id="106" idx="2"/>
          </p:cNvCxnSpPr>
          <p:nvPr/>
        </p:nvCxnSpPr>
        <p:spPr>
          <a:xfrm flipH="1">
            <a:off x="3247296" y="1145749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7EC3CA50-875C-4322-80A5-8417DBB0EC68}"/>
              </a:ext>
            </a:extLst>
          </p:cNvPr>
          <p:cNvCxnSpPr>
            <a:stCxn id="105" idx="2"/>
            <a:endCxn id="103" idx="0"/>
          </p:cNvCxnSpPr>
          <p:nvPr/>
        </p:nvCxnSpPr>
        <p:spPr>
          <a:xfrm rot="5400000">
            <a:off x="4994392" y="1547280"/>
            <a:ext cx="328320" cy="6511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3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74087150-EE4A-4D0C-B943-1BD5872D534C}"/>
              </a:ext>
            </a:extLst>
          </p:cNvPr>
          <p:cNvSpPr/>
          <p:nvPr/>
        </p:nvSpPr>
        <p:spPr>
          <a:xfrm>
            <a:off x="1301054" y="18165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0A95C2C-4105-4210-827B-964FB70FBA9B}"/>
              </a:ext>
            </a:extLst>
          </p:cNvPr>
          <p:cNvSpPr/>
          <p:nvPr/>
        </p:nvSpPr>
        <p:spPr>
          <a:xfrm>
            <a:off x="209314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B4A4698-C031-4679-B6B3-E90DDE5D7494}"/>
              </a:ext>
            </a:extLst>
          </p:cNvPr>
          <p:cNvSpPr/>
          <p:nvPr/>
        </p:nvSpPr>
        <p:spPr>
          <a:xfrm>
            <a:off x="317326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213AEF-99A2-4C64-AA39-ABED5916752A}"/>
              </a:ext>
            </a:extLst>
          </p:cNvPr>
          <p:cNvSpPr/>
          <p:nvPr/>
        </p:nvSpPr>
        <p:spPr>
          <a:xfrm>
            <a:off x="209314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DC7A5823-67CB-4A13-81FD-B278B073EC23}"/>
              </a:ext>
            </a:extLst>
          </p:cNvPr>
          <p:cNvSpPr/>
          <p:nvPr/>
        </p:nvSpPr>
        <p:spPr>
          <a:xfrm>
            <a:off x="317326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9D59489-40C3-4604-A556-5FB45FB80E4B}"/>
              </a:ext>
            </a:extLst>
          </p:cNvPr>
          <p:cNvCxnSpPr>
            <a:cxnSpLocks/>
            <a:stCxn id="2" idx="7"/>
            <a:endCxn id="3" idx="2"/>
          </p:cNvCxnSpPr>
          <p:nvPr/>
        </p:nvCxnSpPr>
        <p:spPr>
          <a:xfrm flipV="1">
            <a:off x="1546905" y="1500195"/>
            <a:ext cx="546237" cy="3584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4E66A8-B493-4133-A592-4D698D591456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546905" y="2062358"/>
            <a:ext cx="546237" cy="31151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EB3143-7CDA-4209-A80B-A330B8CA008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81174" y="1500195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60B5633-DF7D-481E-A80B-ADF3375594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81174" y="237387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C8D2CD-8E4E-4FB2-8A45-E1DEE2196A4B}"/>
              </a:ext>
            </a:extLst>
          </p:cNvPr>
          <p:cNvSpPr txBox="1"/>
          <p:nvPr/>
        </p:nvSpPr>
        <p:spPr>
          <a:xfrm>
            <a:off x="204410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0E09F5-30F9-45B3-83FD-DDF75B2ECAC1}"/>
              </a:ext>
            </a:extLst>
          </p:cNvPr>
          <p:cNvSpPr txBox="1"/>
          <p:nvPr/>
        </p:nvSpPr>
        <p:spPr>
          <a:xfrm>
            <a:off x="312422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680033-F084-4136-91C0-019E7D62D033}"/>
              </a:ext>
            </a:extLst>
          </p:cNvPr>
          <p:cNvSpPr txBox="1"/>
          <p:nvPr/>
        </p:nvSpPr>
        <p:spPr>
          <a:xfrm>
            <a:off x="4499992" y="3212976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C930062-D37B-46CC-A216-51D32B441ACC}"/>
              </a:ext>
            </a:extLst>
          </p:cNvPr>
          <p:cNvSpPr/>
          <p:nvPr/>
        </p:nvSpPr>
        <p:spPr>
          <a:xfrm>
            <a:off x="3652301" y="3316161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65427C8-AA35-4E06-85A6-EBACE553B917}"/>
              </a:ext>
            </a:extLst>
          </p:cNvPr>
          <p:cNvGrpSpPr/>
          <p:nvPr/>
        </p:nvGrpSpPr>
        <p:grpSpPr>
          <a:xfrm>
            <a:off x="3099846" y="748938"/>
            <a:ext cx="444887" cy="541419"/>
            <a:chOff x="3131839" y="1196752"/>
            <a:chExt cx="3600401" cy="438162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0C2FE13-6B0E-4E75-A050-86CFA94AC58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FF333746-1DF5-44F1-B96B-0CC31685EAD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D95C052F-8A16-4103-9126-F472D139FDB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BC473F3-1284-4BC3-9207-EFAC4482E59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C7B6A5B-8B31-4AC1-9B27-B66F9B1A4F5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343C692-6CB6-4AF6-8DDB-BE985EEB76A5}"/>
              </a:ext>
            </a:extLst>
          </p:cNvPr>
          <p:cNvGrpSpPr/>
          <p:nvPr/>
        </p:nvGrpSpPr>
        <p:grpSpPr>
          <a:xfrm>
            <a:off x="2010201" y="962593"/>
            <a:ext cx="444887" cy="318975"/>
            <a:chOff x="3131840" y="2996953"/>
            <a:chExt cx="3600400" cy="258141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E025A67-D94D-45C8-A532-9A28101E472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E1C33FF2-3E1E-4C45-BCBE-657CFCBC7C1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45A3E995-BE96-4129-9359-2BCA9093163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FD78D91-208C-4082-98BE-EDAA54172EF8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A24C862-F0CA-4C56-8D44-A4ED7307624A}"/>
              </a:ext>
            </a:extLst>
          </p:cNvPr>
          <p:cNvGrpSpPr/>
          <p:nvPr/>
        </p:nvGrpSpPr>
        <p:grpSpPr>
          <a:xfrm>
            <a:off x="747965" y="1935766"/>
            <a:ext cx="444887" cy="318976"/>
            <a:chOff x="3131840" y="2996953"/>
            <a:chExt cx="3600400" cy="2581419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51170C9-923A-40A8-AD7F-39FE2257C2C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37DC094-8562-46FF-9FFD-ACE958CF390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9E182FF-8734-41BA-AC72-D029CA14F68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0381E5A-C9D2-4F31-8FED-78FCCEF0B2C1}"/>
              </a:ext>
            </a:extLst>
          </p:cNvPr>
          <p:cNvGrpSpPr/>
          <p:nvPr/>
        </p:nvGrpSpPr>
        <p:grpSpPr>
          <a:xfrm>
            <a:off x="1972101" y="2846750"/>
            <a:ext cx="444887" cy="541419"/>
            <a:chOff x="3131840" y="1196753"/>
            <a:chExt cx="3600400" cy="43816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56FFD7E-4CBA-43C8-B9FD-53C02F2735F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2A6DCEEF-DB72-4676-B9AB-F47809A4A7B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3BF160E-45F5-44F3-B446-CC9E1B5AC8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74DDAB8-A7A8-4152-85BA-1D3F072A4594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C8FC08C-C890-4FC6-BF94-A7754EC0FE1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9967AF-1F26-4D66-9F46-74146CF9AA97}"/>
              </a:ext>
            </a:extLst>
          </p:cNvPr>
          <p:cNvGrpSpPr/>
          <p:nvPr/>
        </p:nvGrpSpPr>
        <p:grpSpPr>
          <a:xfrm>
            <a:off x="3071271" y="2846750"/>
            <a:ext cx="444887" cy="541419"/>
            <a:chOff x="3131840" y="1196753"/>
            <a:chExt cx="3600400" cy="43816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CFB504-6CDB-4DCE-AA1A-82CE486F91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B1F1C1-D863-4F8F-9C83-DC532793278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0E040F0F-9C74-465B-9F36-0A38DE25DE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B4246A3-18FD-4893-BF40-CD22CF9EDE3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7736BC4-5B32-423B-86B9-23FE1E474AA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00FBAD4-7E8E-4389-9FF3-410145C0069A}"/>
              </a:ext>
            </a:extLst>
          </p:cNvPr>
          <p:cNvGrpSpPr/>
          <p:nvPr/>
        </p:nvGrpSpPr>
        <p:grpSpPr>
          <a:xfrm>
            <a:off x="2404149" y="2457006"/>
            <a:ext cx="672088" cy="584775"/>
            <a:chOff x="2374560" y="2726975"/>
            <a:chExt cx="672088" cy="58477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62FEDD-8839-4D60-BF08-1FC48982125D}"/>
                </a:ext>
              </a:extLst>
            </p:cNvPr>
            <p:cNvSpPr txBox="1"/>
            <p:nvPr/>
          </p:nvSpPr>
          <p:spPr>
            <a:xfrm>
              <a:off x="2374560" y="27269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8B2E1CC5-B7C2-4D35-9143-B72D7AAB9C88}"/>
                </a:ext>
              </a:extLst>
            </p:cNvPr>
            <p:cNvSpPr/>
            <p:nvPr/>
          </p:nvSpPr>
          <p:spPr>
            <a:xfrm>
              <a:off x="2438909" y="2775461"/>
              <a:ext cx="607739" cy="450629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4B8BB3-5D59-46F7-A7E8-A71EBADEBC6D}"/>
                </a:ext>
              </a:extLst>
            </p:cNvPr>
            <p:cNvSpPr/>
            <p:nvPr/>
          </p:nvSpPr>
          <p:spPr>
            <a:xfrm>
              <a:off x="2771800" y="2901690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3E1BFAA-7FA3-42D5-B5D5-2ADB256A25FA}"/>
              </a:ext>
            </a:extLst>
          </p:cNvPr>
          <p:cNvGrpSpPr/>
          <p:nvPr/>
        </p:nvGrpSpPr>
        <p:grpSpPr>
          <a:xfrm>
            <a:off x="1180013" y="2403698"/>
            <a:ext cx="713547" cy="600455"/>
            <a:chOff x="1636622" y="1376698"/>
            <a:chExt cx="713547" cy="600455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5AC13F8-16B7-4BCB-A708-30207EFDE0DD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33DB8E6B-BA01-41AD-B440-4DC06ED4412B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9BC1C981-1EC6-4EA1-8D61-EB763530EE6E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21AF6941-106D-43C7-A3DB-4AB928E46C22}"/>
              </a:ext>
            </a:extLst>
          </p:cNvPr>
          <p:cNvSpPr/>
          <p:nvPr/>
        </p:nvSpPr>
        <p:spPr>
          <a:xfrm>
            <a:off x="4050808" y="217176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5CA8C-C279-46A0-82E6-501758754D26}"/>
              </a:ext>
            </a:extLst>
          </p:cNvPr>
          <p:cNvCxnSpPr>
            <a:stCxn id="50" idx="2"/>
          </p:cNvCxnSpPr>
          <p:nvPr/>
        </p:nvCxnSpPr>
        <p:spPr>
          <a:xfrm flipH="1">
            <a:off x="3495332" y="236535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C1C022A-A205-44AC-92AE-64268630F120}"/>
              </a:ext>
            </a:extLst>
          </p:cNvPr>
          <p:cNvSpPr/>
          <p:nvPr/>
        </p:nvSpPr>
        <p:spPr>
          <a:xfrm>
            <a:off x="5500493" y="2180690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52BEDFC-46DF-449E-BFCF-68D11CE0E1A9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flipH="1">
            <a:off x="5041408" y="2365356"/>
            <a:ext cx="4590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75BB6DB5-B517-4634-A976-AFEDD3D98A12}"/>
              </a:ext>
            </a:extLst>
          </p:cNvPr>
          <p:cNvSpPr/>
          <p:nvPr/>
        </p:nvSpPr>
        <p:spPr>
          <a:xfrm>
            <a:off x="3988325" y="129642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AE18040-7CA5-46D2-AF12-814EEEA2FA2C}"/>
              </a:ext>
            </a:extLst>
          </p:cNvPr>
          <p:cNvCxnSpPr>
            <a:stCxn id="54" idx="2"/>
          </p:cNvCxnSpPr>
          <p:nvPr/>
        </p:nvCxnSpPr>
        <p:spPr>
          <a:xfrm flipH="1">
            <a:off x="3455709" y="149002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D770839D-7B88-4428-A208-3442DC44B395}"/>
              </a:ext>
            </a:extLst>
          </p:cNvPr>
          <p:cNvSpPr/>
          <p:nvPr/>
        </p:nvSpPr>
        <p:spPr>
          <a:xfrm>
            <a:off x="595655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7322052-458F-416D-BF19-4EDB5F6F5A04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16446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12840BBB-7B38-49CD-9D13-A2A63857F578}"/>
              </a:ext>
            </a:extLst>
          </p:cNvPr>
          <p:cNvSpPr/>
          <p:nvPr/>
        </p:nvSpPr>
        <p:spPr>
          <a:xfrm>
            <a:off x="703667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5409E37-0C1E-4238-852C-A4C5F1304F3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4458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3C0239-711D-4E9D-AF3E-E7A096ADB3B6}"/>
              </a:ext>
            </a:extLst>
          </p:cNvPr>
          <p:cNvSpPr txBox="1"/>
          <p:nvPr/>
        </p:nvSpPr>
        <p:spPr>
          <a:xfrm>
            <a:off x="5164469" y="41326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5403FD3C-B5D0-4482-B1EA-96EEDDC12330}"/>
              </a:ext>
            </a:extLst>
          </p:cNvPr>
          <p:cNvSpPr/>
          <p:nvPr/>
        </p:nvSpPr>
        <p:spPr>
          <a:xfrm>
            <a:off x="5220798" y="411696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268DFDE6-1E97-486D-92CF-4C3711000E85}"/>
              </a:ext>
            </a:extLst>
          </p:cNvPr>
          <p:cNvSpPr/>
          <p:nvPr/>
        </p:nvSpPr>
        <p:spPr>
          <a:xfrm rot="10800000">
            <a:off x="5507559" y="4297054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9DE12B4-FB6C-4C6D-B8C3-820279870876}"/>
              </a:ext>
            </a:extLst>
          </p:cNvPr>
          <p:cNvSpPr txBox="1"/>
          <p:nvPr/>
        </p:nvSpPr>
        <p:spPr>
          <a:xfrm>
            <a:off x="6279397" y="41082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E257E06-7353-4BA5-9809-AE96E1B3B950}"/>
              </a:ext>
            </a:extLst>
          </p:cNvPr>
          <p:cNvSpPr/>
          <p:nvPr/>
        </p:nvSpPr>
        <p:spPr>
          <a:xfrm>
            <a:off x="6343746" y="4144852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04BF447-42A0-4EB2-9B1D-1F5EA566C38F}"/>
              </a:ext>
            </a:extLst>
          </p:cNvPr>
          <p:cNvSpPr/>
          <p:nvPr/>
        </p:nvSpPr>
        <p:spPr>
          <a:xfrm>
            <a:off x="6676637" y="427108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C796746-469B-4C94-8095-C394097458C8}"/>
              </a:ext>
            </a:extLst>
          </p:cNvPr>
          <p:cNvSpPr txBox="1"/>
          <p:nvPr/>
        </p:nvSpPr>
        <p:spPr>
          <a:xfrm>
            <a:off x="589603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00085F2-46D1-4F23-9D8A-F97F5849FB49}"/>
              </a:ext>
            </a:extLst>
          </p:cNvPr>
          <p:cNvSpPr txBox="1"/>
          <p:nvPr/>
        </p:nvSpPr>
        <p:spPr>
          <a:xfrm>
            <a:off x="697615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6DB5E5A-565E-42B7-AF4D-8083B55DAD53}"/>
              </a:ext>
            </a:extLst>
          </p:cNvPr>
          <p:cNvSpPr txBox="1"/>
          <p:nvPr/>
        </p:nvSpPr>
        <p:spPr>
          <a:xfrm>
            <a:off x="970002" y="40213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8403ABA-E176-4A87-B81C-C397E6CF0D57}"/>
              </a:ext>
            </a:extLst>
          </p:cNvPr>
          <p:cNvSpPr txBox="1"/>
          <p:nvPr/>
        </p:nvSpPr>
        <p:spPr>
          <a:xfrm>
            <a:off x="970002" y="46309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F0BE60B-D8D8-4424-A570-B6D5FE6685B4}"/>
              </a:ext>
            </a:extLst>
          </p:cNvPr>
          <p:cNvSpPr/>
          <p:nvPr/>
        </p:nvSpPr>
        <p:spPr>
          <a:xfrm rot="10800000">
            <a:off x="3973269" y="412671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8638653-FFEF-41AC-A884-7305333C1B8F}"/>
              </a:ext>
            </a:extLst>
          </p:cNvPr>
          <p:cNvSpPr txBox="1"/>
          <p:nvPr/>
        </p:nvSpPr>
        <p:spPr>
          <a:xfrm>
            <a:off x="3601236" y="3961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C776264-9DD0-4654-98C1-71BDE88448FD}"/>
              </a:ext>
            </a:extLst>
          </p:cNvPr>
          <p:cNvSpPr txBox="1"/>
          <p:nvPr/>
        </p:nvSpPr>
        <p:spPr>
          <a:xfrm>
            <a:off x="3593216" y="46035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F6FDB6B-4059-438E-8D12-497EDDA8E701}"/>
              </a:ext>
            </a:extLst>
          </p:cNvPr>
          <p:cNvSpPr/>
          <p:nvPr/>
        </p:nvSpPr>
        <p:spPr>
          <a:xfrm>
            <a:off x="922385" y="3959913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A4DE63-0633-40AC-8E49-2D6244503EE3}"/>
              </a:ext>
            </a:extLst>
          </p:cNvPr>
          <p:cNvSpPr txBox="1"/>
          <p:nvPr/>
        </p:nvSpPr>
        <p:spPr>
          <a:xfrm>
            <a:off x="978023" y="53894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492E02-0273-414F-9C33-565E3059578E}"/>
              </a:ext>
            </a:extLst>
          </p:cNvPr>
          <p:cNvSpPr txBox="1"/>
          <p:nvPr/>
        </p:nvSpPr>
        <p:spPr>
          <a:xfrm>
            <a:off x="978023" y="59990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squash</a:t>
            </a:r>
            <a:r>
              <a:rPr kumimoji="1" lang="en-US" altLang="ja-JP" sz="2400" dirty="0">
                <a:latin typeface="Consolas" panose="020B0609020204030204" pitchFamily="49" charset="0"/>
              </a:rPr>
              <a:t>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6" name="直角三角形 75">
            <a:extLst>
              <a:ext uri="{FF2B5EF4-FFF2-40B4-BE49-F238E27FC236}">
                <a16:creationId xmlns:a16="http://schemas.microsoft.com/office/drawing/2014/main" id="{1033450A-EBD8-49C9-B6CB-D15778BF99BA}"/>
              </a:ext>
            </a:extLst>
          </p:cNvPr>
          <p:cNvSpPr/>
          <p:nvPr/>
        </p:nvSpPr>
        <p:spPr>
          <a:xfrm rot="10800000">
            <a:off x="3981290" y="54948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AAACC4C-D9FA-4BF7-A3B3-5AFA779C584D}"/>
              </a:ext>
            </a:extLst>
          </p:cNvPr>
          <p:cNvSpPr txBox="1"/>
          <p:nvPr/>
        </p:nvSpPr>
        <p:spPr>
          <a:xfrm>
            <a:off x="3609257" y="5330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84857AB-2870-4677-9E43-59359FE2EF62}"/>
              </a:ext>
            </a:extLst>
          </p:cNvPr>
          <p:cNvSpPr txBox="1"/>
          <p:nvPr/>
        </p:nvSpPr>
        <p:spPr>
          <a:xfrm>
            <a:off x="3601237" y="59717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69A57B4-AD57-47C3-AA23-CD9F9120D8C6}"/>
              </a:ext>
            </a:extLst>
          </p:cNvPr>
          <p:cNvSpPr/>
          <p:nvPr/>
        </p:nvSpPr>
        <p:spPr>
          <a:xfrm>
            <a:off x="4012341" y="613238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0" name="楕円 4">
            <a:extLst>
              <a:ext uri="{FF2B5EF4-FFF2-40B4-BE49-F238E27FC236}">
                <a16:creationId xmlns:a16="http://schemas.microsoft.com/office/drawing/2014/main" id="{FE8E4E99-CF6B-4459-95C9-B133F12504BC}"/>
              </a:ext>
            </a:extLst>
          </p:cNvPr>
          <p:cNvSpPr/>
          <p:nvPr/>
        </p:nvSpPr>
        <p:spPr>
          <a:xfrm>
            <a:off x="7036677" y="605246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6870A9B-7409-4B7F-8DDF-A6F9E2D9D614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5164469" y="6196481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EA6BFBE-E85F-424D-BD9F-465B416D94F9}"/>
              </a:ext>
            </a:extLst>
          </p:cNvPr>
          <p:cNvSpPr txBox="1"/>
          <p:nvPr/>
        </p:nvSpPr>
        <p:spPr>
          <a:xfrm>
            <a:off x="5884549" y="55396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0747D22-3A4C-4AE3-A622-2D1621B69AE3}"/>
              </a:ext>
            </a:extLst>
          </p:cNvPr>
          <p:cNvSpPr/>
          <p:nvPr/>
        </p:nvSpPr>
        <p:spPr>
          <a:xfrm>
            <a:off x="5884549" y="5476401"/>
            <a:ext cx="648072" cy="576064"/>
          </a:xfrm>
          <a:prstGeom prst="round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F305E4-E8E6-4C02-A962-14E56DBEA487}"/>
              </a:ext>
            </a:extLst>
          </p:cNvPr>
          <p:cNvSpPr txBox="1"/>
          <p:nvPr/>
        </p:nvSpPr>
        <p:spPr>
          <a:xfrm>
            <a:off x="6976155" y="56204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5EB8C4F-BE9F-422E-A942-E348C8FC304C}"/>
              </a:ext>
            </a:extLst>
          </p:cNvPr>
          <p:cNvGrpSpPr/>
          <p:nvPr/>
        </p:nvGrpSpPr>
        <p:grpSpPr>
          <a:xfrm>
            <a:off x="6281789" y="5548409"/>
            <a:ext cx="213546" cy="435990"/>
            <a:chOff x="7308304" y="5157192"/>
            <a:chExt cx="213546" cy="435990"/>
          </a:xfrm>
        </p:grpSpPr>
        <p:sp>
          <p:nvSpPr>
            <p:cNvPr id="86" name="直角三角形 85">
              <a:extLst>
                <a:ext uri="{FF2B5EF4-FFF2-40B4-BE49-F238E27FC236}">
                  <a16:creationId xmlns:a16="http://schemas.microsoft.com/office/drawing/2014/main" id="{72B6C789-17E5-4ADA-8070-D9A8C90AC164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75DE45A-62E9-4BB1-B426-15F02591E010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6441024-D1BC-4110-B45B-BE3CAA76833F}"/>
              </a:ext>
            </a:extLst>
          </p:cNvPr>
          <p:cNvSpPr/>
          <p:nvPr/>
        </p:nvSpPr>
        <p:spPr>
          <a:xfrm>
            <a:off x="915997" y="5340296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2FDD0B5-97E9-4CEA-B945-C1D94033120C}"/>
              </a:ext>
            </a:extLst>
          </p:cNvPr>
          <p:cNvSpPr/>
          <p:nvPr/>
        </p:nvSpPr>
        <p:spPr>
          <a:xfrm>
            <a:off x="4012341" y="475632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54017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41AE99-B80D-45C1-9A44-51CE391E4F1F}"/>
              </a:ext>
            </a:extLst>
          </p:cNvPr>
          <p:cNvGrpSpPr/>
          <p:nvPr/>
        </p:nvGrpSpPr>
        <p:grpSpPr>
          <a:xfrm>
            <a:off x="2267744" y="4653136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DC8656-39DF-4CB7-BFE7-02F2A7E27F2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7ED52C8-1E40-4143-9B59-657698ACED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8FA498F9-BCDA-4FD2-81AB-63F98BCF07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E214DFB-5BC0-4B0C-B269-B3588AA027A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A1B348A9-126A-40A3-82F9-9B779EC53688}"/>
              </a:ext>
            </a:extLst>
          </p:cNvPr>
          <p:cNvSpPr/>
          <p:nvPr/>
        </p:nvSpPr>
        <p:spPr>
          <a:xfrm>
            <a:off x="1028683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A73C337A-14A6-4276-AB04-6896D8D34D34}"/>
              </a:ext>
            </a:extLst>
          </p:cNvPr>
          <p:cNvSpPr/>
          <p:nvPr/>
        </p:nvSpPr>
        <p:spPr>
          <a:xfrm>
            <a:off x="248376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E116471E-9B1A-4644-8943-9C283F2065A0}"/>
              </a:ext>
            </a:extLst>
          </p:cNvPr>
          <p:cNvSpPr/>
          <p:nvPr/>
        </p:nvSpPr>
        <p:spPr>
          <a:xfrm>
            <a:off x="392392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3FE086B4-5714-4294-932B-63A35A87D774}"/>
              </a:ext>
            </a:extLst>
          </p:cNvPr>
          <p:cNvSpPr/>
          <p:nvPr/>
        </p:nvSpPr>
        <p:spPr>
          <a:xfrm>
            <a:off x="248376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21C039E-AE27-4239-9838-8C33846410CB}"/>
              </a:ext>
            </a:extLst>
          </p:cNvPr>
          <p:cNvSpPr/>
          <p:nvPr/>
        </p:nvSpPr>
        <p:spPr>
          <a:xfrm>
            <a:off x="464400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15BFF84C-0B21-49EC-8A0E-1281B59F0DC6}"/>
              </a:ext>
            </a:extLst>
          </p:cNvPr>
          <p:cNvSpPr/>
          <p:nvPr/>
        </p:nvSpPr>
        <p:spPr>
          <a:xfrm>
            <a:off x="536408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47F8706-147B-4E4A-B800-7E18D15EFF55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397459" y="2562772"/>
            <a:ext cx="1149581" cy="56946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7810FD-EDB5-4924-8754-08927762A190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915816" y="24100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B4E92F4-A9D1-49B8-9945-6F36FBF4A35C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355976" y="2410020"/>
            <a:ext cx="1071384" cy="72221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A094DBB8-E162-4D2E-9EC3-C95A356E964C}"/>
              </a:ext>
            </a:extLst>
          </p:cNvPr>
          <p:cNvSpPr/>
          <p:nvPr/>
        </p:nvSpPr>
        <p:spPr>
          <a:xfrm>
            <a:off x="680424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F7B8CB6-7373-40E0-8C1F-B7AC6E17BB10}"/>
              </a:ext>
            </a:extLst>
          </p:cNvPr>
          <p:cNvCxnSpPr>
            <a:cxnSpLocks/>
          </p:cNvCxnSpPr>
          <p:nvPr/>
        </p:nvCxnSpPr>
        <p:spPr>
          <a:xfrm>
            <a:off x="1451995" y="3276248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4F81D6-E4FB-48C8-9844-429254D9DC8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397459" y="3437736"/>
            <a:ext cx="1149581" cy="5477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0B7E10-4CDD-45F0-92D5-F6253B4A2B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2915816" y="4138212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A8D7C8A-8D3B-491D-AAED-53AE758841DB}"/>
              </a:ext>
            </a:extLst>
          </p:cNvPr>
          <p:cNvCxnSpPr>
            <a:cxnSpLocks/>
            <a:stCxn id="16" idx="3"/>
            <a:endCxn id="11" idx="7"/>
          </p:cNvCxnSpPr>
          <p:nvPr/>
        </p:nvCxnSpPr>
        <p:spPr>
          <a:xfrm flipH="1">
            <a:off x="5012784" y="3437736"/>
            <a:ext cx="1854736" cy="54772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DBFD194-0C5D-4710-9DFC-6E3CE9DB2762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5796136" y="328498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20527C-C35B-4648-B706-0860F43C43B1}"/>
              </a:ext>
            </a:extLst>
          </p:cNvPr>
          <p:cNvSpPr txBox="1"/>
          <p:nvPr/>
        </p:nvSpPr>
        <p:spPr>
          <a:xfrm>
            <a:off x="107504" y="306896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5DE8C-C298-42DF-AB52-3CD38B16327E}"/>
              </a:ext>
            </a:extLst>
          </p:cNvPr>
          <p:cNvSpPr txBox="1"/>
          <p:nvPr/>
        </p:nvSpPr>
        <p:spPr>
          <a:xfrm>
            <a:off x="1187624" y="21939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8C3D34-DDC7-416A-8272-0FEDCD6A0172}"/>
              </a:ext>
            </a:extLst>
          </p:cNvPr>
          <p:cNvSpPr txBox="1"/>
          <p:nvPr/>
        </p:nvSpPr>
        <p:spPr>
          <a:xfrm>
            <a:off x="1187624" y="392218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D3BC355-B1E6-4693-A575-D8DE83F4163B}"/>
              </a:ext>
            </a:extLst>
          </p:cNvPr>
          <p:cNvGrpSpPr/>
          <p:nvPr/>
        </p:nvGrpSpPr>
        <p:grpSpPr>
          <a:xfrm>
            <a:off x="611560" y="2483407"/>
            <a:ext cx="701102" cy="502677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FAEBC7A-4341-4BC0-BD23-AA7833B288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E25E46D-7222-417F-A72D-43D1433E6EC3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6585C1F5-F5C4-4616-AF38-E01B112BF4E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97F96DB-0D67-43FD-A71B-9290A3A5DD8D}"/>
              </a:ext>
            </a:extLst>
          </p:cNvPr>
          <p:cNvGrpSpPr/>
          <p:nvPr/>
        </p:nvGrpSpPr>
        <p:grpSpPr>
          <a:xfrm>
            <a:off x="2339752" y="1608443"/>
            <a:ext cx="701102" cy="502677"/>
            <a:chOff x="3131840" y="2996953"/>
            <a:chExt cx="3600400" cy="2581419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696796-41A8-4B50-B554-E7FAE113E4E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6821AE47-B657-46E4-B5CA-A48CDF16708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2137B90-BA18-4A75-980E-8150DF10421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07C0A5E4-CFB0-4435-8730-639DF141BB3B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6892615-FD62-4D71-8E4B-3A81E6CBBED1}"/>
              </a:ext>
            </a:extLst>
          </p:cNvPr>
          <p:cNvGrpSpPr/>
          <p:nvPr/>
        </p:nvGrpSpPr>
        <p:grpSpPr>
          <a:xfrm>
            <a:off x="3851920" y="1257892"/>
            <a:ext cx="701102" cy="853228"/>
            <a:chOff x="3131839" y="1196752"/>
            <a:chExt cx="3600401" cy="438162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373627D-983D-4BD8-92C8-C3EBBF27DFE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372A44A8-E4A8-45FB-B875-78A913F9E430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B59FB83-D9A9-452C-AF13-0BA08A0DB4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DC7E3BD9-B9E7-4E5B-A5AF-E694FEA4C26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2C35A1-E7F4-498C-9BC2-303F1282018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629A6CF-29DD-423E-A2E2-0B0361E9A234}"/>
              </a:ext>
            </a:extLst>
          </p:cNvPr>
          <p:cNvGrpSpPr/>
          <p:nvPr/>
        </p:nvGrpSpPr>
        <p:grpSpPr>
          <a:xfrm>
            <a:off x="4572293" y="4489956"/>
            <a:ext cx="701102" cy="853228"/>
            <a:chOff x="3131840" y="1196753"/>
            <a:chExt cx="3600400" cy="4381619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F1E711D-826A-4E46-A802-E99B0F7F2B3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64117478-A79F-411D-BB9B-A732FD2056B8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15AE48B4-312D-4DD6-847B-91747A1BC87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3F5B7F1D-F36C-4914-8C01-647F47F78B2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619FE19-11A9-42D1-81F7-F873C0E8CB6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8B9BBB5-9CFF-4CA4-B7F7-B5E197387266}"/>
              </a:ext>
            </a:extLst>
          </p:cNvPr>
          <p:cNvGrpSpPr/>
          <p:nvPr/>
        </p:nvGrpSpPr>
        <p:grpSpPr>
          <a:xfrm>
            <a:off x="5436096" y="2132856"/>
            <a:ext cx="701102" cy="853228"/>
            <a:chOff x="3131839" y="1196752"/>
            <a:chExt cx="3600401" cy="438162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57FCE11-F5C8-4CA2-8320-9B01AA9E4CD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D292C6BF-3CEC-42AF-BCB4-E1692D918BF9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B1F34338-388E-4040-8C5B-7CFFDDA4F5B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8C7C9290-46B1-4409-B62B-02FFC7FC82F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F542442-2CEB-4004-8329-2E702749F4F4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1547621-CF2B-48DA-9A2D-9C3E27479B0A}"/>
              </a:ext>
            </a:extLst>
          </p:cNvPr>
          <p:cNvGrpSpPr/>
          <p:nvPr/>
        </p:nvGrpSpPr>
        <p:grpSpPr>
          <a:xfrm>
            <a:off x="6660525" y="2060848"/>
            <a:ext cx="701102" cy="853228"/>
            <a:chOff x="3131839" y="1196752"/>
            <a:chExt cx="3600401" cy="4381620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4D38071-82E1-4CC9-8B06-98BCD812A7E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468334C3-939D-4644-9CD8-078B18258DE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61B7892-5A4E-4463-A539-792D982E37F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B1A15983-713F-4C2B-A249-280E0EF4B85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B20B0F06-8738-4809-9D0C-5B579946CC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C86EA2-414F-4683-A148-ABBAEF7BC68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64A5F422-DA8D-4E49-908D-F3E2F2ACA49B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AF47913-C400-40ED-9FAE-AAA0ED2E8F35}"/>
              </a:ext>
            </a:extLst>
          </p:cNvPr>
          <p:cNvSpPr txBox="1"/>
          <p:nvPr/>
        </p:nvSpPr>
        <p:spPr>
          <a:xfrm>
            <a:off x="7236296" y="3922188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CA9BE58-EA58-4FA2-A708-822E50F91674}"/>
              </a:ext>
            </a:extLst>
          </p:cNvPr>
          <p:cNvCxnSpPr>
            <a:cxnSpLocks/>
            <a:stCxn id="60" idx="1"/>
            <a:endCxn id="16" idx="4"/>
          </p:cNvCxnSpPr>
          <p:nvPr/>
        </p:nvCxnSpPr>
        <p:spPr>
          <a:xfrm rot="10800000">
            <a:off x="7020272" y="3501008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3414727-CAB7-484C-87F4-AC1AC71F431C}"/>
              </a:ext>
            </a:extLst>
          </p:cNvPr>
          <p:cNvSpPr txBox="1"/>
          <p:nvPr/>
        </p:nvSpPr>
        <p:spPr>
          <a:xfrm>
            <a:off x="1907704" y="950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79FFEF7-D203-4C22-80D8-443762E894ED}"/>
              </a:ext>
            </a:extLst>
          </p:cNvPr>
          <p:cNvSpPr txBox="1"/>
          <p:nvPr/>
        </p:nvSpPr>
        <p:spPr>
          <a:xfrm>
            <a:off x="3563888" y="950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AD9D4C6-8B9A-468F-A8EF-81B2F481D8D2}"/>
              </a:ext>
            </a:extLst>
          </p:cNvPr>
          <p:cNvSpPr txBox="1"/>
          <p:nvPr/>
        </p:nvSpPr>
        <p:spPr>
          <a:xfrm>
            <a:off x="2195736" y="5362348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AE011CF-C9F6-4218-A407-0063A024A54D}"/>
              </a:ext>
            </a:extLst>
          </p:cNvPr>
          <p:cNvSpPr txBox="1"/>
          <p:nvPr/>
        </p:nvSpPr>
        <p:spPr>
          <a:xfrm>
            <a:off x="4427984" y="536234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DBF9C71-9AE8-48AC-8240-2A983E824DA1}"/>
              </a:ext>
            </a:extLst>
          </p:cNvPr>
          <p:cNvGrpSpPr/>
          <p:nvPr/>
        </p:nvGrpSpPr>
        <p:grpSpPr>
          <a:xfrm>
            <a:off x="6372200" y="4581128"/>
            <a:ext cx="523594" cy="637204"/>
            <a:chOff x="3131839" y="1196752"/>
            <a:chExt cx="3600401" cy="4381620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4617613E-D03E-4660-AC92-99BC53B8D93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888FFAB6-A8E3-4267-B0FE-4F0A6D7F80BA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794B0022-2F81-47E2-8605-0C049E67F2E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2F3775D1-5732-4201-9B1C-EAA8600707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D9EE396-5788-49AB-BE97-ECDCE3B0DE0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D596F7-4565-41F8-8271-E1338E9FF611}"/>
              </a:ext>
            </a:extLst>
          </p:cNvPr>
          <p:cNvGrpSpPr/>
          <p:nvPr/>
        </p:nvGrpSpPr>
        <p:grpSpPr>
          <a:xfrm>
            <a:off x="6300192" y="5373216"/>
            <a:ext cx="576064" cy="701059"/>
            <a:chOff x="3131840" y="1196753"/>
            <a:chExt cx="3600400" cy="438161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ED83AB0-03E5-4867-B84B-5E9B029C875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BAE447B2-D0BF-4F62-88E9-469FE6F2FB5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C022857E-EE4E-4375-AFAF-A15FBD3363B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53E39598-DB6E-4690-99A3-3D982E5372A9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02CA8EF-F81F-4CAB-8F82-DAF49D8B98F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3A1FB18-FF7D-4B0B-9DCC-B6A0CD11744A}"/>
              </a:ext>
            </a:extLst>
          </p:cNvPr>
          <p:cNvSpPr txBox="1"/>
          <p:nvPr/>
        </p:nvSpPr>
        <p:spPr>
          <a:xfrm>
            <a:off x="6948264" y="450912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8153FAD-3A3A-49FD-8396-2156C45E8C16}"/>
              </a:ext>
            </a:extLst>
          </p:cNvPr>
          <p:cNvSpPr txBox="1"/>
          <p:nvPr/>
        </p:nvSpPr>
        <p:spPr>
          <a:xfrm>
            <a:off x="6948264" y="53749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E134A743-6F88-4143-9FBE-E8365BBAC050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B9C9564-BCA5-49EA-83D9-DBF9D63C7D19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942A2A-A9C9-4E3A-8073-3CA9F397B04E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DB8603-F553-40A2-B1A7-DCE8E747C114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B7E652-48A0-4356-9FFF-3824B8F07B5C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7095EAF-24FD-4A5C-8730-69048A9AEA08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D5CDCF-05EB-4C6A-840E-0E93FC99F80C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7E85D4-9BA4-4595-9546-7C5C7733526C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5D27E8B7-CC57-4915-9E06-689E4B5C4136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B39897-FB84-4E3E-A184-8F17BC207A1C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AF65FFC-EBAD-488E-A206-F0C560576B75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18E70F-2412-429F-9AE0-016D4398501D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BB9BEE-3FD2-4E35-9AC4-0747FAFF6881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72B2F-64AC-409F-9AC8-BA71437C803C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C26F5744-A504-497F-AF94-F369F340A2E9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128C1C-4E22-48AB-B75C-BCDC88C0A027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04344D-A6C5-4D36-B02E-C75EBBDE0672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5D1978D-434E-4FBE-9F57-E9E2B092B3C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300F3011-31E3-4A5B-B85A-29145CCC9C5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楕円 4">
            <a:extLst>
              <a:ext uri="{FF2B5EF4-FFF2-40B4-BE49-F238E27FC236}">
                <a16:creationId xmlns:a16="http://schemas.microsoft.com/office/drawing/2014/main" id="{BB9144BA-71A9-4E4B-8EFB-699D000F4F3E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5154EE-603D-436E-B3B3-985508B224A0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7AFC1BE-BBD2-4568-885B-DE35AC149DD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4D03FA5-B276-4C3E-ACB6-41C7B05607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ECD61F1-1841-439F-A04D-4D370B6E11D7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A259EB-84F0-4E3A-A315-DE4410BA1C2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EADD6607-568C-4960-83E2-7F764A86A72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5FCD8-A8B4-4010-817D-253A15C71AE3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3856CE-1D93-417E-9A95-9A12E256B8EB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2136CA6-60AA-41B4-8E78-5696AD8E3D36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84910B-C201-4F9A-8D19-1D416FDD5C6B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E667C68A-088C-4A61-9E51-9111DE1C709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0121A6-3B16-4413-B081-E01A7FB18496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10C343E-5471-45EE-B77D-A8388C5A27E3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0D6FABD9-4C27-4957-81B6-BA2ED55B5C04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6B2114-D4C2-438E-957D-F373250BA0FD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83B1451-BEE8-46A7-83D7-8FAF62377783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9853737-13DF-4F53-8A66-9BD17B716B63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E559A316-1A18-4D9F-B42D-893BAA93E46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A551E-6030-4595-869D-45B098E96F1E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4250B0-310C-4E9C-AA35-3541DE808A39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C10737-3D4B-41D2-A639-637E8545C87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3C81C8D-A3ED-4B82-80D7-E8BFD2CA82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1C13899-A817-490C-B8F3-923EDE0FEE4A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BBE2A1-C91D-4192-8580-0131E57C45F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4FADDF7A-9AB9-4F37-8FFA-3FC992F900CF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89F288-0E7A-4211-BDDB-A152B9949D9A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338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654</Words>
  <Application>Microsoft Office PowerPoint</Application>
  <PresentationFormat>画面に合わせる (4:3)</PresentationFormat>
  <Paragraphs>333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8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153</cp:revision>
  <dcterms:created xsi:type="dcterms:W3CDTF">2019-01-02T05:23:01Z</dcterms:created>
  <dcterms:modified xsi:type="dcterms:W3CDTF">2021-10-08T13:58:32Z</dcterms:modified>
</cp:coreProperties>
</file>