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30" d="100"/>
          <a:sy n="130" d="100"/>
        </p:scale>
        <p:origin x="105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8">
            <a:extLst>
              <a:ext uri="{FF2B5EF4-FFF2-40B4-BE49-F238E27FC236}">
                <a16:creationId xmlns:a16="http://schemas.microsoft.com/office/drawing/2014/main" id="{D3E654A3-83BD-4774-8388-F3DC86CAA3E8}"/>
              </a:ext>
            </a:extLst>
          </p:cNvPr>
          <p:cNvSpPr/>
          <p:nvPr/>
        </p:nvSpPr>
        <p:spPr>
          <a:xfrm>
            <a:off x="1043608" y="1988840"/>
            <a:ext cx="4752528" cy="32403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F2010-5951-446E-83E2-4C064052DB25}"/>
              </a:ext>
            </a:extLst>
          </p:cNvPr>
          <p:cNvSpPr txBox="1"/>
          <p:nvPr/>
        </p:nvSpPr>
        <p:spPr>
          <a:xfrm>
            <a:off x="2356235" y="148478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卒論プロジェクト</a:t>
            </a:r>
            <a:endParaRPr kumimoji="1" lang="ja-JP" altLang="en-US" dirty="0"/>
          </a:p>
        </p:txBody>
      </p:sp>
      <p:pic>
        <p:nvPicPr>
          <p:cNvPr id="11" name="Picture 2" descr="フォルダのイラスト">
            <a:extLst>
              <a:ext uri="{FF2B5EF4-FFF2-40B4-BE49-F238E27FC236}">
                <a16:creationId xmlns:a16="http://schemas.microsoft.com/office/drawing/2014/main" id="{E0933499-4F2D-46FA-9A54-5CA585600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A3AA17A4-DC05-4B0A-A1AC-2801D9E1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フォルダのイラスト">
            <a:extLst>
              <a:ext uri="{FF2B5EF4-FFF2-40B4-BE49-F238E27FC236}">
                <a16:creationId xmlns:a16="http://schemas.microsoft.com/office/drawing/2014/main" id="{6E402F7D-D6D6-44A5-AC74-F2880AF11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590056-4C60-4ED4-9825-6AE800E01604}"/>
              </a:ext>
            </a:extLst>
          </p:cNvPr>
          <p:cNvSpPr txBox="1"/>
          <p:nvPr/>
        </p:nvSpPr>
        <p:spPr>
          <a:xfrm>
            <a:off x="1360505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grad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A349D2-91AD-4E54-8BD7-608F53C7ED1C}"/>
              </a:ext>
            </a:extLst>
          </p:cNvPr>
          <p:cNvSpPr txBox="1"/>
          <p:nvPr/>
        </p:nvSpPr>
        <p:spPr>
          <a:xfrm>
            <a:off x="249525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fig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4F04A2-6455-42F8-AEAE-5B0542AAF81E}"/>
              </a:ext>
            </a:extLst>
          </p:cNvPr>
          <p:cNvSpPr txBox="1"/>
          <p:nvPr/>
        </p:nvSpPr>
        <p:spPr>
          <a:xfrm>
            <a:off x="4079430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3EB5D-6605-479D-A48D-65364198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F3DBF54-CED0-4AE0-A46C-0711D7E8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ァイルアイコン（画像）">
            <a:extLst>
              <a:ext uri="{FF2B5EF4-FFF2-40B4-BE49-F238E27FC236}">
                <a16:creationId xmlns:a16="http://schemas.microsoft.com/office/drawing/2014/main" id="{AD014E62-37B9-45E8-91DC-20F1022F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画像）">
            <a:extLst>
              <a:ext uri="{FF2B5EF4-FFF2-40B4-BE49-F238E27FC236}">
                <a16:creationId xmlns:a16="http://schemas.microsoft.com/office/drawing/2014/main" id="{44538CF2-3215-456D-9D80-AF1D41FF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ファイルアイコン（テキスト）">
            <a:extLst>
              <a:ext uri="{FF2B5EF4-FFF2-40B4-BE49-F238E27FC236}">
                <a16:creationId xmlns:a16="http://schemas.microsoft.com/office/drawing/2014/main" id="{3A57A4BD-2E62-4D04-B752-97897AE1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74408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フォルダのイラスト">
            <a:extLst>
              <a:ext uri="{FF2B5EF4-FFF2-40B4-BE49-F238E27FC236}">
                <a16:creationId xmlns:a16="http://schemas.microsoft.com/office/drawing/2014/main" id="{9A8E83F8-968C-4A70-B8B1-1D93CEFC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409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A20C6A-A733-44BD-B380-FC52042762F9}"/>
              </a:ext>
            </a:extLst>
          </p:cNvPr>
          <p:cNvSpPr txBox="1"/>
          <p:nvPr/>
        </p:nvSpPr>
        <p:spPr>
          <a:xfrm>
            <a:off x="141513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Consolas" panose="020B0609020204030204" pitchFamily="49" charset="0"/>
              </a:rPr>
              <a:t>doc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B9073AA-6A96-4D53-8AC5-B189BA4B90E6}"/>
              </a:ext>
            </a:extLst>
          </p:cNvPr>
          <p:cNvCxnSpPr/>
          <p:nvPr/>
        </p:nvCxnSpPr>
        <p:spPr>
          <a:xfrm>
            <a:off x="1714830" y="2917570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1796AC2-73DA-430B-8674-5AB59CDF1187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16200000" flipH="1">
            <a:off x="3036795" y="3537976"/>
            <a:ext cx="224125" cy="7100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0B04F61-FF0C-48A2-B9D3-78D69FDA82DD}"/>
              </a:ext>
            </a:extLst>
          </p:cNvPr>
          <p:cNvCxnSpPr>
            <a:cxnSpLocks/>
          </p:cNvCxnSpPr>
          <p:nvPr/>
        </p:nvCxnSpPr>
        <p:spPr>
          <a:xfrm flipH="1">
            <a:off x="4374363" y="3779515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A0397D8E-6B6F-43A4-9A80-C33A70D4586F}"/>
              </a:ext>
            </a:extLst>
          </p:cNvPr>
          <p:cNvCxnSpPr>
            <a:cxnSpLocks/>
          </p:cNvCxnSpPr>
          <p:nvPr/>
        </p:nvCxnSpPr>
        <p:spPr>
          <a:xfrm flipH="1">
            <a:off x="1691680" y="3789040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3895289-DFE6-4831-B929-9CFBF08022AD}"/>
              </a:ext>
            </a:extLst>
          </p:cNvPr>
          <p:cNvCxnSpPr>
            <a:cxnSpLocks/>
          </p:cNvCxnSpPr>
          <p:nvPr/>
        </p:nvCxnSpPr>
        <p:spPr>
          <a:xfrm flipH="1">
            <a:off x="2796183" y="3784277"/>
            <a:ext cx="1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7492AB0-5139-4578-B8CF-F9A59B1A3824}"/>
              </a:ext>
            </a:extLst>
          </p:cNvPr>
          <p:cNvCxnSpPr/>
          <p:nvPr/>
        </p:nvCxnSpPr>
        <p:spPr>
          <a:xfrm>
            <a:off x="1709736" y="3019428"/>
            <a:ext cx="26622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133EBE2-F129-4D37-9E4F-D315B6F01435}"/>
              </a:ext>
            </a:extLst>
          </p:cNvPr>
          <p:cNvCxnSpPr>
            <a:cxnSpLocks/>
          </p:cNvCxnSpPr>
          <p:nvPr/>
        </p:nvCxnSpPr>
        <p:spPr>
          <a:xfrm flipH="1">
            <a:off x="2790038" y="302495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939FFD2-47C0-43B3-BA73-92F5CC7A2590}"/>
              </a:ext>
            </a:extLst>
          </p:cNvPr>
          <p:cNvCxnSpPr>
            <a:cxnSpLocks/>
          </p:cNvCxnSpPr>
          <p:nvPr/>
        </p:nvCxnSpPr>
        <p:spPr>
          <a:xfrm flipH="1">
            <a:off x="4375950" y="3020194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7833A2-89B3-410E-BE64-7694959E0BA9}"/>
              </a:ext>
            </a:extLst>
          </p:cNvPr>
          <p:cNvCxnSpPr>
            <a:cxnSpLocks/>
          </p:cNvCxnSpPr>
          <p:nvPr/>
        </p:nvCxnSpPr>
        <p:spPr>
          <a:xfrm>
            <a:off x="4376736" y="3886203"/>
            <a:ext cx="781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5827AA3-7EA4-4618-9B79-2D5EDE0A226D}"/>
              </a:ext>
            </a:extLst>
          </p:cNvPr>
          <p:cNvCxnSpPr>
            <a:cxnSpLocks/>
          </p:cNvCxnSpPr>
          <p:nvPr/>
        </p:nvCxnSpPr>
        <p:spPr>
          <a:xfrm flipH="1">
            <a:off x="5152238" y="3882207"/>
            <a:ext cx="1118" cy="120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0477CA-0BF9-4099-8E17-E882DB46FF86}"/>
              </a:ext>
            </a:extLst>
          </p:cNvPr>
          <p:cNvSpPr txBox="1"/>
          <p:nvPr/>
        </p:nvSpPr>
        <p:spPr>
          <a:xfrm>
            <a:off x="2633567" y="97665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管理下にあるプロジェクト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0528C2-CB90-43DA-B047-94879EB7A50F}"/>
              </a:ext>
            </a:extLst>
          </p:cNvPr>
          <p:cNvSpPr txBox="1"/>
          <p:nvPr/>
        </p:nvSpPr>
        <p:spPr>
          <a:xfrm>
            <a:off x="2195736" y="40466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歴史上の任意の地点に戻ることができる</a:t>
            </a:r>
            <a:endParaRPr kumimoji="1" lang="ja-JP" altLang="en-US" sz="2000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4F1846FD-2FA6-4AA7-9A92-5441E651D102}"/>
              </a:ext>
            </a:extLst>
          </p:cNvPr>
          <p:cNvSpPr/>
          <p:nvPr/>
        </p:nvSpPr>
        <p:spPr>
          <a:xfrm>
            <a:off x="15476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479D25-804F-43A2-BDBB-42320BDF847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18356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38FB7F27-501A-4682-89E1-2C6950462FB0}"/>
              </a:ext>
            </a:extLst>
          </p:cNvPr>
          <p:cNvSpPr/>
          <p:nvPr/>
        </p:nvSpPr>
        <p:spPr>
          <a:xfrm>
            <a:off x="226774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A8B84E-51A2-4F38-8022-52B080739D95}"/>
              </a:ext>
            </a:extLst>
          </p:cNvPr>
          <p:cNvSpPr/>
          <p:nvPr/>
        </p:nvSpPr>
        <p:spPr>
          <a:xfrm>
            <a:off x="29878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8F963A-C8C3-4D22-B4FA-C4A538D2834F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25557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D3A0AD53-9562-4100-913C-B5F6F3F76EAD}"/>
              </a:ext>
            </a:extLst>
          </p:cNvPr>
          <p:cNvSpPr/>
          <p:nvPr/>
        </p:nvSpPr>
        <p:spPr>
          <a:xfrm>
            <a:off x="370790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4AF687E-BC62-4E0D-AEF3-F18EB6D9043E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>
            <a:off x="32758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BA8E565B-02FE-4A6C-A8E2-5915495B56C0}"/>
              </a:ext>
            </a:extLst>
          </p:cNvPr>
          <p:cNvGrpSpPr/>
          <p:nvPr/>
        </p:nvGrpSpPr>
        <p:grpSpPr>
          <a:xfrm>
            <a:off x="2167972" y="2035262"/>
            <a:ext cx="1344149" cy="1008112"/>
            <a:chOff x="5292080" y="1916832"/>
            <a:chExt cx="2304256" cy="1728192"/>
          </a:xfrm>
        </p:grpSpPr>
        <p:sp>
          <p:nvSpPr>
            <p:cNvPr id="27" name="角丸四角形 34">
              <a:extLst>
                <a:ext uri="{FF2B5EF4-FFF2-40B4-BE49-F238E27FC236}">
                  <a16:creationId xmlns:a16="http://schemas.microsoft.com/office/drawing/2014/main" id="{393167DE-85B8-4DFF-AA17-9662638CE536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Picture 2" descr="フォルダのイラスト">
              <a:extLst>
                <a:ext uri="{FF2B5EF4-FFF2-40B4-BE49-F238E27FC236}">
                  <a16:creationId xmlns:a16="http://schemas.microsoft.com/office/drawing/2014/main" id="{A8505B33-6AE9-4AD3-A7D2-7AC853174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ファイルアイコン（ブランク）">
              <a:extLst>
                <a:ext uri="{FF2B5EF4-FFF2-40B4-BE49-F238E27FC236}">
                  <a16:creationId xmlns:a16="http://schemas.microsoft.com/office/drawing/2014/main" id="{CC2DB621-37BC-45D6-A293-EB47D6833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ファイルアイコン（ブランク）">
              <a:extLst>
                <a:ext uri="{FF2B5EF4-FFF2-40B4-BE49-F238E27FC236}">
                  <a16:creationId xmlns:a16="http://schemas.microsoft.com/office/drawing/2014/main" id="{AD290785-7FF0-4E3C-9765-6287DEE08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D51BB88-6565-488D-9957-500A5CCED8A6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3BA27013-E66B-4E21-92DE-CE9A9CC35914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71E74D28-2A0E-4566-A515-93905EFDE6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コネクタ: カギ線 41">
              <a:extLst>
                <a:ext uri="{FF2B5EF4-FFF2-40B4-BE49-F238E27FC236}">
                  <a16:creationId xmlns:a16="http://schemas.microsoft.com/office/drawing/2014/main" id="{D3DF5D8A-E778-4D20-9576-8607A02279D5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3E3C67-D868-489F-98D7-07E9311C6284}"/>
              </a:ext>
            </a:extLst>
          </p:cNvPr>
          <p:cNvSpPr txBox="1"/>
          <p:nvPr/>
        </p:nvSpPr>
        <p:spPr>
          <a:xfrm>
            <a:off x="2195736" y="30689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今日の状態</a:t>
            </a:r>
            <a:endParaRPr kumimoji="1" lang="ja-JP" altLang="en-US" dirty="0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F37F6F32-330C-45B3-BF52-B4C2971EC880}"/>
              </a:ext>
            </a:extLst>
          </p:cNvPr>
          <p:cNvSpPr/>
          <p:nvPr/>
        </p:nvSpPr>
        <p:spPr>
          <a:xfrm>
            <a:off x="4355976" y="206084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">
            <a:extLst>
              <a:ext uri="{FF2B5EF4-FFF2-40B4-BE49-F238E27FC236}">
                <a16:creationId xmlns:a16="http://schemas.microsoft.com/office/drawing/2014/main" id="{60B19A86-6CDB-44A1-8AA4-F17F057A28C5}"/>
              </a:ext>
            </a:extLst>
          </p:cNvPr>
          <p:cNvSpPr/>
          <p:nvPr/>
        </p:nvSpPr>
        <p:spPr>
          <a:xfrm>
            <a:off x="514806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A42EE4C-2C0F-46BC-9753-064A4309045B}"/>
              </a:ext>
            </a:extLst>
          </p:cNvPr>
          <p:cNvCxnSpPr>
            <a:cxnSpLocks/>
            <a:stCxn id="50" idx="6"/>
            <a:endCxn id="52" idx="2"/>
          </p:cNvCxnSpPr>
          <p:nvPr/>
        </p:nvCxnSpPr>
        <p:spPr>
          <a:xfrm>
            <a:off x="543609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DF4E08F8-0960-464C-90B7-E89939D59AF4}"/>
              </a:ext>
            </a:extLst>
          </p:cNvPr>
          <p:cNvSpPr/>
          <p:nvPr/>
        </p:nvSpPr>
        <p:spPr>
          <a:xfrm>
            <a:off x="5868144" y="13407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AD365023-60B1-4552-8EE4-69D0CB40F48D}"/>
              </a:ext>
            </a:extLst>
          </p:cNvPr>
          <p:cNvSpPr/>
          <p:nvPr/>
        </p:nvSpPr>
        <p:spPr>
          <a:xfrm>
            <a:off x="658822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0A99D90-400C-4B67-860F-BE3F5F1F8666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615617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51268D2-A765-4FAA-AC75-F4E350ECE641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6876256" y="14847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0D1D47C-3BC0-4479-A434-14421BCDBB25}"/>
              </a:ext>
            </a:extLst>
          </p:cNvPr>
          <p:cNvGrpSpPr/>
          <p:nvPr/>
        </p:nvGrpSpPr>
        <p:grpSpPr>
          <a:xfrm>
            <a:off x="5768372" y="2035262"/>
            <a:ext cx="1344149" cy="1008112"/>
            <a:chOff x="5292080" y="1916832"/>
            <a:chExt cx="2304256" cy="1728192"/>
          </a:xfrm>
        </p:grpSpPr>
        <p:sp>
          <p:nvSpPr>
            <p:cNvPr id="58" name="角丸四角形 34">
              <a:extLst>
                <a:ext uri="{FF2B5EF4-FFF2-40B4-BE49-F238E27FC236}">
                  <a16:creationId xmlns:a16="http://schemas.microsoft.com/office/drawing/2014/main" id="{A06C186C-992F-41DC-A3DE-C18F0D0900E8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9" name="Picture 2" descr="フォルダのイラスト">
              <a:extLst>
                <a:ext uri="{FF2B5EF4-FFF2-40B4-BE49-F238E27FC236}">
                  <a16:creationId xmlns:a16="http://schemas.microsoft.com/office/drawing/2014/main" id="{E8F79F80-C881-4FE9-B65D-2B65C352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ファイルアイコン（ブランク）">
              <a:extLst>
                <a:ext uri="{FF2B5EF4-FFF2-40B4-BE49-F238E27FC236}">
                  <a16:creationId xmlns:a16="http://schemas.microsoft.com/office/drawing/2014/main" id="{F0258C2C-B033-450E-AD37-A88F15DDE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ファイルアイコン（ブランク）">
              <a:extLst>
                <a:ext uri="{FF2B5EF4-FFF2-40B4-BE49-F238E27FC236}">
                  <a16:creationId xmlns:a16="http://schemas.microsoft.com/office/drawing/2014/main" id="{0343D29B-6A4E-4BBE-80F6-7AB74FD5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881740B-00FA-4EBE-9AF9-2984D52A5FE9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B19134FA-9508-431D-AB24-25CC188D2AF1}"/>
                </a:ext>
              </a:extLst>
            </p:cNvPr>
            <p:cNvCxnSpPr>
              <a:stCxn id="59" idx="2"/>
              <a:endCxn id="61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1A6FF17-BC39-4C2C-8CB9-48927E35F946}"/>
              </a:ext>
            </a:extLst>
          </p:cNvPr>
          <p:cNvSpPr txBox="1"/>
          <p:nvPr/>
        </p:nvSpPr>
        <p:spPr>
          <a:xfrm>
            <a:off x="5796136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二日前の状態</a:t>
            </a:r>
            <a:endParaRPr kumimoji="1" lang="ja-JP" altLang="en-US" dirty="0"/>
          </a:p>
        </p:txBody>
      </p: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91A46CDE-83A0-4779-A071-B25DABC5A19D}"/>
              </a:ext>
            </a:extLst>
          </p:cNvPr>
          <p:cNvCxnSpPr>
            <a:stCxn id="23" idx="4"/>
            <a:endCxn id="27" idx="0"/>
          </p:cNvCxnSpPr>
          <p:nvPr/>
        </p:nvCxnSpPr>
        <p:spPr>
          <a:xfrm rot="5400000">
            <a:off x="3142753" y="1326095"/>
            <a:ext cx="406462" cy="101187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09925854-1016-4EE3-9A80-37263AA32A85}"/>
              </a:ext>
            </a:extLst>
          </p:cNvPr>
          <p:cNvCxnSpPr>
            <a:stCxn id="52" idx="4"/>
            <a:endCxn id="58" idx="0"/>
          </p:cNvCxnSpPr>
          <p:nvPr/>
        </p:nvCxnSpPr>
        <p:spPr>
          <a:xfrm rot="16200000" flipH="1">
            <a:off x="6023072" y="1617887"/>
            <a:ext cx="406462" cy="42828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4">
            <a:extLst>
              <a:ext uri="{FF2B5EF4-FFF2-40B4-BE49-F238E27FC236}">
                <a16:creationId xmlns:a16="http://schemas.microsoft.com/office/drawing/2014/main" id="{DE7709B7-A0C9-44A4-A474-78F1069C082F}"/>
              </a:ext>
            </a:extLst>
          </p:cNvPr>
          <p:cNvSpPr/>
          <p:nvPr/>
        </p:nvSpPr>
        <p:spPr>
          <a:xfrm>
            <a:off x="7308304" y="13407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1A2C210-8E75-40A8-A4F1-7BF6A61B7629}"/>
              </a:ext>
            </a:extLst>
          </p:cNvPr>
          <p:cNvSpPr txBox="1"/>
          <p:nvPr/>
        </p:nvSpPr>
        <p:spPr>
          <a:xfrm>
            <a:off x="363589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4B07540-56B4-4BD8-B244-71B0E712A10B}"/>
              </a:ext>
            </a:extLst>
          </p:cNvPr>
          <p:cNvSpPr txBox="1"/>
          <p:nvPr/>
        </p:nvSpPr>
        <p:spPr>
          <a:xfrm>
            <a:off x="2915816" y="10527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3889D20-F1FE-4F59-9C87-C52AB4B4F39D}"/>
              </a:ext>
            </a:extLst>
          </p:cNvPr>
          <p:cNvSpPr txBox="1"/>
          <p:nvPr/>
        </p:nvSpPr>
        <p:spPr>
          <a:xfrm>
            <a:off x="212372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4B3536E-8970-4442-A31B-BF9F8B1F674E}"/>
              </a:ext>
            </a:extLst>
          </p:cNvPr>
          <p:cNvSpPr txBox="1"/>
          <p:nvPr/>
        </p:nvSpPr>
        <p:spPr>
          <a:xfrm>
            <a:off x="1403648" y="105273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A2B9359-FE2C-4703-934F-A24EA2D4EF22}"/>
              </a:ext>
            </a:extLst>
          </p:cNvPr>
          <p:cNvSpPr txBox="1"/>
          <p:nvPr/>
        </p:nvSpPr>
        <p:spPr>
          <a:xfrm>
            <a:off x="716428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EC95B8-5799-4A79-A6B9-B1103F59576B}"/>
              </a:ext>
            </a:extLst>
          </p:cNvPr>
          <p:cNvSpPr txBox="1"/>
          <p:nvPr/>
        </p:nvSpPr>
        <p:spPr>
          <a:xfrm>
            <a:off x="6444208" y="1052736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7A7511B-5468-4A9C-8376-E23190A71B2C}"/>
              </a:ext>
            </a:extLst>
          </p:cNvPr>
          <p:cNvSpPr txBox="1"/>
          <p:nvPr/>
        </p:nvSpPr>
        <p:spPr>
          <a:xfrm>
            <a:off x="565212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AA1595D-F364-43D1-946F-A4326C5D1228}"/>
              </a:ext>
            </a:extLst>
          </p:cNvPr>
          <p:cNvSpPr txBox="1"/>
          <p:nvPr/>
        </p:nvSpPr>
        <p:spPr>
          <a:xfrm>
            <a:off x="4932040" y="1052736"/>
            <a:ext cx="646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9ACDA57-968B-42E1-A021-AECD3CEFA884}"/>
              </a:ext>
            </a:extLst>
          </p:cNvPr>
          <p:cNvSpPr txBox="1"/>
          <p:nvPr/>
        </p:nvSpPr>
        <p:spPr>
          <a:xfrm>
            <a:off x="1619672" y="1772816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ワーキングツリー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A551CAB-F6BF-4801-BB3D-4F4ADC0F4619}"/>
              </a:ext>
            </a:extLst>
          </p:cNvPr>
          <p:cNvSpPr txBox="1"/>
          <p:nvPr/>
        </p:nvSpPr>
        <p:spPr>
          <a:xfrm>
            <a:off x="2483768" y="378904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歴史上の任意の地点を比較できる</a:t>
            </a:r>
            <a:endParaRPr kumimoji="1" lang="ja-JP" altLang="en-US" sz="2000" dirty="0"/>
          </a:p>
        </p:txBody>
      </p:sp>
      <p:sp>
        <p:nvSpPr>
          <p:cNvPr id="83" name="楕円 4">
            <a:extLst>
              <a:ext uri="{FF2B5EF4-FFF2-40B4-BE49-F238E27FC236}">
                <a16:creationId xmlns:a16="http://schemas.microsoft.com/office/drawing/2014/main" id="{EC11D1CC-FA85-48F3-AAC8-48889D2AFC39}"/>
              </a:ext>
            </a:extLst>
          </p:cNvPr>
          <p:cNvSpPr/>
          <p:nvPr/>
        </p:nvSpPr>
        <p:spPr>
          <a:xfrm>
            <a:off x="313184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86CDD36-69F7-4B96-B75C-33AFCDC73178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>
            <a:off x="341987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楕円 4">
            <a:extLst>
              <a:ext uri="{FF2B5EF4-FFF2-40B4-BE49-F238E27FC236}">
                <a16:creationId xmlns:a16="http://schemas.microsoft.com/office/drawing/2014/main" id="{D32959EF-0928-46C0-A49E-0585ACD90F91}"/>
              </a:ext>
            </a:extLst>
          </p:cNvPr>
          <p:cNvSpPr/>
          <p:nvPr/>
        </p:nvSpPr>
        <p:spPr>
          <a:xfrm>
            <a:off x="385192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4">
            <a:extLst>
              <a:ext uri="{FF2B5EF4-FFF2-40B4-BE49-F238E27FC236}">
                <a16:creationId xmlns:a16="http://schemas.microsoft.com/office/drawing/2014/main" id="{FEB77A84-C3D9-4D2B-8983-1698A7C98FDF}"/>
              </a:ext>
            </a:extLst>
          </p:cNvPr>
          <p:cNvSpPr/>
          <p:nvPr/>
        </p:nvSpPr>
        <p:spPr>
          <a:xfrm>
            <a:off x="457200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F2F5B97-DEED-494B-993A-69D1C19717E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13995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5803114-1543-4F6F-9CF9-51ECA745EC49}"/>
              </a:ext>
            </a:extLst>
          </p:cNvPr>
          <p:cNvCxnSpPr>
            <a:cxnSpLocks/>
            <a:stCxn id="86" idx="6"/>
          </p:cNvCxnSpPr>
          <p:nvPr/>
        </p:nvCxnSpPr>
        <p:spPr>
          <a:xfrm>
            <a:off x="4860032" y="47251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8EDCF46-DD54-462F-B79F-F45EDE9B08E1}"/>
              </a:ext>
            </a:extLst>
          </p:cNvPr>
          <p:cNvSpPr txBox="1"/>
          <p:nvPr/>
        </p:nvSpPr>
        <p:spPr>
          <a:xfrm>
            <a:off x="522007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今日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9A24BFB-7E11-4293-9AEE-43DC7CE9FDD8}"/>
              </a:ext>
            </a:extLst>
          </p:cNvPr>
          <p:cNvSpPr txBox="1"/>
          <p:nvPr/>
        </p:nvSpPr>
        <p:spPr>
          <a:xfrm>
            <a:off x="4499992" y="42930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昨日</a:t>
            </a:r>
            <a:endParaRPr kumimoji="1" lang="ja-JP" altLang="en-US" sz="1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3359184-8F32-4BA1-A21A-1792BD76E0EE}"/>
              </a:ext>
            </a:extLst>
          </p:cNvPr>
          <p:cNvSpPr txBox="1"/>
          <p:nvPr/>
        </p:nvSpPr>
        <p:spPr>
          <a:xfrm>
            <a:off x="370790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二日前</a:t>
            </a:r>
            <a:endParaRPr kumimoji="1" lang="ja-JP" altLang="en-US" sz="12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9F96B7-62D6-4049-99D7-ABB9F19E0636}"/>
              </a:ext>
            </a:extLst>
          </p:cNvPr>
          <p:cNvSpPr txBox="1"/>
          <p:nvPr/>
        </p:nvSpPr>
        <p:spPr>
          <a:xfrm>
            <a:off x="2987824" y="42930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三日前</a:t>
            </a:r>
            <a:endParaRPr kumimoji="1" lang="ja-JP" altLang="en-US" sz="1200" dirty="0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786831D3-0EAC-47F4-9D07-452D489209DE}"/>
              </a:ext>
            </a:extLst>
          </p:cNvPr>
          <p:cNvSpPr/>
          <p:nvPr/>
        </p:nvSpPr>
        <p:spPr>
          <a:xfrm>
            <a:off x="5292080" y="45811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3458CC12-D8A2-4BE6-A976-A7F28E0D163C}"/>
              </a:ext>
            </a:extLst>
          </p:cNvPr>
          <p:cNvGrpSpPr/>
          <p:nvPr/>
        </p:nvGrpSpPr>
        <p:grpSpPr>
          <a:xfrm>
            <a:off x="5076056" y="5373216"/>
            <a:ext cx="1344149" cy="1008112"/>
            <a:chOff x="5292080" y="1916832"/>
            <a:chExt cx="2304256" cy="1728192"/>
          </a:xfrm>
        </p:grpSpPr>
        <p:sp>
          <p:nvSpPr>
            <p:cNvPr id="96" name="角丸四角形 34">
              <a:extLst>
                <a:ext uri="{FF2B5EF4-FFF2-40B4-BE49-F238E27FC236}">
                  <a16:creationId xmlns:a16="http://schemas.microsoft.com/office/drawing/2014/main" id="{9F9757B1-B34B-4BB1-9476-D88EA3216A60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7" name="Picture 2" descr="フォルダのイラスト">
              <a:extLst>
                <a:ext uri="{FF2B5EF4-FFF2-40B4-BE49-F238E27FC236}">
                  <a16:creationId xmlns:a16="http://schemas.microsoft.com/office/drawing/2014/main" id="{82992D34-6D16-4663-9A6D-BEF86A88C1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2" descr="ファイルアイコン（ブランク）">
              <a:extLst>
                <a:ext uri="{FF2B5EF4-FFF2-40B4-BE49-F238E27FC236}">
                  <a16:creationId xmlns:a16="http://schemas.microsoft.com/office/drawing/2014/main" id="{D56A0112-7831-4E09-AAA4-579841F23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" descr="ファイルアイコン（ブランク）">
              <a:extLst>
                <a:ext uri="{FF2B5EF4-FFF2-40B4-BE49-F238E27FC236}">
                  <a16:creationId xmlns:a16="http://schemas.microsoft.com/office/drawing/2014/main" id="{31EE7D07-F0C5-4F76-A703-ACE157076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6846D8A0-065E-4309-A80B-9E40C5E06023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コネクタ: カギ線 100">
              <a:extLst>
                <a:ext uri="{FF2B5EF4-FFF2-40B4-BE49-F238E27FC236}">
                  <a16:creationId xmlns:a16="http://schemas.microsoft.com/office/drawing/2014/main" id="{4389CCE1-C31E-4472-868B-5C5713A3717D}"/>
                </a:ext>
              </a:extLst>
            </p:cNvPr>
            <p:cNvCxnSpPr>
              <a:stCxn id="97" idx="2"/>
              <a:endCxn id="99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2" descr="ファイルアイコン（ブランク）">
              <a:extLst>
                <a:ext uri="{FF2B5EF4-FFF2-40B4-BE49-F238E27FC236}">
                  <a16:creationId xmlns:a16="http://schemas.microsoft.com/office/drawing/2014/main" id="{C2490EAE-7B0D-4677-9DBE-98DC4D93B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686A0F5E-6965-4B28-958A-266FAFED0B0F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16200000" flipH="1">
              <a:off x="6421155" y="2169841"/>
              <a:ext cx="296133" cy="12140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BC685F2-662B-4622-A24A-BC8C01E1CF0F}"/>
              </a:ext>
            </a:extLst>
          </p:cNvPr>
          <p:cNvGrpSpPr/>
          <p:nvPr/>
        </p:nvGrpSpPr>
        <p:grpSpPr>
          <a:xfrm>
            <a:off x="2987824" y="5373216"/>
            <a:ext cx="1344149" cy="1008112"/>
            <a:chOff x="5292080" y="1916832"/>
            <a:chExt cx="2304256" cy="1728192"/>
          </a:xfrm>
        </p:grpSpPr>
        <p:sp>
          <p:nvSpPr>
            <p:cNvPr id="105" name="角丸四角形 34">
              <a:extLst>
                <a:ext uri="{FF2B5EF4-FFF2-40B4-BE49-F238E27FC236}">
                  <a16:creationId xmlns:a16="http://schemas.microsoft.com/office/drawing/2014/main" id="{BAFB0140-FE89-466F-A2DE-AB1AA3A499A4}"/>
                </a:ext>
              </a:extLst>
            </p:cNvPr>
            <p:cNvSpPr/>
            <p:nvPr/>
          </p:nvSpPr>
          <p:spPr>
            <a:xfrm>
              <a:off x="5292080" y="1916832"/>
              <a:ext cx="2304256" cy="1728192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6" name="Picture 2" descr="フォルダのイラスト">
              <a:extLst>
                <a:ext uri="{FF2B5EF4-FFF2-40B4-BE49-F238E27FC236}">
                  <a16:creationId xmlns:a16="http://schemas.microsoft.com/office/drawing/2014/main" id="{6EA6CC43-BF78-4E58-9680-92C83DE4D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988840"/>
              <a:ext cx="764145" cy="639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ファイルアイコン（ブランク）">
              <a:extLst>
                <a:ext uri="{FF2B5EF4-FFF2-40B4-BE49-F238E27FC236}">
                  <a16:creationId xmlns:a16="http://schemas.microsoft.com/office/drawing/2014/main" id="{AB604999-4589-4DF7-AB57-DAA01BC0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8876" y="293519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" descr="ファイルアイコン（ブランク）">
              <a:extLst>
                <a:ext uri="{FF2B5EF4-FFF2-40B4-BE49-F238E27FC236}">
                  <a16:creationId xmlns:a16="http://schemas.microsoft.com/office/drawing/2014/main" id="{523592F7-6EE9-4011-A0B9-227D43C91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2924944"/>
              <a:ext cx="455985" cy="529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33175C9B-45DF-4E20-B321-80F3AFFA30E1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>
            <a:xfrm>
              <a:off x="5962185" y="2628811"/>
              <a:ext cx="4684" cy="3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コネクタ: カギ線 109">
              <a:extLst>
                <a:ext uri="{FF2B5EF4-FFF2-40B4-BE49-F238E27FC236}">
                  <a16:creationId xmlns:a16="http://schemas.microsoft.com/office/drawing/2014/main" id="{99235B9E-8F39-4264-AE4D-0BB66D37A1BA}"/>
                </a:ext>
              </a:extLst>
            </p:cNvPr>
            <p:cNvCxnSpPr>
              <a:stCxn id="106" idx="2"/>
              <a:endCxn id="108" idx="0"/>
            </p:cNvCxnSpPr>
            <p:nvPr/>
          </p:nvCxnSpPr>
          <p:spPr>
            <a:xfrm rot="16200000" flipH="1">
              <a:off x="6133123" y="2457873"/>
              <a:ext cx="296133" cy="63800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62B0DDE4-5351-4EDE-83A0-9FD51D8892A9}"/>
              </a:ext>
            </a:extLst>
          </p:cNvPr>
          <p:cNvSpPr/>
          <p:nvPr/>
        </p:nvSpPr>
        <p:spPr>
          <a:xfrm>
            <a:off x="6012160" y="5805264"/>
            <a:ext cx="360040" cy="504056"/>
          </a:xfrm>
          <a:prstGeom prst="roundRect">
            <a:avLst>
              <a:gd name="adj" fmla="val 22811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484ABBC5-033E-47C4-A4B8-D8A6545106D0}"/>
              </a:ext>
            </a:extLst>
          </p:cNvPr>
          <p:cNvCxnSpPr>
            <a:cxnSpLocks/>
            <a:stCxn id="85" idx="4"/>
          </p:cNvCxnSpPr>
          <p:nvPr/>
        </p:nvCxnSpPr>
        <p:spPr>
          <a:xfrm rot="5400000">
            <a:off x="3563888" y="4941168"/>
            <a:ext cx="504056" cy="3600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3A18CDC-1C92-4870-908D-305900219947}"/>
              </a:ext>
            </a:extLst>
          </p:cNvPr>
          <p:cNvCxnSpPr>
            <a:cxnSpLocks/>
            <a:stCxn id="94" idx="4"/>
            <a:endCxn id="96" idx="0"/>
          </p:cNvCxnSpPr>
          <p:nvPr/>
        </p:nvCxnSpPr>
        <p:spPr>
          <a:xfrm rot="16200000" flipH="1">
            <a:off x="5340085" y="4965170"/>
            <a:ext cx="504056" cy="3120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矢印: 左右 135">
            <a:extLst>
              <a:ext uri="{FF2B5EF4-FFF2-40B4-BE49-F238E27FC236}">
                <a16:creationId xmlns:a16="http://schemas.microsoft.com/office/drawing/2014/main" id="{6A9C5C3A-09BB-448B-8D0F-00F02E38396A}"/>
              </a:ext>
            </a:extLst>
          </p:cNvPr>
          <p:cNvSpPr/>
          <p:nvPr/>
        </p:nvSpPr>
        <p:spPr>
          <a:xfrm>
            <a:off x="4427984" y="5733256"/>
            <a:ext cx="576064" cy="26860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53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81</Words>
  <Application>Microsoft Office PowerPoint</Application>
  <PresentationFormat>画面に合わせる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59</cp:revision>
  <dcterms:created xsi:type="dcterms:W3CDTF">2019-01-02T05:23:01Z</dcterms:created>
  <dcterms:modified xsi:type="dcterms:W3CDTF">2021-08-11T10:03:42Z</dcterms:modified>
</cp:coreProperties>
</file>