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74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67" d="100"/>
          <a:sy n="67" d="100"/>
        </p:scale>
        <p:origin x="124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master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master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66124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1046</TotalTime>
  <Words>180</Words>
  <Application>Microsoft Office PowerPoint</Application>
  <PresentationFormat>画面に合わせる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109</cp:revision>
  <dcterms:created xsi:type="dcterms:W3CDTF">2019-01-02T05:23:01Z</dcterms:created>
  <dcterms:modified xsi:type="dcterms:W3CDTF">2021-09-10T06:58:10Z</dcterms:modified>
</cp:coreProperties>
</file>