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B6AA857A-6A4F-48A3-A9C4-EB95FCD7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21723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8C6B41B6-16E4-4CED-9CCC-E780425A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196743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48AB4C-7B65-47A2-B9B8-D7B1CD683F0B}"/>
              </a:ext>
            </a:extLst>
          </p:cNvPr>
          <p:cNvSpPr/>
          <p:nvPr/>
        </p:nvSpPr>
        <p:spPr>
          <a:xfrm>
            <a:off x="251520" y="3789040"/>
            <a:ext cx="10801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A678E8-1635-41E5-8FAC-05641FBFBF24}"/>
              </a:ext>
            </a:extLst>
          </p:cNvPr>
          <p:cNvSpPr/>
          <p:nvPr/>
        </p:nvSpPr>
        <p:spPr>
          <a:xfrm>
            <a:off x="1331640" y="3789040"/>
            <a:ext cx="324036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46CFCB-3DFC-49F1-8B76-4179F16AD9D8}"/>
              </a:ext>
            </a:extLst>
          </p:cNvPr>
          <p:cNvSpPr/>
          <p:nvPr/>
        </p:nvSpPr>
        <p:spPr>
          <a:xfrm>
            <a:off x="5292081" y="3789040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FD04BA-CCFC-41F3-BF88-67A8AA4158A2}"/>
              </a:ext>
            </a:extLst>
          </p:cNvPr>
          <p:cNvSpPr txBox="1"/>
          <p:nvPr/>
        </p:nvSpPr>
        <p:spPr>
          <a:xfrm>
            <a:off x="395536" y="39330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A22898-5CD9-4ACC-88A9-B496F07ADBA9}"/>
              </a:ext>
            </a:extLst>
          </p:cNvPr>
          <p:cNvSpPr txBox="1"/>
          <p:nvPr/>
        </p:nvSpPr>
        <p:spPr>
          <a:xfrm>
            <a:off x="2123728" y="39330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/>
                </a:solidFill>
              </a:rPr>
              <a:t>デバッグ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139611-C902-478E-8227-19685A9973C1}"/>
              </a:ext>
            </a:extLst>
          </p:cNvPr>
          <p:cNvSpPr txBox="1"/>
          <p:nvPr/>
        </p:nvSpPr>
        <p:spPr>
          <a:xfrm>
            <a:off x="6372200" y="39330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BB926F-BA11-4950-9887-2F221CF44622}"/>
              </a:ext>
            </a:extLst>
          </p:cNvPr>
          <p:cNvSpPr/>
          <p:nvPr/>
        </p:nvSpPr>
        <p:spPr>
          <a:xfrm>
            <a:off x="5724128" y="378904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53AD72-EA24-4394-9699-69BAA4F3605D}"/>
              </a:ext>
            </a:extLst>
          </p:cNvPr>
          <p:cNvSpPr/>
          <p:nvPr/>
        </p:nvSpPr>
        <p:spPr>
          <a:xfrm>
            <a:off x="7452320" y="378904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6DE29C-53AB-43F8-8B06-CCA666CD70A3}"/>
              </a:ext>
            </a:extLst>
          </p:cNvPr>
          <p:cNvSpPr txBox="1"/>
          <p:nvPr/>
        </p:nvSpPr>
        <p:spPr>
          <a:xfrm>
            <a:off x="6012160" y="4941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デバッグ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C2E5A912-DF0A-4A8A-AD58-D64B2F452199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rot="16200000" flipV="1">
            <a:off x="6057973" y="4279095"/>
            <a:ext cx="432048" cy="8920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764A3A2-B91C-418C-8957-D3BCE9F70584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6922069" y="4307097"/>
            <a:ext cx="432048" cy="8360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6296087-3743-486F-9AD3-7A291E94BB6A}"/>
              </a:ext>
            </a:extLst>
          </p:cNvPr>
          <p:cNvCxnSpPr/>
          <p:nvPr/>
        </p:nvCxnSpPr>
        <p:spPr>
          <a:xfrm flipH="1">
            <a:off x="251520" y="3573016"/>
            <a:ext cx="4320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D1CCA7-EB3F-472B-8C87-ABA090912955}"/>
              </a:ext>
            </a:extLst>
          </p:cNvPr>
          <p:cNvSpPr txBox="1"/>
          <p:nvPr/>
        </p:nvSpPr>
        <p:spPr>
          <a:xfrm>
            <a:off x="1763688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FAF43E-5D9A-4ADB-AAB2-9EB3C3DBE7E4}"/>
              </a:ext>
            </a:extLst>
          </p:cNvPr>
          <p:cNvCxnSpPr>
            <a:cxnSpLocks/>
          </p:cNvCxnSpPr>
          <p:nvPr/>
        </p:nvCxnSpPr>
        <p:spPr>
          <a:xfrm flipH="1">
            <a:off x="251520" y="4653136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D140202-0432-41AB-A006-62F27D40E048}"/>
              </a:ext>
            </a:extLst>
          </p:cNvPr>
          <p:cNvSpPr txBox="1"/>
          <p:nvPr/>
        </p:nvSpPr>
        <p:spPr>
          <a:xfrm>
            <a:off x="467544" y="4725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進捗</a:t>
            </a:r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ADB05B-9474-44F8-B931-0C425A019DB2}"/>
              </a:ext>
            </a:extLst>
          </p:cNvPr>
          <p:cNvCxnSpPr>
            <a:cxnSpLocks/>
          </p:cNvCxnSpPr>
          <p:nvPr/>
        </p:nvCxnSpPr>
        <p:spPr>
          <a:xfrm flipH="1">
            <a:off x="5292080" y="3573016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051795-1A4C-4729-956D-C5AC1C6F7633}"/>
              </a:ext>
            </a:extLst>
          </p:cNvPr>
          <p:cNvSpPr txBox="1"/>
          <p:nvPr/>
        </p:nvSpPr>
        <p:spPr>
          <a:xfrm>
            <a:off x="6156176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61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9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102</cp:revision>
  <dcterms:created xsi:type="dcterms:W3CDTF">2019-01-02T05:23:01Z</dcterms:created>
  <dcterms:modified xsi:type="dcterms:W3CDTF">2021-08-20T12:11:37Z</dcterms:modified>
</cp:coreProperties>
</file>