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97" r:id="rId3"/>
    <p:sldId id="400" r:id="rId4"/>
    <p:sldId id="404" r:id="rId5"/>
    <p:sldId id="405" r:id="rId6"/>
    <p:sldId id="406" r:id="rId7"/>
    <p:sldId id="407" r:id="rId8"/>
    <p:sldId id="408" r:id="rId9"/>
    <p:sldId id="409" r:id="rId10"/>
    <p:sldId id="41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>
      <p:cViewPr varScale="1">
        <p:scale>
          <a:sx n="65" d="100"/>
          <a:sy n="65" d="100"/>
        </p:scale>
        <p:origin x="14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51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998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2699792" y="298766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3779912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3485493" y="242727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MNIST</a:t>
            </a:r>
            <a:r>
              <a:rPr kumimoji="1" lang="ja-JP" altLang="en-US" sz="2400"/>
              <a:t>の学習済みモデルをウェブで試す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簡単なゲーム作成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2D52B7D-0AAB-4D04-96F5-4AB3775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8" y="1916832"/>
            <a:ext cx="8331206" cy="194421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1F2F44-75E7-4A95-9EDD-FD49AFC3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D957B2-6283-4465-A89D-2F9335CE2DDC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</a:t>
            </a:r>
            <a:r>
              <a:rPr kumimoji="1" lang="en-US" altLang="ja-JP" sz="2800"/>
              <a:t>Fork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EC5E95-3D03-441D-9E0A-45CF9F3F444B}"/>
              </a:ext>
            </a:extLst>
          </p:cNvPr>
          <p:cNvSpPr txBox="1"/>
          <p:nvPr/>
        </p:nvSpPr>
        <p:spPr>
          <a:xfrm>
            <a:off x="395536" y="1484784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https://github.com/appi-github/pages-sample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6A80F-FDCC-47D7-9016-097A9AA64CE9}"/>
              </a:ext>
            </a:extLst>
          </p:cNvPr>
          <p:cNvSpPr txBox="1"/>
          <p:nvPr/>
        </p:nvSpPr>
        <p:spPr>
          <a:xfrm>
            <a:off x="5148064" y="14847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にアクセスして、</a:t>
            </a:r>
            <a:r>
              <a:rPr lang="en-US" altLang="ja-JP"/>
              <a:t>Fork</a:t>
            </a:r>
            <a:r>
              <a:rPr lang="ja-JP" altLang="en-US"/>
              <a:t>ボタンを押す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17F18B3-37CA-485B-A473-911C57FC11BF}"/>
              </a:ext>
            </a:extLst>
          </p:cNvPr>
          <p:cNvSpPr/>
          <p:nvPr/>
        </p:nvSpPr>
        <p:spPr>
          <a:xfrm>
            <a:off x="7668344" y="2492896"/>
            <a:ext cx="5760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A91EBE-3552-4802-A79B-2DD692C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3136"/>
            <a:ext cx="7560840" cy="20288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1291B6-8395-4F85-94CF-BDC4DE462582}"/>
              </a:ext>
            </a:extLst>
          </p:cNvPr>
          <p:cNvSpPr txBox="1"/>
          <p:nvPr/>
        </p:nvSpPr>
        <p:spPr>
          <a:xfrm>
            <a:off x="323528" y="42210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自分のアカウントに</a:t>
            </a:r>
            <a:r>
              <a:rPr kumimoji="1" lang="en-US" altLang="ja-JP"/>
              <a:t>fork</a:t>
            </a:r>
            <a:r>
              <a:rPr lang="ja-JP" altLang="en-US"/>
              <a:t>される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B981F10-3E45-4B3E-965C-905DEC913F5F}"/>
              </a:ext>
            </a:extLst>
          </p:cNvPr>
          <p:cNvSpPr/>
          <p:nvPr/>
        </p:nvSpPr>
        <p:spPr>
          <a:xfrm>
            <a:off x="395536" y="5157192"/>
            <a:ext cx="151216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4CD21199-9602-4FB9-9C9E-97A957B64054}"/>
              </a:ext>
            </a:extLst>
          </p:cNvPr>
          <p:cNvSpPr/>
          <p:nvPr/>
        </p:nvSpPr>
        <p:spPr>
          <a:xfrm>
            <a:off x="4355976" y="400506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D6A4E0F-6F1D-4FFB-B899-86962F416617}"/>
              </a:ext>
            </a:extLst>
          </p:cNvPr>
          <p:cNvSpPr/>
          <p:nvPr/>
        </p:nvSpPr>
        <p:spPr>
          <a:xfrm>
            <a:off x="5724128" y="566124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6414E5-518E-419D-87B2-C1FB6B076EB9}"/>
              </a:ext>
            </a:extLst>
          </p:cNvPr>
          <p:cNvSpPr txBox="1"/>
          <p:nvPr/>
        </p:nvSpPr>
        <p:spPr>
          <a:xfrm>
            <a:off x="6876256" y="41490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Settings</a:t>
            </a:r>
            <a:r>
              <a:rPr kumimoji="1" lang="ja-JP" altLang="en-US"/>
              <a:t>が現れる</a:t>
            </a:r>
            <a:endParaRPr kumimoji="1" lang="en-US" altLang="ja-JP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448B147-16CA-426E-8272-776D16E0FA13}"/>
              </a:ext>
            </a:extLst>
          </p:cNvPr>
          <p:cNvCxnSpPr>
            <a:stCxn id="17" idx="2"/>
            <a:endCxn id="16" idx="3"/>
          </p:cNvCxnSpPr>
          <p:nvPr/>
        </p:nvCxnSpPr>
        <p:spPr>
          <a:xfrm rot="5400000">
            <a:off x="6556202" y="4550435"/>
            <a:ext cx="1322856" cy="125881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B579FA-B985-4FBF-98CC-B4EE05B3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Step2 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E87E6B-6E39-4DDB-87D4-6D958DF9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6750397" cy="4946904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80E4D70-1CA0-4235-B42A-1623A2586CF8}"/>
              </a:ext>
            </a:extLst>
          </p:cNvPr>
          <p:cNvSpPr/>
          <p:nvPr/>
        </p:nvSpPr>
        <p:spPr>
          <a:xfrm>
            <a:off x="395536" y="63093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44C9C21-21C2-4417-873E-594B4ECA6DEC}"/>
              </a:ext>
            </a:extLst>
          </p:cNvPr>
          <p:cNvSpPr/>
          <p:nvPr/>
        </p:nvSpPr>
        <p:spPr>
          <a:xfrm>
            <a:off x="2411760" y="4005064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85D61F-3829-4B54-89AA-5FB59EFD6B66}"/>
              </a:ext>
            </a:extLst>
          </p:cNvPr>
          <p:cNvSpPr/>
          <p:nvPr/>
        </p:nvSpPr>
        <p:spPr>
          <a:xfrm>
            <a:off x="3419872" y="4005064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777472-9227-460B-9C04-51E1A65BC987}"/>
              </a:ext>
            </a:extLst>
          </p:cNvPr>
          <p:cNvSpPr/>
          <p:nvPr/>
        </p:nvSpPr>
        <p:spPr>
          <a:xfrm>
            <a:off x="4139952" y="4005064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8F2267E-F645-4243-88B7-52889B68625F}"/>
              </a:ext>
            </a:extLst>
          </p:cNvPr>
          <p:cNvSpPr/>
          <p:nvPr/>
        </p:nvSpPr>
        <p:spPr>
          <a:xfrm>
            <a:off x="0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92D2522-41C7-4973-A816-A1FBD907E134}"/>
              </a:ext>
            </a:extLst>
          </p:cNvPr>
          <p:cNvSpPr/>
          <p:nvPr/>
        </p:nvSpPr>
        <p:spPr>
          <a:xfrm>
            <a:off x="2627784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EBFED4-21DB-45B6-9E4D-A51516937BA4}"/>
              </a:ext>
            </a:extLst>
          </p:cNvPr>
          <p:cNvSpPr/>
          <p:nvPr/>
        </p:nvSpPr>
        <p:spPr>
          <a:xfrm>
            <a:off x="349188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68D7A-E46B-4747-9965-36BEEC5AB28F}"/>
              </a:ext>
            </a:extLst>
          </p:cNvPr>
          <p:cNvSpPr/>
          <p:nvPr/>
        </p:nvSpPr>
        <p:spPr>
          <a:xfrm>
            <a:off x="421196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A725F2-F05C-44EC-B855-6AFFB62326B9}"/>
              </a:ext>
            </a:extLst>
          </p:cNvPr>
          <p:cNvSpPr txBox="1"/>
          <p:nvPr/>
        </p:nvSpPr>
        <p:spPr>
          <a:xfrm>
            <a:off x="323528" y="1196752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70690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2758FB-B854-457F-BD5A-0E7EFBD9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4" y="1988840"/>
            <a:ext cx="8785746" cy="22322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こんな画面がでたら</a:t>
            </a:r>
            <a:r>
              <a:rPr kumimoji="1" lang="ja-JP" altLang="en-US" sz="280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/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81704-B71D-4D87-8D2B-A46C7273551A}"/>
              </a:ext>
            </a:extLst>
          </p:cNvPr>
          <p:cNvSpPr txBox="1"/>
          <p:nvPr/>
        </p:nvSpPr>
        <p:spPr>
          <a:xfrm>
            <a:off x="683568" y="126876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もしクリックが早すぎる</a:t>
            </a:r>
            <a:r>
              <a:rPr lang="ja-JP" altLang="en-US" sz="3200"/>
              <a:t>と・・・</a:t>
            </a:r>
            <a:endParaRPr kumimoji="1" lang="ja-JP" altLang="en-US" sz="3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200800" cy="32821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47664" y="2276872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0310CA-75C4-4CD2-982A-2F096C3F7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F8C16A-0512-4C0D-8B99-CE6685CF4ACB}"/>
              </a:ext>
            </a:extLst>
          </p:cNvPr>
          <p:cNvSpPr txBox="1"/>
          <p:nvPr/>
        </p:nvSpPr>
        <p:spPr>
          <a:xfrm>
            <a:off x="323528" y="2348880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https://github-watanabe.github.io/pages-sample/</a:t>
            </a:r>
            <a:r>
              <a:rPr lang="en-US" altLang="ja-JP" sz="2800">
                <a:solidFill>
                  <a:srgbClr val="FF0000"/>
                </a:solidFill>
              </a:rPr>
              <a:t>?1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7FFB9-AE2E-4112-B222-DD29DBC1D5B8}"/>
              </a:ext>
            </a:extLst>
          </p:cNvPr>
          <p:cNvSpPr txBox="1"/>
          <p:nvPr/>
        </p:nvSpPr>
        <p:spPr>
          <a:xfrm>
            <a:off x="179512" y="1268760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もし、しばらくまってリロードしても</a:t>
            </a:r>
            <a:r>
              <a:rPr kumimoji="1" lang="en-US" altLang="ja-JP" sz="2400"/>
              <a:t>404</a:t>
            </a:r>
            <a:r>
              <a:rPr kumimoji="1" lang="ja-JP" altLang="en-US" sz="2400"/>
              <a:t>のままだったら、</a:t>
            </a:r>
            <a:endParaRPr kumimoji="1" lang="en-US" altLang="ja-JP" sz="2400"/>
          </a:p>
          <a:p>
            <a:r>
              <a:rPr lang="ja-JP" altLang="en-US" sz="2400"/>
              <a:t>アドレスの最後に「</a:t>
            </a:r>
            <a:r>
              <a:rPr lang="en-US" altLang="ja-JP" sz="2400"/>
              <a:t>?1</a:t>
            </a:r>
            <a:r>
              <a:rPr lang="ja-JP" altLang="en-US" sz="2400"/>
              <a:t>」を追加してエンターキーを入力</a:t>
            </a:r>
            <a:endParaRPr kumimoji="1" lang="ja-JP" altLang="en-US" sz="2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5E5D65-55E2-424C-8CB4-18C6965DC4B7}"/>
              </a:ext>
            </a:extLst>
          </p:cNvPr>
          <p:cNvCxnSpPr/>
          <p:nvPr/>
        </p:nvCxnSpPr>
        <p:spPr>
          <a:xfrm>
            <a:off x="1475656" y="2852936"/>
            <a:ext cx="266429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4CA8C-DF99-4322-841C-14211039FDF9}"/>
              </a:ext>
            </a:extLst>
          </p:cNvPr>
          <p:cNvSpPr txBox="1"/>
          <p:nvPr/>
        </p:nvSpPr>
        <p:spPr>
          <a:xfrm>
            <a:off x="1564114" y="29969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アカウント名</a:t>
            </a:r>
          </a:p>
        </p:txBody>
      </p:sp>
    </p:spTree>
    <p:extLst>
      <p:ext uri="{BB962C8B-B14F-4D97-AF65-F5344CB8AC3E}">
        <p14:creationId xmlns:p14="http://schemas.microsoft.com/office/powerpoint/2010/main" val="406941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862889" cy="5120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51520" y="8367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数字認識を確認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115616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203848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3989549" y="178849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ニューラルネットへの</a:t>
            </a:r>
            <a:endParaRPr lang="en-US" altLang="ja-JP"/>
          </a:p>
          <a:p>
            <a:r>
              <a:rPr kumimoji="1" lang="ja-JP" altLang="en-US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8400</TotalTime>
  <Words>250</Words>
  <Application>Microsoft Office PowerPoint</Application>
  <PresentationFormat>画面に合わせる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1696</cp:revision>
  <dcterms:created xsi:type="dcterms:W3CDTF">2019-01-02T05:23:01Z</dcterms:created>
  <dcterms:modified xsi:type="dcterms:W3CDTF">2021-11-03T11:53:29Z</dcterms:modified>
</cp:coreProperties>
</file>