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71" r:id="rId4"/>
    <p:sldId id="273" r:id="rId5"/>
    <p:sldId id="274" r:id="rId6"/>
    <p:sldId id="272" r:id="rId7"/>
    <p:sldId id="275" r:id="rId8"/>
    <p:sldId id="269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0CB64F1-8A38-4A98-AA14-C36C91E3CC13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D8B9C8E-8EFE-4447-92FF-484D487E193C}"/>
              </a:ext>
            </a:extLst>
          </p:cNvPr>
          <p:cNvSpPr/>
          <p:nvPr/>
        </p:nvSpPr>
        <p:spPr>
          <a:xfrm>
            <a:off x="281651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C252DE7-BA25-42CE-B9D2-5DBD114C05F6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9258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803CF274-053C-4178-A350-E9E0BA356A18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1BA688-BEA4-4D22-BEE5-FF0B8B82179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E1351E-E8E1-4E1A-9CAA-54D5F7720AA6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B740936-C244-4709-B43C-DF79060288AD}"/>
              </a:ext>
            </a:extLst>
          </p:cNvPr>
          <p:cNvSpPr/>
          <p:nvPr/>
        </p:nvSpPr>
        <p:spPr>
          <a:xfrm>
            <a:off x="971600" y="1268760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EE2ABC-8AF0-429D-8ECF-FB2CDCF75950}"/>
              </a:ext>
            </a:extLst>
          </p:cNvPr>
          <p:cNvSpPr txBox="1"/>
          <p:nvPr/>
        </p:nvSpPr>
        <p:spPr>
          <a:xfrm>
            <a:off x="1060350" y="692696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C3606EB-E54F-4D41-991C-15940FF2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62D25231-B317-46F1-BD4C-CF8B40C57F5C}"/>
              </a:ext>
            </a:extLst>
          </p:cNvPr>
          <p:cNvSpPr/>
          <p:nvPr/>
        </p:nvSpPr>
        <p:spPr>
          <a:xfrm>
            <a:off x="324856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50B6F1-7574-4027-BCD6-DA93A1E3CC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43808" y="234888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134EC4F8-6601-4A73-8C47-53158FED3B38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711368-9B1E-4875-8F09-7CB96A4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楕円 4">
            <a:extLst>
              <a:ext uri="{FF2B5EF4-FFF2-40B4-BE49-F238E27FC236}">
                <a16:creationId xmlns:a16="http://schemas.microsoft.com/office/drawing/2014/main" id="{369C1AF0-CF63-4907-A230-A8D5C2F2CC70}"/>
              </a:ext>
            </a:extLst>
          </p:cNvPr>
          <p:cNvSpPr/>
          <p:nvPr/>
        </p:nvSpPr>
        <p:spPr>
          <a:xfrm>
            <a:off x="19077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41F10CF1-4145-45B9-8855-269A023468A7}"/>
              </a:ext>
            </a:extLst>
          </p:cNvPr>
          <p:cNvSpPr/>
          <p:nvPr/>
        </p:nvSpPr>
        <p:spPr>
          <a:xfrm>
            <a:off x="219573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DA26C34-2043-47F1-A1DE-1DD5AF9937AA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277180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6EDF41A-D877-4CB3-81BB-67004929E517}"/>
              </a:ext>
            </a:extLst>
          </p:cNvPr>
          <p:cNvSpPr/>
          <p:nvPr/>
        </p:nvSpPr>
        <p:spPr>
          <a:xfrm>
            <a:off x="118762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682B83-EE6C-4ED2-89B8-AB2794D558C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47565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4F670315-CE6D-4CBA-8B63-485B38595847}"/>
              </a:ext>
            </a:extLst>
          </p:cNvPr>
          <p:cNvSpPr/>
          <p:nvPr/>
        </p:nvSpPr>
        <p:spPr>
          <a:xfrm>
            <a:off x="26277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6AFE597-943B-48E5-A97D-B9E764CD8AEF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82BC3DE-14C9-4CB0-9B5B-B70558DEBB27}"/>
              </a:ext>
            </a:extLst>
          </p:cNvPr>
          <p:cNvSpPr/>
          <p:nvPr/>
        </p:nvSpPr>
        <p:spPr>
          <a:xfrm>
            <a:off x="1043608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9BA4046D-D152-43D0-9E70-537CDFDA19BA}"/>
              </a:ext>
            </a:extLst>
          </p:cNvPr>
          <p:cNvSpPr/>
          <p:nvPr/>
        </p:nvSpPr>
        <p:spPr>
          <a:xfrm>
            <a:off x="1936279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F7FBFBC-E58C-4978-BD77-E61D6ACEB16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371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6C1B2-4C78-4944-B796-E69CA23B6994}"/>
              </a:ext>
            </a:extLst>
          </p:cNvPr>
          <p:cNvSpPr txBox="1"/>
          <p:nvPr/>
        </p:nvSpPr>
        <p:spPr>
          <a:xfrm>
            <a:off x="130173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3" name="右矢印 43">
            <a:extLst>
              <a:ext uri="{FF2B5EF4-FFF2-40B4-BE49-F238E27FC236}">
                <a16:creationId xmlns:a16="http://schemas.microsoft.com/office/drawing/2014/main" id="{479BF59F-FD42-4126-A0BE-496D44F1595A}"/>
              </a:ext>
            </a:extLst>
          </p:cNvPr>
          <p:cNvSpPr/>
          <p:nvPr/>
        </p:nvSpPr>
        <p:spPr>
          <a:xfrm>
            <a:off x="4499992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A467568D-9474-473F-8C87-1E91692ED1F8}"/>
              </a:ext>
            </a:extLst>
          </p:cNvPr>
          <p:cNvSpPr/>
          <p:nvPr/>
        </p:nvSpPr>
        <p:spPr>
          <a:xfrm>
            <a:off x="63001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9251320F-CD77-4E16-9E24-0CA651713113}"/>
              </a:ext>
            </a:extLst>
          </p:cNvPr>
          <p:cNvSpPr/>
          <p:nvPr/>
        </p:nvSpPr>
        <p:spPr>
          <a:xfrm>
            <a:off x="6588224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BE400F1-AD19-4912-91C9-E789D35ECD6E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7164288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3BA12289-C0BD-401D-B9E9-D62AE9BAA18E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05B6EAA-D1CB-4A5A-B3D2-D131B4F56F84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58681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2CDBFAC-917D-4574-922E-98FE68B31A95}"/>
              </a:ext>
            </a:extLst>
          </p:cNvPr>
          <p:cNvCxnSpPr>
            <a:cxnSpLocks/>
          </p:cNvCxnSpPr>
          <p:nvPr/>
        </p:nvCxnSpPr>
        <p:spPr>
          <a:xfrm>
            <a:off x="658822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E9313F2-B58C-49F3-897A-549F4245ABF2}"/>
              </a:ext>
            </a:extLst>
          </p:cNvPr>
          <p:cNvSpPr/>
          <p:nvPr/>
        </p:nvSpPr>
        <p:spPr>
          <a:xfrm>
            <a:off x="5436096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A356490E-30C2-4F30-BEC4-525AA72F8FE4}"/>
              </a:ext>
            </a:extLst>
          </p:cNvPr>
          <p:cNvSpPr/>
          <p:nvPr/>
        </p:nvSpPr>
        <p:spPr>
          <a:xfrm>
            <a:off x="7020272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A88F915-DE9B-488D-952D-EE50ADE2EEA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848364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78B4D541-00B8-4CE0-904F-BEA9C47D54EE}"/>
              </a:ext>
            </a:extLst>
          </p:cNvPr>
          <p:cNvSpPr/>
          <p:nvPr/>
        </p:nvSpPr>
        <p:spPr>
          <a:xfrm>
            <a:off x="7668344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71F21CE-0EC0-42C2-9990-80EE9C3E4B58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308304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C4DDB1B6-E398-4537-B0B2-0EF85AE86B5A}"/>
              </a:ext>
            </a:extLst>
          </p:cNvPr>
          <p:cNvSpPr/>
          <p:nvPr/>
        </p:nvSpPr>
        <p:spPr>
          <a:xfrm>
            <a:off x="702027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43">
            <a:extLst>
              <a:ext uri="{FF2B5EF4-FFF2-40B4-BE49-F238E27FC236}">
                <a16:creationId xmlns:a16="http://schemas.microsoft.com/office/drawing/2014/main" id="{F98F6186-C78A-4FD6-B585-D5AAB0B2B86A}"/>
              </a:ext>
            </a:extLst>
          </p:cNvPr>
          <p:cNvSpPr/>
          <p:nvPr/>
        </p:nvSpPr>
        <p:spPr>
          <a:xfrm rot="2700000">
            <a:off x="4617287" y="268220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4">
            <a:extLst>
              <a:ext uri="{FF2B5EF4-FFF2-40B4-BE49-F238E27FC236}">
                <a16:creationId xmlns:a16="http://schemas.microsoft.com/office/drawing/2014/main" id="{1ED739B6-6681-44FF-83C9-4F3FAB48A8A5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97C33BA-9A68-4986-BECD-10AC7C6F860D}"/>
              </a:ext>
            </a:extLst>
          </p:cNvPr>
          <p:cNvCxnSpPr>
            <a:cxnSpLocks/>
          </p:cNvCxnSpPr>
          <p:nvPr/>
        </p:nvCxnSpPr>
        <p:spPr>
          <a:xfrm>
            <a:off x="5535394" y="242088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E43DDBB-DBE3-4947-B033-5E7EBE5AE12A}"/>
              </a:ext>
            </a:extLst>
          </p:cNvPr>
          <p:cNvSpPr/>
          <p:nvPr/>
        </p:nvSpPr>
        <p:spPr>
          <a:xfrm>
            <a:off x="5148064" y="206084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6714F21-C417-4478-8ED8-88F2AA204DF6}"/>
              </a:ext>
            </a:extLst>
          </p:cNvPr>
          <p:cNvSpPr txBox="1"/>
          <p:nvPr/>
        </p:nvSpPr>
        <p:spPr>
          <a:xfrm>
            <a:off x="5148064" y="213285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CBC2F11-5A46-4328-AB8D-F9FEFBC7AC0B}"/>
              </a:ext>
            </a:extLst>
          </p:cNvPr>
          <p:cNvSpPr txBox="1"/>
          <p:nvPr/>
        </p:nvSpPr>
        <p:spPr>
          <a:xfrm>
            <a:off x="3851920" y="335699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</p:spTree>
    <p:extLst>
      <p:ext uri="{BB962C8B-B14F-4D97-AF65-F5344CB8AC3E}">
        <p14:creationId xmlns:p14="http://schemas.microsoft.com/office/powerpoint/2010/main" val="157618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C276EB6-85F4-4396-83D2-A9C83E875D21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34C92643-842F-4420-B1AB-B24BB0640532}"/>
              </a:ext>
            </a:extLst>
          </p:cNvPr>
          <p:cNvSpPr/>
          <p:nvPr/>
        </p:nvSpPr>
        <p:spPr>
          <a:xfrm>
            <a:off x="2771800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DCD785-FFB3-469E-93A7-B358E61BBA1D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47864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22CD3A2-E054-4AE3-BF04-353812EA1F74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CA424D-82AC-4A6A-A866-F1328818599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06A107-5BD3-4F11-ADEF-71F6D7712A45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7839D5-B2B4-4DF3-8EA2-4F5113C87D15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EE07FA1-8010-4732-ABD0-27AB828EBE06}"/>
              </a:ext>
            </a:extLst>
          </p:cNvPr>
          <p:cNvSpPr/>
          <p:nvPr/>
        </p:nvSpPr>
        <p:spPr>
          <a:xfrm>
            <a:off x="188865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17E5C27-5E34-4F59-B15E-A94A86C5970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1674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B7D3248A-AAFC-4D32-9E7F-CB8A57FCDEBB}"/>
              </a:ext>
            </a:extLst>
          </p:cNvPr>
          <p:cNvSpPr/>
          <p:nvPr/>
        </p:nvSpPr>
        <p:spPr>
          <a:xfrm>
            <a:off x="3203848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6BC64FA-F8C8-4B22-9CDB-2D091046A34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843808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46FE8235-A4CE-4A55-B302-A5C923987B9C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8139F9A4-F220-4D56-96C6-3DE18225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A13295-775A-40E9-8ECD-FDAEFDEDA3B9}"/>
              </a:ext>
            </a:extLst>
          </p:cNvPr>
          <p:cNvSpPr txBox="1"/>
          <p:nvPr/>
        </p:nvSpPr>
        <p:spPr>
          <a:xfrm>
            <a:off x="1043608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AC8734A9-2A9C-4694-932F-C7B856609B68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BF136F99-A7C4-49DE-8CA2-6184EDEA91EA}"/>
              </a:ext>
            </a:extLst>
          </p:cNvPr>
          <p:cNvSpPr/>
          <p:nvPr/>
        </p:nvSpPr>
        <p:spPr>
          <a:xfrm>
            <a:off x="212372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2C449B6-DC52-4152-B77A-47A15C1CD4EB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269979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1C78F079-BC22-4765-823D-CB7371C2AF91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C350D91-3BCD-417E-8E3B-5403B2D35AAF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869CE33-3CD2-4A44-ADBA-35B29F204352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4F6C015-7202-4228-9673-1CAA5CAEA19F}"/>
              </a:ext>
            </a:extLst>
          </p:cNvPr>
          <p:cNvSpPr/>
          <p:nvPr/>
        </p:nvSpPr>
        <p:spPr>
          <a:xfrm>
            <a:off x="971600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3BBDBFD-BF5A-4085-87C8-97761843342E}"/>
              </a:ext>
            </a:extLst>
          </p:cNvPr>
          <p:cNvSpPr txBox="1"/>
          <p:nvPr/>
        </p:nvSpPr>
        <p:spPr>
          <a:xfrm>
            <a:off x="899592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2294F6D5-38A9-4C7B-B60B-7FDDFCE8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49" name="楕円 4">
            <a:extLst>
              <a:ext uri="{FF2B5EF4-FFF2-40B4-BE49-F238E27FC236}">
                <a16:creationId xmlns:a16="http://schemas.microsoft.com/office/drawing/2014/main" id="{9E89ED9E-B079-499C-BFBD-3386EF82401D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EF9E70-A86B-47E4-9EF0-171BA2E7B59A}"/>
              </a:ext>
            </a:extLst>
          </p:cNvPr>
          <p:cNvSpPr txBox="1"/>
          <p:nvPr/>
        </p:nvSpPr>
        <p:spPr>
          <a:xfrm>
            <a:off x="26277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971B4A27-C925-4459-826D-9064461CB6E3}"/>
              </a:ext>
            </a:extLst>
          </p:cNvPr>
          <p:cNvSpPr/>
          <p:nvPr/>
        </p:nvSpPr>
        <p:spPr>
          <a:xfrm rot="18900000">
            <a:off x="4617287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285989C1-E5F6-4B35-B3BF-E2AF6F7E1E90}"/>
              </a:ext>
            </a:extLst>
          </p:cNvPr>
          <p:cNvSpPr/>
          <p:nvPr/>
        </p:nvSpPr>
        <p:spPr>
          <a:xfrm>
            <a:off x="5438006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4">
            <a:extLst>
              <a:ext uri="{FF2B5EF4-FFF2-40B4-BE49-F238E27FC236}">
                <a16:creationId xmlns:a16="http://schemas.microsoft.com/office/drawing/2014/main" id="{6DF32EC5-C33B-41DF-B146-6E9A8C8E3D9A}"/>
              </a:ext>
            </a:extLst>
          </p:cNvPr>
          <p:cNvSpPr/>
          <p:nvPr/>
        </p:nvSpPr>
        <p:spPr>
          <a:xfrm>
            <a:off x="630019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1 つの角を切り取り 1 つの角を丸める 66">
            <a:extLst>
              <a:ext uri="{FF2B5EF4-FFF2-40B4-BE49-F238E27FC236}">
                <a16:creationId xmlns:a16="http://schemas.microsoft.com/office/drawing/2014/main" id="{C52C5256-B39D-485B-874D-F184436772F3}"/>
              </a:ext>
            </a:extLst>
          </p:cNvPr>
          <p:cNvSpPr/>
          <p:nvPr/>
        </p:nvSpPr>
        <p:spPr>
          <a:xfrm>
            <a:off x="7236296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C8DC879-B653-4FE2-A836-2F2BEC3F3158}"/>
              </a:ext>
            </a:extLst>
          </p:cNvPr>
          <p:cNvCxnSpPr>
            <a:cxnSpLocks/>
            <a:stCxn id="67" idx="1"/>
          </p:cNvCxnSpPr>
          <p:nvPr/>
        </p:nvCxnSpPr>
        <p:spPr>
          <a:xfrm>
            <a:off x="7812360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7577468F-20A1-4BCE-A0DD-46DDAD0FD6BE}"/>
              </a:ext>
            </a:extLst>
          </p:cNvPr>
          <p:cNvSpPr/>
          <p:nvPr/>
        </p:nvSpPr>
        <p:spPr>
          <a:xfrm>
            <a:off x="558011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452063E-3591-41DB-85AA-355EE570DE63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86814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4270147-6415-4994-8617-C24BF704D7DC}"/>
              </a:ext>
            </a:extLst>
          </p:cNvPr>
          <p:cNvCxnSpPr>
            <a:cxnSpLocks/>
          </p:cNvCxnSpPr>
          <p:nvPr/>
        </p:nvCxnSpPr>
        <p:spPr>
          <a:xfrm>
            <a:off x="658822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85285322-DE0E-4C00-A70F-FCC26A598807}"/>
              </a:ext>
            </a:extLst>
          </p:cNvPr>
          <p:cNvSpPr/>
          <p:nvPr/>
        </p:nvSpPr>
        <p:spPr>
          <a:xfrm>
            <a:off x="7668344" y="2183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9588CC5-E7CF-4A98-AAEF-1ED8D8435D4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7308304" y="232717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4">
            <a:extLst>
              <a:ext uri="{FF2B5EF4-FFF2-40B4-BE49-F238E27FC236}">
                <a16:creationId xmlns:a16="http://schemas.microsoft.com/office/drawing/2014/main" id="{0EA0D481-F4C2-4D7E-B540-5F727D38E895}"/>
              </a:ext>
            </a:extLst>
          </p:cNvPr>
          <p:cNvSpPr/>
          <p:nvPr/>
        </p:nvSpPr>
        <p:spPr>
          <a:xfrm>
            <a:off x="702027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4">
            <a:extLst>
              <a:ext uri="{FF2B5EF4-FFF2-40B4-BE49-F238E27FC236}">
                <a16:creationId xmlns:a16="http://schemas.microsoft.com/office/drawing/2014/main" id="{EFC41EDA-5E09-4AA0-85A9-B81B88C6D65F}"/>
              </a:ext>
            </a:extLst>
          </p:cNvPr>
          <p:cNvSpPr/>
          <p:nvPr/>
        </p:nvSpPr>
        <p:spPr>
          <a:xfrm>
            <a:off x="622818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1 つの角を切り取り 1 つの角を丸める 75">
            <a:extLst>
              <a:ext uri="{FF2B5EF4-FFF2-40B4-BE49-F238E27FC236}">
                <a16:creationId xmlns:a16="http://schemas.microsoft.com/office/drawing/2014/main" id="{539783FD-3C0A-4714-879B-24FEDDCF2275}"/>
              </a:ext>
            </a:extLst>
          </p:cNvPr>
          <p:cNvSpPr/>
          <p:nvPr/>
        </p:nvSpPr>
        <p:spPr>
          <a:xfrm>
            <a:off x="716428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9FEB5F0-633B-4D68-80A5-E7437ABDE8D6}"/>
              </a:ext>
            </a:extLst>
          </p:cNvPr>
          <p:cNvCxnSpPr>
            <a:cxnSpLocks/>
            <a:stCxn id="76" idx="1"/>
          </p:cNvCxnSpPr>
          <p:nvPr/>
        </p:nvCxnSpPr>
        <p:spPr>
          <a:xfrm>
            <a:off x="774035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2B374B2F-DB0D-4164-BA0E-BAA7A21492D4}"/>
              </a:ext>
            </a:extLst>
          </p:cNvPr>
          <p:cNvSpPr/>
          <p:nvPr/>
        </p:nvSpPr>
        <p:spPr>
          <a:xfrm>
            <a:off x="550810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56449EA-6A07-4C38-8DB6-8A622A8AF769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79613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0506047-752E-4B02-A4B4-7572D4694021}"/>
              </a:ext>
            </a:extLst>
          </p:cNvPr>
          <p:cNvCxnSpPr>
            <a:cxnSpLocks/>
          </p:cNvCxnSpPr>
          <p:nvPr/>
        </p:nvCxnSpPr>
        <p:spPr>
          <a:xfrm>
            <a:off x="651621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221202AF-F25C-454D-B817-EA01C7AB1CE2}"/>
              </a:ext>
            </a:extLst>
          </p:cNvPr>
          <p:cNvSpPr/>
          <p:nvPr/>
        </p:nvSpPr>
        <p:spPr>
          <a:xfrm>
            <a:off x="5364088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997EB55-343B-459E-9528-4CC5AE99B568}"/>
              </a:ext>
            </a:extLst>
          </p:cNvPr>
          <p:cNvSpPr/>
          <p:nvPr/>
        </p:nvSpPr>
        <p:spPr>
          <a:xfrm>
            <a:off x="6923881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4320BFC-05E1-4CAF-BF8C-55BA7AD4318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7751973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4">
            <a:extLst>
              <a:ext uri="{FF2B5EF4-FFF2-40B4-BE49-F238E27FC236}">
                <a16:creationId xmlns:a16="http://schemas.microsoft.com/office/drawing/2014/main" id="{9EF0ADEA-CB87-4C13-8C61-9ABF6494214C}"/>
              </a:ext>
            </a:extLst>
          </p:cNvPr>
          <p:cNvSpPr/>
          <p:nvPr/>
        </p:nvSpPr>
        <p:spPr>
          <a:xfrm>
            <a:off x="759633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27A12D0-F76C-473F-8AD1-EDE61610CE11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7236296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4">
            <a:extLst>
              <a:ext uri="{FF2B5EF4-FFF2-40B4-BE49-F238E27FC236}">
                <a16:creationId xmlns:a16="http://schemas.microsoft.com/office/drawing/2014/main" id="{7326DBB5-5C29-4A94-A070-934B6A1DDEEA}"/>
              </a:ext>
            </a:extLst>
          </p:cNvPr>
          <p:cNvSpPr/>
          <p:nvPr/>
        </p:nvSpPr>
        <p:spPr>
          <a:xfrm>
            <a:off x="694826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43">
            <a:extLst>
              <a:ext uri="{FF2B5EF4-FFF2-40B4-BE49-F238E27FC236}">
                <a16:creationId xmlns:a16="http://schemas.microsoft.com/office/drawing/2014/main" id="{FAC0A50E-B934-4AB1-B0FD-1EF765F41490}"/>
              </a:ext>
            </a:extLst>
          </p:cNvPr>
          <p:cNvSpPr/>
          <p:nvPr/>
        </p:nvSpPr>
        <p:spPr>
          <a:xfrm>
            <a:off x="4572000" y="170080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右矢印 43">
            <a:extLst>
              <a:ext uri="{FF2B5EF4-FFF2-40B4-BE49-F238E27FC236}">
                <a16:creationId xmlns:a16="http://schemas.microsoft.com/office/drawing/2014/main" id="{6CE09BF5-785E-460C-80B1-F610318D78B4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4">
            <a:extLst>
              <a:ext uri="{FF2B5EF4-FFF2-40B4-BE49-F238E27FC236}">
                <a16:creationId xmlns:a16="http://schemas.microsoft.com/office/drawing/2014/main" id="{D81708D4-6AD4-47C2-825E-81656D6AF986}"/>
              </a:ext>
            </a:extLst>
          </p:cNvPr>
          <p:cNvSpPr/>
          <p:nvPr/>
        </p:nvSpPr>
        <p:spPr>
          <a:xfrm>
            <a:off x="6084168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E12AA6B-65B0-4FDE-89EF-B15AAB6850E2}"/>
              </a:ext>
            </a:extLst>
          </p:cNvPr>
          <p:cNvCxnSpPr>
            <a:cxnSpLocks/>
          </p:cNvCxnSpPr>
          <p:nvPr/>
        </p:nvCxnSpPr>
        <p:spPr>
          <a:xfrm>
            <a:off x="5679410" y="32849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07BB9B84-B12B-42A2-9717-4690CB48F27A}"/>
              </a:ext>
            </a:extLst>
          </p:cNvPr>
          <p:cNvSpPr/>
          <p:nvPr/>
        </p:nvSpPr>
        <p:spPr>
          <a:xfrm>
            <a:off x="5292080" y="292494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D2FCEC7-0070-46AB-B540-33A2EF001820}"/>
              </a:ext>
            </a:extLst>
          </p:cNvPr>
          <p:cNvSpPr txBox="1"/>
          <p:nvPr/>
        </p:nvSpPr>
        <p:spPr>
          <a:xfrm>
            <a:off x="5292080" y="299695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979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86231D7-0E5B-403A-A5D6-4D1B357F8A50}"/>
              </a:ext>
            </a:extLst>
          </p:cNvPr>
          <p:cNvSpPr/>
          <p:nvPr/>
        </p:nvSpPr>
        <p:spPr>
          <a:xfrm>
            <a:off x="147565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F6AF034-54F1-4AD1-8C1E-03AE6DE3B5EF}"/>
              </a:ext>
            </a:extLst>
          </p:cNvPr>
          <p:cNvSpPr/>
          <p:nvPr/>
        </p:nvSpPr>
        <p:spPr>
          <a:xfrm>
            <a:off x="2483768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A18B7F2-6DDB-417D-A22D-708F95513FF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59832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7848E05-8C41-427B-81F0-73BDB9D24473}"/>
              </a:ext>
            </a:extLst>
          </p:cNvPr>
          <p:cNvSpPr/>
          <p:nvPr/>
        </p:nvSpPr>
        <p:spPr>
          <a:xfrm>
            <a:off x="75557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75B145B-DF4B-499F-8931-7F1332A20CB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360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05754FD2-E451-4362-9B4E-94E45048C88F}"/>
              </a:ext>
            </a:extLst>
          </p:cNvPr>
          <p:cNvSpPr/>
          <p:nvPr/>
        </p:nvSpPr>
        <p:spPr>
          <a:xfrm>
            <a:off x="21957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9B0B138-A2CE-4DF2-AB92-D3912411716E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9641172-AEE3-4F51-BFEE-B2A44A514EBE}"/>
              </a:ext>
            </a:extLst>
          </p:cNvPr>
          <p:cNvSpPr/>
          <p:nvPr/>
        </p:nvSpPr>
        <p:spPr>
          <a:xfrm>
            <a:off x="29158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3FD918-0CD8-44A5-A9B3-76856F157413}"/>
              </a:ext>
            </a:extLst>
          </p:cNvPr>
          <p:cNvCxnSpPr>
            <a:cxnSpLocks/>
          </p:cNvCxnSpPr>
          <p:nvPr/>
        </p:nvCxnSpPr>
        <p:spPr>
          <a:xfrm>
            <a:off x="24837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F8C807-F55A-45ED-BC2B-69981DD76E5C}"/>
              </a:ext>
            </a:extLst>
          </p:cNvPr>
          <p:cNvSpPr/>
          <p:nvPr/>
        </p:nvSpPr>
        <p:spPr>
          <a:xfrm>
            <a:off x="611560" y="155679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C0357E-3AE8-4370-8962-BA7F01DF4232}"/>
              </a:ext>
            </a:extLst>
          </p:cNvPr>
          <p:cNvSpPr txBox="1"/>
          <p:nvPr/>
        </p:nvSpPr>
        <p:spPr>
          <a:xfrm>
            <a:off x="1331640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20B1079-552B-44D4-8BC6-854DB8D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7918908-432D-4EDE-8868-B2039696EC24}"/>
              </a:ext>
            </a:extLst>
          </p:cNvPr>
          <p:cNvSpPr/>
          <p:nvPr/>
        </p:nvSpPr>
        <p:spPr>
          <a:xfrm>
            <a:off x="169168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076E96D-EF5F-49D5-B4C1-854F2C722005}"/>
              </a:ext>
            </a:extLst>
          </p:cNvPr>
          <p:cNvSpPr/>
          <p:nvPr/>
        </p:nvSpPr>
        <p:spPr>
          <a:xfrm>
            <a:off x="2699792" y="49411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16F652-568C-4A58-A87D-9985356EDDD1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75856" y="52795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8E83446-3DA9-417E-9FB4-DE331CC69811}"/>
              </a:ext>
            </a:extLst>
          </p:cNvPr>
          <p:cNvSpPr/>
          <p:nvPr/>
        </p:nvSpPr>
        <p:spPr>
          <a:xfrm>
            <a:off x="97160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DC7215-1285-4685-9B58-D7D223452DA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25963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E997B86-F184-4F0C-951A-0FA5B24FD6B9}"/>
              </a:ext>
            </a:extLst>
          </p:cNvPr>
          <p:cNvSpPr/>
          <p:nvPr/>
        </p:nvSpPr>
        <p:spPr>
          <a:xfrm>
            <a:off x="24117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AFBB90-8991-49E8-8573-1E67825FB6C8}"/>
              </a:ext>
            </a:extLst>
          </p:cNvPr>
          <p:cNvCxnSpPr>
            <a:cxnSpLocks/>
          </p:cNvCxnSpPr>
          <p:nvPr/>
        </p:nvCxnSpPr>
        <p:spPr>
          <a:xfrm>
            <a:off x="197971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0B60E9D-9A44-4C8E-8726-261AD9C349C9}"/>
              </a:ext>
            </a:extLst>
          </p:cNvPr>
          <p:cNvSpPr/>
          <p:nvPr/>
        </p:nvSpPr>
        <p:spPr>
          <a:xfrm>
            <a:off x="313184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E85055-2FCA-4DB6-9EA5-103D05F1D435}"/>
              </a:ext>
            </a:extLst>
          </p:cNvPr>
          <p:cNvCxnSpPr>
            <a:cxnSpLocks/>
          </p:cNvCxnSpPr>
          <p:nvPr/>
        </p:nvCxnSpPr>
        <p:spPr>
          <a:xfrm>
            <a:off x="26997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89B552-FFF3-40AF-B317-652D78118502}"/>
              </a:ext>
            </a:extLst>
          </p:cNvPr>
          <p:cNvSpPr/>
          <p:nvPr/>
        </p:nvSpPr>
        <p:spPr>
          <a:xfrm>
            <a:off x="827584" y="47251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26FF16-DD22-4A73-B836-F3D7F130952A}"/>
              </a:ext>
            </a:extLst>
          </p:cNvPr>
          <p:cNvSpPr txBox="1"/>
          <p:nvPr/>
        </p:nvSpPr>
        <p:spPr>
          <a:xfrm>
            <a:off x="1547663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F500B17D-3EBE-45E0-8533-0D9AB38A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5BCC9F1B-6C0D-4FE8-B626-5551869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フォルダのイラスト">
            <a:extLst>
              <a:ext uri="{FF2B5EF4-FFF2-40B4-BE49-F238E27FC236}">
                <a16:creationId xmlns:a16="http://schemas.microsoft.com/office/drawing/2014/main" id="{A5C8042A-7B7E-441F-841F-C87DA76E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AA1F9E40-5820-43D6-AC60-57FCF0AC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953FA8E-95E0-4BB2-959A-B1259D97E83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32140" y="5460526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E43BA66-1330-406D-AA1E-39321E5CAC5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6109821" y="5182845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3614E54-571F-4024-99BE-674D2BE09BEE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16200000" flipH="1">
            <a:off x="6505865" y="4786801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138930-2C50-40B1-B25D-7931CF5BCDE7}"/>
              </a:ext>
            </a:extLst>
          </p:cNvPr>
          <p:cNvSpPr/>
          <p:nvPr/>
        </p:nvSpPr>
        <p:spPr>
          <a:xfrm>
            <a:off x="5004048" y="4725144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064DB5C-FC53-4BE8-BE58-12CB0E605A47}"/>
              </a:ext>
            </a:extLst>
          </p:cNvPr>
          <p:cNvCxnSpPr>
            <a:stCxn id="22" idx="6"/>
            <a:endCxn id="38" idx="0"/>
          </p:cNvCxnSpPr>
          <p:nvPr/>
        </p:nvCxnSpPr>
        <p:spPr>
          <a:xfrm flipV="1">
            <a:off x="3419872" y="4725144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05182EA-1A09-419F-B216-94633BC3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矢印: 下 42">
            <a:extLst>
              <a:ext uri="{FF2B5EF4-FFF2-40B4-BE49-F238E27FC236}">
                <a16:creationId xmlns:a16="http://schemas.microsoft.com/office/drawing/2014/main" id="{1F82EE67-E8BD-4793-8119-50B56025B619}"/>
              </a:ext>
            </a:extLst>
          </p:cNvPr>
          <p:cNvSpPr/>
          <p:nvPr/>
        </p:nvSpPr>
        <p:spPr>
          <a:xfrm>
            <a:off x="2123728" y="3284984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006B3B-37E8-432D-B3CE-48358D98EF1A}"/>
              </a:ext>
            </a:extLst>
          </p:cNvPr>
          <p:cNvSpPr txBox="1"/>
          <p:nvPr/>
        </p:nvSpPr>
        <p:spPr>
          <a:xfrm>
            <a:off x="5364088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A40AF8-CFC4-4D6B-BB3E-0332D820ED4D}"/>
              </a:ext>
            </a:extLst>
          </p:cNvPr>
          <p:cNvSpPr/>
          <p:nvPr/>
        </p:nvSpPr>
        <p:spPr>
          <a:xfrm>
            <a:off x="611560" y="450912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0374E4-4025-40A3-80A5-6CB028924133}"/>
              </a:ext>
            </a:extLst>
          </p:cNvPr>
          <p:cNvSpPr txBox="1"/>
          <p:nvPr/>
        </p:nvSpPr>
        <p:spPr>
          <a:xfrm>
            <a:off x="2915816" y="3356992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72A3C9-1CE6-481B-9186-47BAA1B6196B}"/>
              </a:ext>
            </a:extLst>
          </p:cNvPr>
          <p:cNvSpPr txBox="1"/>
          <p:nvPr/>
        </p:nvSpPr>
        <p:spPr>
          <a:xfrm>
            <a:off x="4034909" y="69269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F3FF7-29C6-48A0-9A78-4DA67BEFB525}"/>
              </a:ext>
            </a:extLst>
          </p:cNvPr>
          <p:cNvSpPr txBox="1"/>
          <p:nvPr/>
        </p:nvSpPr>
        <p:spPr>
          <a:xfrm>
            <a:off x="3491880" y="-302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clone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331BC8-7A06-432B-9A56-119D50E37A7A}"/>
              </a:ext>
            </a:extLst>
          </p:cNvPr>
          <p:cNvSpPr txBox="1">
            <a:spLocks/>
          </p:cNvSpPr>
          <p:nvPr/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45D69E9-0496-4085-B548-D3034BE994D2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3C19528-3B75-469C-946B-927331420253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6E746B-66C9-40CD-BF0D-03B3FFD0241C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8BF0E6-234C-4052-AC07-9A2CB2E8057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459F60-ACE8-4841-9472-97C728457803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89BE46-4C7F-41DF-84D3-93EBAFCD24E4}"/>
              </a:ext>
            </a:extLst>
          </p:cNvPr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E6CD672-4CDE-4277-86D5-CF24ED8C322A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9B7B516-904A-4DA6-B67B-92BED15C28F4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7DB66E-2929-4C09-8924-35A07E8CB9F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D9C8BA23-6E55-46A2-8A4B-3699B4AE03B2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3F00C6-8347-4914-B6B7-844740709C4D}"/>
              </a:ext>
            </a:extLst>
          </p:cNvPr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53265F6-5CE8-4A86-A2AF-23E5E6487500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FFFCF7-5F20-4078-9229-BC029AB019C8}"/>
              </a:ext>
            </a:extLst>
          </p:cNvPr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4042A-CF54-4EE4-9E3F-BA23DDD2ECCD}"/>
              </a:ext>
            </a:extLst>
          </p:cNvPr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F50A4-275F-42D7-9C4C-38441F74082D}"/>
              </a:ext>
            </a:extLst>
          </p:cNvPr>
          <p:cNvSpPr txBox="1"/>
          <p:nvPr/>
        </p:nvSpPr>
        <p:spPr>
          <a:xfrm>
            <a:off x="5436096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622491-32AD-4DD2-AA8D-AA6890913632}"/>
              </a:ext>
            </a:extLst>
          </p:cNvPr>
          <p:cNvSpPr txBox="1"/>
          <p:nvPr/>
        </p:nvSpPr>
        <p:spPr>
          <a:xfrm>
            <a:off x="539552" y="134076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A3C48B5F-CF03-47A1-9DA6-C987AF9BA99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0621003A-2EF4-4F76-B5B7-C2BC081B46B0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623463-B13C-44B6-ACC5-DFEB0915C40A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60BC52-1490-427B-8B99-21AA7F49429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225C837-8786-4FF5-A56C-3B2EC1E7613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78D4CD-20BA-48DB-A065-F98139D2AD3A}"/>
              </a:ext>
            </a:extLst>
          </p:cNvPr>
          <p:cNvCxnSpPr>
            <a:endCxn id="25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0EF8840-8B86-4577-AB17-4B18360258C4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C280B7-4B5C-4E20-B389-1714050BDAAA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81180E-197A-4DAE-A1C3-13D6BB4A57A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6C6D2EB-6CC3-4EC1-964A-6E603D243DBD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ECFB85-117E-453E-B80B-3135A6F7D6B4}"/>
              </a:ext>
            </a:extLst>
          </p:cNvPr>
          <p:cNvCxnSpPr>
            <a:endCxn id="30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BA06BE39-3F25-429F-A48E-DF801DDB23D8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0F2F30-79D1-424D-A0C3-057FF8F91393}"/>
              </a:ext>
            </a:extLst>
          </p:cNvPr>
          <p:cNvCxnSpPr>
            <a:endCxn id="32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0E16C5A8-3123-4ACC-AC64-5566E7773E55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10706F-E1F3-4DF1-B60D-8439CE298B6D}"/>
              </a:ext>
            </a:extLst>
          </p:cNvPr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5F2F6-2A62-4179-9444-06F9664D5076}"/>
              </a:ext>
            </a:extLst>
          </p:cNvPr>
          <p:cNvSpPr txBox="1"/>
          <p:nvPr/>
        </p:nvSpPr>
        <p:spPr>
          <a:xfrm>
            <a:off x="5652120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0A0B640-3031-4C4F-82CA-FC07C787B340}"/>
              </a:ext>
            </a:extLst>
          </p:cNvPr>
          <p:cNvCxnSpPr>
            <a:endCxn id="36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FBD406C-5AFA-4B44-A4B1-F232E0A9068E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BC5F44-C7B0-4C3E-8044-B6ECA99C3952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AFA22367-7891-4D50-8966-E6252D3531C8}"/>
              </a:ext>
            </a:extLst>
          </p:cNvPr>
          <p:cNvSpPr/>
          <p:nvPr/>
        </p:nvSpPr>
        <p:spPr>
          <a:xfrm rot="5400000">
            <a:off x="4139952" y="40770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CC39A5-656E-4BE8-B1C2-FE8523EDB5AA}"/>
              </a:ext>
            </a:extLst>
          </p:cNvPr>
          <p:cNvCxnSpPr>
            <a:endCxn id="40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F852D48-EFA3-4BBD-9472-467B0B9863D3}"/>
              </a:ext>
            </a:extLst>
          </p:cNvPr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1FF2DB4-6046-444D-8C34-6CF68A369E1D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push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0343BE-C1A7-4DDE-A590-757887AC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D467F32-1CB8-4E52-BB6E-A6E05AEC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A78E08-07F7-4236-80C9-9C9A3C17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D4A19EC-F1B3-41B0-B527-EC1E29D3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2">
            <a:extLst>
              <a:ext uri="{FF2B5EF4-FFF2-40B4-BE49-F238E27FC236}">
                <a16:creationId xmlns:a16="http://schemas.microsoft.com/office/drawing/2014/main" id="{269B4141-17C8-4B77-BEF4-40735F11E5AB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903C40F1-43D9-4B95-B78C-DD7656D07F00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68DAC2-0F28-4692-AD8A-49AE112F8D57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F25136-118E-4B57-A34B-D4F504C3EA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435A45D-950E-4881-9025-E976C1F0E788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FBF67F-93AC-49FB-9F07-6905D098DF0D}"/>
              </a:ext>
            </a:extLst>
          </p:cNvPr>
          <p:cNvCxnSpPr>
            <a:endCxn id="8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19A7E93-0641-4AD8-8E23-24245793035F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5F5BA5-4536-4326-84F4-6323B2E9326F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AAA73-898F-4CAD-8342-B8E960FD065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7883DD2-44B7-4B81-A75C-7F29E42884AC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ADF345-52DF-4B47-AD7E-3BA0DE359CF4}"/>
              </a:ext>
            </a:extLst>
          </p:cNvPr>
          <p:cNvCxnSpPr>
            <a:endCxn id="13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7DA6C6F-3380-48DB-A367-80B4540D2112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866BCA-8F35-4F04-9530-D38A15CAB48D}"/>
              </a:ext>
            </a:extLst>
          </p:cNvPr>
          <p:cNvCxnSpPr>
            <a:endCxn id="15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B038823-FA64-45D9-B4CC-43F4586E350E}"/>
              </a:ext>
            </a:extLst>
          </p:cNvPr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9C9608-51E6-4FA1-BB76-1B9124FD46D4}"/>
              </a:ext>
            </a:extLst>
          </p:cNvPr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BE1F-CC99-41B0-BF61-B3D53371B338}"/>
              </a:ext>
            </a:extLst>
          </p:cNvPr>
          <p:cNvSpPr txBox="1"/>
          <p:nvPr/>
        </p:nvSpPr>
        <p:spPr>
          <a:xfrm>
            <a:off x="539552" y="19592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680DFD-3CB4-4032-B607-8BBA038FCBE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4A4E2E-1C8A-4825-95ED-0D3857409C18}"/>
              </a:ext>
            </a:extLst>
          </p:cNvPr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0" name="角丸四角形 21">
            <a:extLst>
              <a:ext uri="{FF2B5EF4-FFF2-40B4-BE49-F238E27FC236}">
                <a16:creationId xmlns:a16="http://schemas.microsoft.com/office/drawing/2014/main" id="{4C87FE44-DED2-45DE-92B7-08968153FA0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2">
            <a:extLst>
              <a:ext uri="{FF2B5EF4-FFF2-40B4-BE49-F238E27FC236}">
                <a16:creationId xmlns:a16="http://schemas.microsoft.com/office/drawing/2014/main" id="{AFE91524-00BC-496E-B0BE-494EB68C15C4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F02DB14-6242-409D-A2D5-D2175FD24ADF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F40BAA-078C-4A3E-8280-6BC86F1FBB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0AD11-6EEA-42FC-840D-D954AAAE19E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0F9E4-4EB9-4F64-BB6B-40ACA800041A}"/>
              </a:ext>
            </a:extLst>
          </p:cNvPr>
          <p:cNvCxnSpPr>
            <a:endCxn id="26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7DBC67F3-6439-41B3-9138-3A4101A0441E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695F14E-8E14-46A1-B64D-0FB609B15330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D800E8-4DB5-402F-993F-BA40255825E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D37211-1C88-4C61-A881-A093C40477D2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21F5B2-2744-4EB5-8350-379EEF27F089}"/>
              </a:ext>
            </a:extLst>
          </p:cNvPr>
          <p:cNvCxnSpPr>
            <a:endCxn id="31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86D9AFC-B00D-4F9D-A611-EDB7B58FC451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C64E88-9A16-443C-858E-589650D3CF65}"/>
              </a:ext>
            </a:extLst>
          </p:cNvPr>
          <p:cNvCxnSpPr>
            <a:endCxn id="33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2A5FEFF7-14F7-4386-8CE1-067F92F0E06E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21D25FE-5BED-4E9B-90B3-636031DAAE2B}"/>
              </a:ext>
            </a:extLst>
          </p:cNvPr>
          <p:cNvSpPr txBox="1"/>
          <p:nvPr/>
        </p:nvSpPr>
        <p:spPr>
          <a:xfrm>
            <a:off x="611560" y="45515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B92FA2-2F69-4129-A480-AF2405F558CB}"/>
              </a:ext>
            </a:extLst>
          </p:cNvPr>
          <p:cNvSpPr txBox="1"/>
          <p:nvPr/>
        </p:nvSpPr>
        <p:spPr>
          <a:xfrm>
            <a:off x="5580112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D0DC340-935B-476A-B5BB-44B22E177695}"/>
              </a:ext>
            </a:extLst>
          </p:cNvPr>
          <p:cNvCxnSpPr>
            <a:endCxn id="37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6DC3BADB-A1D7-444A-A99D-A953DD562096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2CC80B-88F2-4AAA-8563-E99966CC6230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43">
            <a:extLst>
              <a:ext uri="{FF2B5EF4-FFF2-40B4-BE49-F238E27FC236}">
                <a16:creationId xmlns:a16="http://schemas.microsoft.com/office/drawing/2014/main" id="{23F59E7C-FA14-4842-BF93-3FBA05727F92}"/>
              </a:ext>
            </a:extLst>
          </p:cNvPr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DA16B3-9A22-43E0-B677-1F6139DA2EB6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fetch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309C19-5274-457B-B0F2-12D0251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42E551F-7583-4CAD-BC6E-3C9DB76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55AA06-81D4-4D12-894C-BDA6FE8B7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357A82-15C4-431F-918E-CA3FA5F5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F34CD78-2554-40E4-B152-67C6A2610038}"/>
              </a:ext>
            </a:extLst>
          </p:cNvPr>
          <p:cNvSpPr/>
          <p:nvPr/>
        </p:nvSpPr>
        <p:spPr>
          <a:xfrm>
            <a:off x="212372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12D20EF-055F-46D6-B717-21AB62A9A39F}"/>
              </a:ext>
            </a:extLst>
          </p:cNvPr>
          <p:cNvSpPr/>
          <p:nvPr/>
        </p:nvSpPr>
        <p:spPr>
          <a:xfrm>
            <a:off x="140364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2309C1-41F8-45F9-AB8C-043C7B6C5E8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168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ADEE1015-37AC-417D-B468-957A0AA26AA8}"/>
              </a:ext>
            </a:extLst>
          </p:cNvPr>
          <p:cNvSpPr/>
          <p:nvPr/>
        </p:nvSpPr>
        <p:spPr>
          <a:xfrm>
            <a:off x="284380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351E0C-DA6A-4083-B788-F8A433256CE0}"/>
              </a:ext>
            </a:extLst>
          </p:cNvPr>
          <p:cNvCxnSpPr>
            <a:cxnSpLocks/>
          </p:cNvCxnSpPr>
          <p:nvPr/>
        </p:nvCxnSpPr>
        <p:spPr>
          <a:xfrm>
            <a:off x="241176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4278EF51-31E8-4E18-A63F-6B46D2F8EC8A}"/>
              </a:ext>
            </a:extLst>
          </p:cNvPr>
          <p:cNvSpPr/>
          <p:nvPr/>
        </p:nvSpPr>
        <p:spPr>
          <a:xfrm>
            <a:off x="3563888" y="11967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92FF8-F766-4D18-B43F-5D7066642639}"/>
              </a:ext>
            </a:extLst>
          </p:cNvPr>
          <p:cNvCxnSpPr>
            <a:cxnSpLocks/>
          </p:cNvCxnSpPr>
          <p:nvPr/>
        </p:nvCxnSpPr>
        <p:spPr>
          <a:xfrm>
            <a:off x="3131840" y="13407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669E34-3B76-411D-A360-449975053773}"/>
              </a:ext>
            </a:extLst>
          </p:cNvPr>
          <p:cNvSpPr/>
          <p:nvPr/>
        </p:nvSpPr>
        <p:spPr>
          <a:xfrm>
            <a:off x="1043608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D003C-DFDC-47FD-ACA8-65E9D6D195DF}"/>
              </a:ext>
            </a:extLst>
          </p:cNvPr>
          <p:cNvSpPr txBox="1"/>
          <p:nvPr/>
        </p:nvSpPr>
        <p:spPr>
          <a:xfrm>
            <a:off x="1403648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48E4B74-4817-4C50-85C1-4B0F23CC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150A9FA0-C239-4A53-8E92-55F1922CA27F}"/>
              </a:ext>
            </a:extLst>
          </p:cNvPr>
          <p:cNvSpPr/>
          <p:nvPr/>
        </p:nvSpPr>
        <p:spPr>
          <a:xfrm>
            <a:off x="666023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4919590-7126-42AC-9836-0163415C9835}"/>
              </a:ext>
            </a:extLst>
          </p:cNvPr>
          <p:cNvSpPr/>
          <p:nvPr/>
        </p:nvSpPr>
        <p:spPr>
          <a:xfrm>
            <a:off x="594015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665488-0844-4232-9089-4445745CC88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22818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8EA12733-105B-4D90-A575-82E240769C58}"/>
              </a:ext>
            </a:extLst>
          </p:cNvPr>
          <p:cNvSpPr/>
          <p:nvPr/>
        </p:nvSpPr>
        <p:spPr>
          <a:xfrm>
            <a:off x="738031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7006296-FB35-45EA-87CF-84105CE5078A}"/>
              </a:ext>
            </a:extLst>
          </p:cNvPr>
          <p:cNvCxnSpPr>
            <a:cxnSpLocks/>
          </p:cNvCxnSpPr>
          <p:nvPr/>
        </p:nvCxnSpPr>
        <p:spPr>
          <a:xfrm>
            <a:off x="694826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EEE15B-37A5-4B27-BE0F-3B18E4499E08}"/>
              </a:ext>
            </a:extLst>
          </p:cNvPr>
          <p:cNvSpPr/>
          <p:nvPr/>
        </p:nvSpPr>
        <p:spPr>
          <a:xfrm>
            <a:off x="5580112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81306-2A14-44FD-91E1-1E86CCFC1246}"/>
              </a:ext>
            </a:extLst>
          </p:cNvPr>
          <p:cNvSpPr txBox="1"/>
          <p:nvPr/>
        </p:nvSpPr>
        <p:spPr>
          <a:xfrm>
            <a:off x="5940152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3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CAE48C4-28BF-4666-8586-FB070707400D}"/>
              </a:ext>
            </a:extLst>
          </p:cNvPr>
          <p:cNvSpPr/>
          <p:nvPr/>
        </p:nvSpPr>
        <p:spPr>
          <a:xfrm>
            <a:off x="183569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708DE3FE-6E64-459C-A04E-AAF37C3C163C}"/>
              </a:ext>
            </a:extLst>
          </p:cNvPr>
          <p:cNvSpPr/>
          <p:nvPr/>
        </p:nvSpPr>
        <p:spPr>
          <a:xfrm>
            <a:off x="2843808" y="1340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F0B83E-0B45-4AA1-8BD2-2373BE8489C2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19872" y="1679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8214EF3-C586-46BD-89E6-440C19827F0A}"/>
              </a:ext>
            </a:extLst>
          </p:cNvPr>
          <p:cNvSpPr/>
          <p:nvPr/>
        </p:nvSpPr>
        <p:spPr>
          <a:xfrm>
            <a:off x="111561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057142E-368D-4703-B9CA-3E9F858F762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40213BA0-565D-41BB-A7AC-2F13242FE0D9}"/>
              </a:ext>
            </a:extLst>
          </p:cNvPr>
          <p:cNvSpPr/>
          <p:nvPr/>
        </p:nvSpPr>
        <p:spPr>
          <a:xfrm>
            <a:off x="255577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5C7352-D04A-4438-B65E-C5406D43757E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411FD00-95D3-4082-93FE-9C03F8E197AA}"/>
              </a:ext>
            </a:extLst>
          </p:cNvPr>
          <p:cNvSpPr/>
          <p:nvPr/>
        </p:nvSpPr>
        <p:spPr>
          <a:xfrm>
            <a:off x="3275856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F88AD9-338E-4FFA-B035-4ED853494A3A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844D55-9FC3-41CE-BB47-E300F31A93F9}"/>
              </a:ext>
            </a:extLst>
          </p:cNvPr>
          <p:cNvSpPr/>
          <p:nvPr/>
        </p:nvSpPr>
        <p:spPr>
          <a:xfrm>
            <a:off x="971600" y="11247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FC2B5-9800-4A28-AD59-A4570C194E3A}"/>
              </a:ext>
            </a:extLst>
          </p:cNvPr>
          <p:cNvSpPr txBox="1"/>
          <p:nvPr/>
        </p:nvSpPr>
        <p:spPr>
          <a:xfrm>
            <a:off x="1691680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05A5AF-704A-4729-A20C-13535044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31FAEF7-2787-4959-A4AB-65ADB99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25C9042-954C-4CD0-9FBF-056018203ED4}"/>
              </a:ext>
            </a:extLst>
          </p:cNvPr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1674BB53-1DBB-467F-9A85-5219D2EC2DA9}"/>
              </a:ext>
            </a:extLst>
          </p:cNvPr>
          <p:cNvSpPr/>
          <p:nvPr/>
        </p:nvSpPr>
        <p:spPr>
          <a:xfrm>
            <a:off x="2123728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60091FD-401C-4312-BA87-305E4E0A155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699792" y="4509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DDFDB307-D513-42E0-A797-D986E0237B48}"/>
              </a:ext>
            </a:extLst>
          </p:cNvPr>
          <p:cNvSpPr/>
          <p:nvPr/>
        </p:nvSpPr>
        <p:spPr>
          <a:xfrm>
            <a:off x="111561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2FFDF-1BEC-4F98-BF98-08B06CF06A5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364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A4387929-2D15-48C2-A58C-8F62235FF9A1}"/>
              </a:ext>
            </a:extLst>
          </p:cNvPr>
          <p:cNvSpPr/>
          <p:nvPr/>
        </p:nvSpPr>
        <p:spPr>
          <a:xfrm>
            <a:off x="255577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994E5CC-69CD-44B9-AA9A-53038654352E}"/>
              </a:ext>
            </a:extLst>
          </p:cNvPr>
          <p:cNvCxnSpPr>
            <a:cxnSpLocks/>
          </p:cNvCxnSpPr>
          <p:nvPr/>
        </p:nvCxnSpPr>
        <p:spPr>
          <a:xfrm>
            <a:off x="212372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50B272E-C4F7-44B5-9516-F49E3BD704C5}"/>
              </a:ext>
            </a:extLst>
          </p:cNvPr>
          <p:cNvSpPr/>
          <p:nvPr/>
        </p:nvSpPr>
        <p:spPr>
          <a:xfrm>
            <a:off x="3275856" y="4869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12F2C8-C111-440C-845A-DED07EA91D1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EC0F7-12D7-45B3-BA46-430C6E891F5B}"/>
              </a:ext>
            </a:extLst>
          </p:cNvPr>
          <p:cNvSpPr/>
          <p:nvPr/>
        </p:nvSpPr>
        <p:spPr>
          <a:xfrm>
            <a:off x="971600" y="393305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7023E49A-6669-415C-BC4C-6D208825E100}"/>
              </a:ext>
            </a:extLst>
          </p:cNvPr>
          <p:cNvSpPr/>
          <p:nvPr/>
        </p:nvSpPr>
        <p:spPr>
          <a:xfrm>
            <a:off x="2589684" y="55172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03E3E6-B9E1-4A28-A2A9-C2A0DDF1ADF9}"/>
              </a:ext>
            </a:extLst>
          </p:cNvPr>
          <p:cNvCxnSpPr>
            <a:stCxn id="25" idx="3"/>
            <a:endCxn id="22" idx="4"/>
          </p:cNvCxnSpPr>
          <p:nvPr/>
        </p:nvCxnSpPr>
        <p:spPr>
          <a:xfrm flipV="1">
            <a:off x="3417776" y="515719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ECE2C967-5EF3-4EC9-AD41-359AFE828987}"/>
              </a:ext>
            </a:extLst>
          </p:cNvPr>
          <p:cNvSpPr/>
          <p:nvPr/>
        </p:nvSpPr>
        <p:spPr>
          <a:xfrm rot="5400000">
            <a:off x="2411760" y="28529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315734-85AF-4BC9-B382-2150E8323830}"/>
              </a:ext>
            </a:extLst>
          </p:cNvPr>
          <p:cNvSpPr txBox="1"/>
          <p:nvPr/>
        </p:nvSpPr>
        <p:spPr>
          <a:xfrm>
            <a:off x="169168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1889126D-E699-4CBF-8876-D5F1DB92ADA2}"/>
              </a:ext>
            </a:extLst>
          </p:cNvPr>
          <p:cNvSpPr/>
          <p:nvPr/>
        </p:nvSpPr>
        <p:spPr>
          <a:xfrm>
            <a:off x="4644008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C19FA9A6-8250-4949-B962-58E31E58CAE9}"/>
              </a:ext>
            </a:extLst>
          </p:cNvPr>
          <p:cNvSpPr/>
          <p:nvPr/>
        </p:nvSpPr>
        <p:spPr>
          <a:xfrm>
            <a:off x="63001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B7194159-BBB4-400A-B5BE-388B7ADE8D3B}"/>
              </a:ext>
            </a:extLst>
          </p:cNvPr>
          <p:cNvSpPr/>
          <p:nvPr/>
        </p:nvSpPr>
        <p:spPr>
          <a:xfrm>
            <a:off x="7308304" y="4026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3E23F5-55A6-4BEA-B381-90AEC6F897C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365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608AAF4-0D2F-4749-AD88-C81CACEE1BDB}"/>
              </a:ext>
            </a:extLst>
          </p:cNvPr>
          <p:cNvSpPr/>
          <p:nvPr/>
        </p:nvSpPr>
        <p:spPr>
          <a:xfrm>
            <a:off x="558011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F4C468F-29C5-4591-A01E-DD1E70DB430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8F9DF7E7-C568-4D7B-97F8-544B373F7883}"/>
              </a:ext>
            </a:extLst>
          </p:cNvPr>
          <p:cNvSpPr/>
          <p:nvPr/>
        </p:nvSpPr>
        <p:spPr>
          <a:xfrm>
            <a:off x="702027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301F2F-58DF-45FE-95E5-F5AE133084F3}"/>
              </a:ext>
            </a:extLst>
          </p:cNvPr>
          <p:cNvCxnSpPr>
            <a:cxnSpLocks/>
          </p:cNvCxnSpPr>
          <p:nvPr/>
        </p:nvCxnSpPr>
        <p:spPr>
          <a:xfrm>
            <a:off x="658822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8A301B0C-E3D5-465D-8CB7-5942D18B33E9}"/>
              </a:ext>
            </a:extLst>
          </p:cNvPr>
          <p:cNvSpPr/>
          <p:nvPr/>
        </p:nvSpPr>
        <p:spPr>
          <a:xfrm>
            <a:off x="774035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345FE6-B439-406A-907B-AA05F8A413AA}"/>
              </a:ext>
            </a:extLst>
          </p:cNvPr>
          <p:cNvCxnSpPr>
            <a:cxnSpLocks/>
          </p:cNvCxnSpPr>
          <p:nvPr/>
        </p:nvCxnSpPr>
        <p:spPr>
          <a:xfrm>
            <a:off x="7308304" y="486916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34575D4-513E-4FA4-ABC0-1A083BC9CA73}"/>
              </a:ext>
            </a:extLst>
          </p:cNvPr>
          <p:cNvSpPr/>
          <p:nvPr/>
        </p:nvSpPr>
        <p:spPr>
          <a:xfrm>
            <a:off x="5436096" y="378904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27F2F7BE-2CBA-47F6-B554-B9C45174DBCB}"/>
              </a:ext>
            </a:extLst>
          </p:cNvPr>
          <p:cNvSpPr/>
          <p:nvPr/>
        </p:nvSpPr>
        <p:spPr>
          <a:xfrm>
            <a:off x="7054180" y="53732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3C45EF-7B30-4A8A-87F5-958B81AEA44D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0131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B1AD0B-A041-4651-9C4B-BCBF4079E598}"/>
              </a:ext>
            </a:extLst>
          </p:cNvPr>
          <p:cNvSpPr txBox="1"/>
          <p:nvPr/>
        </p:nvSpPr>
        <p:spPr>
          <a:xfrm>
            <a:off x="2987824" y="292494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A6079D-1CED-4E77-AEB9-89E28198B2DE}"/>
              </a:ext>
            </a:extLst>
          </p:cNvPr>
          <p:cNvSpPr txBox="1"/>
          <p:nvPr/>
        </p:nvSpPr>
        <p:spPr>
          <a:xfrm>
            <a:off x="4499992" y="4221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096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6A21B6B-1666-4C0F-ABDF-34506BBC96C6}"/>
              </a:ext>
            </a:extLst>
          </p:cNvPr>
          <p:cNvSpPr/>
          <p:nvPr/>
        </p:nvSpPr>
        <p:spPr>
          <a:xfrm>
            <a:off x="265507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6DEA799-F11F-4E17-B50E-BD6F3ADD16E1}"/>
              </a:ext>
            </a:extLst>
          </p:cNvPr>
          <p:cNvSpPr/>
          <p:nvPr/>
        </p:nvSpPr>
        <p:spPr>
          <a:xfrm>
            <a:off x="2948439" y="1556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241C646-1E87-4424-A39D-C139352A7B7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524503" y="1895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D7557B9-CC0F-4042-80AF-2A3EFC4975E4}"/>
              </a:ext>
            </a:extLst>
          </p:cNvPr>
          <p:cNvSpPr/>
          <p:nvPr/>
        </p:nvSpPr>
        <p:spPr>
          <a:xfrm>
            <a:off x="193499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04616D-2FFB-4A1A-B381-85B2213081D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302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729707FD-C683-4BB2-85AA-7450302B8409}"/>
              </a:ext>
            </a:extLst>
          </p:cNvPr>
          <p:cNvSpPr/>
          <p:nvPr/>
        </p:nvSpPr>
        <p:spPr>
          <a:xfrm>
            <a:off x="337515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FB549A-A6C6-4D2A-ACF8-E6BDC0938C51}"/>
              </a:ext>
            </a:extLst>
          </p:cNvPr>
          <p:cNvCxnSpPr>
            <a:cxnSpLocks/>
          </p:cNvCxnSpPr>
          <p:nvPr/>
        </p:nvCxnSpPr>
        <p:spPr>
          <a:xfrm>
            <a:off x="294310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1033F-844D-4C0F-A3F5-866891ADB197}"/>
              </a:ext>
            </a:extLst>
          </p:cNvPr>
          <p:cNvSpPr/>
          <p:nvPr/>
        </p:nvSpPr>
        <p:spPr>
          <a:xfrm>
            <a:off x="1790978" y="1340768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574A4A-F6A9-494B-BFC3-A2CD3751E88B}"/>
              </a:ext>
            </a:extLst>
          </p:cNvPr>
          <p:cNvSpPr txBox="1"/>
          <p:nvPr/>
        </p:nvSpPr>
        <p:spPr>
          <a:xfrm>
            <a:off x="1879728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CCFAE29-AFC4-42E6-B669-3B1F55F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0" y="1700808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C9C04AF-A3A2-44DC-AC5D-028E3E78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2" y="465313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A1CCB27-776E-4415-BB19-3C8E50396624}"/>
              </a:ext>
            </a:extLst>
          </p:cNvPr>
          <p:cNvSpPr/>
          <p:nvPr/>
        </p:nvSpPr>
        <p:spPr>
          <a:xfrm>
            <a:off x="265507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38C96A6-E7B8-497C-91DD-C5D414F0324D}"/>
              </a:ext>
            </a:extLst>
          </p:cNvPr>
          <p:cNvSpPr/>
          <p:nvPr/>
        </p:nvSpPr>
        <p:spPr>
          <a:xfrm>
            <a:off x="2943106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83A7E4A-163D-48A3-8340-751399F1F9B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519170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6FDD7CD-5BC7-4699-B89A-5C2826DCA32F}"/>
              </a:ext>
            </a:extLst>
          </p:cNvPr>
          <p:cNvSpPr/>
          <p:nvPr/>
        </p:nvSpPr>
        <p:spPr>
          <a:xfrm>
            <a:off x="193499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1994EC3-CB5E-46CC-BAC1-DB69C7DA4E3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22302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77795D63-7177-4F43-8AC2-6E08E680E986}"/>
              </a:ext>
            </a:extLst>
          </p:cNvPr>
          <p:cNvSpPr/>
          <p:nvPr/>
        </p:nvSpPr>
        <p:spPr>
          <a:xfrm>
            <a:off x="337515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791851F-13F4-4C9A-9A2D-1AD6E1A3EED2}"/>
              </a:ext>
            </a:extLst>
          </p:cNvPr>
          <p:cNvCxnSpPr>
            <a:cxnSpLocks/>
          </p:cNvCxnSpPr>
          <p:nvPr/>
        </p:nvCxnSpPr>
        <p:spPr>
          <a:xfrm>
            <a:off x="294310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7EF8B2D-A6FA-462B-BD80-A894D6D41858}"/>
              </a:ext>
            </a:extLst>
          </p:cNvPr>
          <p:cNvSpPr/>
          <p:nvPr/>
        </p:nvSpPr>
        <p:spPr>
          <a:xfrm>
            <a:off x="1790978" y="414908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871844C1-FD9C-4912-BA77-9513F2ACA458}"/>
              </a:ext>
            </a:extLst>
          </p:cNvPr>
          <p:cNvSpPr/>
          <p:nvPr/>
        </p:nvSpPr>
        <p:spPr>
          <a:xfrm>
            <a:off x="2683649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97C80C8-4737-4AE0-96F3-27C4C37058C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11741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772868-30D4-4E54-B64E-0184A9F92039}"/>
              </a:ext>
            </a:extLst>
          </p:cNvPr>
          <p:cNvSpPr txBox="1"/>
          <p:nvPr/>
        </p:nvSpPr>
        <p:spPr>
          <a:xfrm>
            <a:off x="2021810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129E5A-A8BD-4600-B9BE-36BBBD3D4B84}"/>
              </a:ext>
            </a:extLst>
          </p:cNvPr>
          <p:cNvCxnSpPr/>
          <p:nvPr/>
        </p:nvCxnSpPr>
        <p:spPr>
          <a:xfrm>
            <a:off x="3951218" y="479715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5AF35D-0B6A-48F0-A41B-AD433B41479D}"/>
              </a:ext>
            </a:extLst>
          </p:cNvPr>
          <p:cNvSpPr txBox="1"/>
          <p:nvPr/>
        </p:nvSpPr>
        <p:spPr>
          <a:xfrm>
            <a:off x="4139952" y="486916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E2C719F-8332-451D-870D-95FB454DEE88}"/>
              </a:ext>
            </a:extLst>
          </p:cNvPr>
          <p:cNvCxnSpPr>
            <a:stCxn id="25" idx="0"/>
            <a:endCxn id="3" idx="0"/>
          </p:cNvCxnSpPr>
          <p:nvPr/>
        </p:nvCxnSpPr>
        <p:spPr>
          <a:xfrm flipH="1" flipV="1">
            <a:off x="4100567" y="1725960"/>
            <a:ext cx="239266" cy="4187316"/>
          </a:xfrm>
          <a:prstGeom prst="bentConnector3">
            <a:avLst>
              <a:gd name="adj1" fmla="val -70462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E8828-2228-446C-866B-268005139401}"/>
              </a:ext>
            </a:extLst>
          </p:cNvPr>
          <p:cNvSpPr txBox="1"/>
          <p:nvPr/>
        </p:nvSpPr>
        <p:spPr>
          <a:xfrm>
            <a:off x="5078715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</p:spTree>
    <p:extLst>
      <p:ext uri="{BB962C8B-B14F-4D97-AF65-F5344CB8AC3E}">
        <p14:creationId xmlns:p14="http://schemas.microsoft.com/office/powerpoint/2010/main" val="37359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200</Words>
  <Application>Microsoft Office PowerPoint</Application>
  <PresentationFormat>画面に合わせる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128</cp:revision>
  <dcterms:created xsi:type="dcterms:W3CDTF">2019-01-02T05:23:01Z</dcterms:created>
  <dcterms:modified xsi:type="dcterms:W3CDTF">2021-09-15T10:03:17Z</dcterms:modified>
</cp:coreProperties>
</file>