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master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556792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</TotalTime>
  <Words>224</Words>
  <Application>Microsoft Office PowerPoint</Application>
  <PresentationFormat>画面に合わせる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114</cp:revision>
  <dcterms:created xsi:type="dcterms:W3CDTF">2019-01-02T05:23:01Z</dcterms:created>
  <dcterms:modified xsi:type="dcterms:W3CDTF">2021-09-10T08:48:34Z</dcterms:modified>
</cp:coreProperties>
</file>