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>
      <p:cViewPr varScale="1">
        <p:scale>
          <a:sx n="128" d="100"/>
          <a:sy n="128" d="100"/>
        </p:scale>
        <p:origin x="16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フォルダのイラスト">
            <a:extLst>
              <a:ext uri="{FF2B5EF4-FFF2-40B4-BE49-F238E27FC236}">
                <a16:creationId xmlns:a16="http://schemas.microsoft.com/office/drawing/2014/main" id="{4716B7A6-EA34-3F4F-8E45-49861D78F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55679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ファイルアイコン（ブランク）">
            <a:extLst>
              <a:ext uri="{FF2B5EF4-FFF2-40B4-BE49-F238E27FC236}">
                <a16:creationId xmlns:a16="http://schemas.microsoft.com/office/drawing/2014/main" id="{EB6ACC0C-46B4-4045-B590-058860FE6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095" y="2420888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ファイルアイコン（ブランク）">
            <a:extLst>
              <a:ext uri="{FF2B5EF4-FFF2-40B4-BE49-F238E27FC236}">
                <a16:creationId xmlns:a16="http://schemas.microsoft.com/office/drawing/2014/main" id="{5AE946EC-83CF-2842-ADA6-E21FAAB08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23" y="2420888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101BC1A3-9500-BE46-9666-849B0184F508}"/>
              </a:ext>
            </a:extLst>
          </p:cNvPr>
          <p:cNvSpPr/>
          <p:nvPr/>
        </p:nvSpPr>
        <p:spPr>
          <a:xfrm>
            <a:off x="2272612" y="1405271"/>
            <a:ext cx="3959223" cy="253062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柱 19">
            <a:extLst>
              <a:ext uri="{FF2B5EF4-FFF2-40B4-BE49-F238E27FC236}">
                <a16:creationId xmlns:a16="http://schemas.microsoft.com/office/drawing/2014/main" id="{E61169A5-8C44-C148-B62A-535A04758B8B}"/>
              </a:ext>
            </a:extLst>
          </p:cNvPr>
          <p:cNvSpPr/>
          <p:nvPr/>
        </p:nvSpPr>
        <p:spPr>
          <a:xfrm>
            <a:off x="2678184" y="2492896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D042290-20B8-B94F-81E0-7D22ADEA1F2B}"/>
              </a:ext>
            </a:extLst>
          </p:cNvPr>
          <p:cNvSpPr txBox="1"/>
          <p:nvPr/>
        </p:nvSpPr>
        <p:spPr>
          <a:xfrm>
            <a:off x="2413383" y="312757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リポジトリ</a:t>
            </a:r>
            <a:endParaRPr kumimoji="1" lang="ja-JP" altLang="en-US" sz="16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12578BD-4CA2-9744-96C2-01830F167B2E}"/>
              </a:ext>
            </a:extLst>
          </p:cNvPr>
          <p:cNvCxnSpPr>
            <a:stCxn id="16" idx="2"/>
            <a:endCxn id="20" idx="1"/>
          </p:cNvCxnSpPr>
          <p:nvPr/>
        </p:nvCxnSpPr>
        <p:spPr>
          <a:xfrm>
            <a:off x="3009857" y="2196763"/>
            <a:ext cx="3167" cy="2961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フォルダのイラスト">
            <a:extLst>
              <a:ext uri="{FF2B5EF4-FFF2-40B4-BE49-F238E27FC236}">
                <a16:creationId xmlns:a16="http://schemas.microsoft.com/office/drawing/2014/main" id="{08F1C4A9-56BB-C543-A4FE-D14FBE44E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420888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カギ線コネクタ 24">
            <a:extLst>
              <a:ext uri="{FF2B5EF4-FFF2-40B4-BE49-F238E27FC236}">
                <a16:creationId xmlns:a16="http://schemas.microsoft.com/office/drawing/2014/main" id="{CC874798-4855-B249-A08E-6C2A7C8F875A}"/>
              </a:ext>
            </a:extLst>
          </p:cNvPr>
          <p:cNvCxnSpPr>
            <a:stCxn id="16" idx="2"/>
            <a:endCxn id="24" idx="0"/>
          </p:cNvCxnSpPr>
          <p:nvPr/>
        </p:nvCxnSpPr>
        <p:spPr>
          <a:xfrm rot="16200000" flipH="1">
            <a:off x="3274762" y="1931858"/>
            <a:ext cx="224125" cy="75393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>
            <a:extLst>
              <a:ext uri="{FF2B5EF4-FFF2-40B4-BE49-F238E27FC236}">
                <a16:creationId xmlns:a16="http://schemas.microsoft.com/office/drawing/2014/main" id="{D6CB5B32-D42C-0F4F-AC0C-3D2C9F4214C1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 rot="16200000" flipH="1">
            <a:off x="3600874" y="1605745"/>
            <a:ext cx="224125" cy="140615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51C35BCD-E1EF-7646-9D74-F7510E72B96E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rot="16200000" flipH="1">
            <a:off x="3924910" y="1281709"/>
            <a:ext cx="224125" cy="205423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左中かっこ 27">
            <a:extLst>
              <a:ext uri="{FF2B5EF4-FFF2-40B4-BE49-F238E27FC236}">
                <a16:creationId xmlns:a16="http://schemas.microsoft.com/office/drawing/2014/main" id="{F95002D7-360B-B746-BF14-83A2F9DCA7CD}"/>
              </a:ext>
            </a:extLst>
          </p:cNvPr>
          <p:cNvSpPr/>
          <p:nvPr/>
        </p:nvSpPr>
        <p:spPr>
          <a:xfrm rot="16200000">
            <a:off x="4555063" y="2005777"/>
            <a:ext cx="288032" cy="2270382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5145B83-FEFF-3D44-9930-D94B6AF3FCE9}"/>
              </a:ext>
            </a:extLst>
          </p:cNvPr>
          <p:cNvSpPr txBox="1"/>
          <p:nvPr/>
        </p:nvSpPr>
        <p:spPr>
          <a:xfrm>
            <a:off x="3683160" y="333885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73B75AC-2DCF-0D41-81D8-087388B81C8B}"/>
              </a:ext>
            </a:extLst>
          </p:cNvPr>
          <p:cNvSpPr txBox="1"/>
          <p:nvPr/>
        </p:nvSpPr>
        <p:spPr>
          <a:xfrm>
            <a:off x="2655234" y="2614058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1" name="Picture 2" descr="ファイルアイコン（ブランク）">
            <a:extLst>
              <a:ext uri="{FF2B5EF4-FFF2-40B4-BE49-F238E27FC236}">
                <a16:creationId xmlns:a16="http://schemas.microsoft.com/office/drawing/2014/main" id="{CE8E678B-847C-D447-9372-5EBCBEDE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695" y="2424201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カギ線コネクタ 31">
            <a:extLst>
              <a:ext uri="{FF2B5EF4-FFF2-40B4-BE49-F238E27FC236}">
                <a16:creationId xmlns:a16="http://schemas.microsoft.com/office/drawing/2014/main" id="{A12D8C17-9443-D142-B401-A6BF374ADE95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rot="16200000" flipH="1">
            <a:off x="4228053" y="978566"/>
            <a:ext cx="227438" cy="26638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36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パソコンを使う男性のイラスト">
            <a:extLst>
              <a:ext uri="{FF2B5EF4-FFF2-40B4-BE49-F238E27FC236}">
                <a16:creationId xmlns:a16="http://schemas.microsoft.com/office/drawing/2014/main" id="{0E1772E2-F50D-BA41-B934-888F9D6C0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26" y="1182081"/>
            <a:ext cx="1563204" cy="157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フォルダのイラスト">
            <a:extLst>
              <a:ext uri="{FF2B5EF4-FFF2-40B4-BE49-F238E27FC236}">
                <a16:creationId xmlns:a16="http://schemas.microsoft.com/office/drawing/2014/main" id="{40C7438F-C61D-F048-ABF7-794201B8F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82" y="382392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ファイルアイコン（ブランク）">
            <a:extLst>
              <a:ext uri="{FF2B5EF4-FFF2-40B4-BE49-F238E27FC236}">
                <a16:creationId xmlns:a16="http://schemas.microsoft.com/office/drawing/2014/main" id="{37595752-4EE5-B54A-8236-0E8D2560F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093" y="4688024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ファイルアイコン（ブランク）">
            <a:extLst>
              <a:ext uri="{FF2B5EF4-FFF2-40B4-BE49-F238E27FC236}">
                <a16:creationId xmlns:a16="http://schemas.microsoft.com/office/drawing/2014/main" id="{B65B7896-6F58-EF46-8BFD-A7594DEC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021" y="4688024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角丸四角形 5">
            <a:extLst>
              <a:ext uri="{FF2B5EF4-FFF2-40B4-BE49-F238E27FC236}">
                <a16:creationId xmlns:a16="http://schemas.microsoft.com/office/drawing/2014/main" id="{83FB53E6-1CF4-A64B-893C-E8ADE54CA479}"/>
              </a:ext>
            </a:extLst>
          </p:cNvPr>
          <p:cNvSpPr/>
          <p:nvPr/>
        </p:nvSpPr>
        <p:spPr>
          <a:xfrm>
            <a:off x="755576" y="3573016"/>
            <a:ext cx="3810136" cy="1914399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93AF649B-D383-AA43-AB51-BA35C7D633D7}"/>
              </a:ext>
            </a:extLst>
          </p:cNvPr>
          <p:cNvSpPr/>
          <p:nvPr/>
        </p:nvSpPr>
        <p:spPr>
          <a:xfrm>
            <a:off x="992182" y="4760032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907CE50-AB74-9545-9954-AA18F1A6195A}"/>
              </a:ext>
            </a:extLst>
          </p:cNvPr>
          <p:cNvCxnSpPr>
            <a:stCxn id="3" idx="2"/>
            <a:endCxn id="7" idx="1"/>
          </p:cNvCxnSpPr>
          <p:nvPr/>
        </p:nvCxnSpPr>
        <p:spPr>
          <a:xfrm>
            <a:off x="1323855" y="4463899"/>
            <a:ext cx="3167" cy="2961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F9FDF82B-DFBF-0346-B923-AC279B301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870" y="4688024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カギ線コネクタ 10">
            <a:extLst>
              <a:ext uri="{FF2B5EF4-FFF2-40B4-BE49-F238E27FC236}">
                <a16:creationId xmlns:a16="http://schemas.microsoft.com/office/drawing/2014/main" id="{16AE55B4-886F-D64F-98D2-F9779153B0BC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rot="16200000" flipH="1">
            <a:off x="1588760" y="4198994"/>
            <a:ext cx="224125" cy="75393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>
            <a:extLst>
              <a:ext uri="{FF2B5EF4-FFF2-40B4-BE49-F238E27FC236}">
                <a16:creationId xmlns:a16="http://schemas.microsoft.com/office/drawing/2014/main" id="{5C1AB882-7D75-0D4F-8F54-2A86B469485A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16200000" flipH="1">
            <a:off x="1914872" y="3872881"/>
            <a:ext cx="224125" cy="140615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48832397-8D6A-354B-BB37-3FE1FC6897BF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16200000" flipH="1">
            <a:off x="2238908" y="3548845"/>
            <a:ext cx="224125" cy="205423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0A8443A-EA27-4949-8110-7FD0815935BA}"/>
              </a:ext>
            </a:extLst>
          </p:cNvPr>
          <p:cNvSpPr txBox="1"/>
          <p:nvPr/>
        </p:nvSpPr>
        <p:spPr>
          <a:xfrm>
            <a:off x="969232" y="4881194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7" name="Picture 2" descr="ファイルアイコン（ブランク）">
            <a:extLst>
              <a:ext uri="{FF2B5EF4-FFF2-40B4-BE49-F238E27FC236}">
                <a16:creationId xmlns:a16="http://schemas.microsoft.com/office/drawing/2014/main" id="{251EC517-CFC7-C74D-A7D2-E2AFA2532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693" y="4691337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カギ線コネクタ 17">
            <a:extLst>
              <a:ext uri="{FF2B5EF4-FFF2-40B4-BE49-F238E27FC236}">
                <a16:creationId xmlns:a16="http://schemas.microsoft.com/office/drawing/2014/main" id="{CF35A663-0105-BB43-B2A1-0831360BC587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 rot="16200000" flipH="1">
            <a:off x="2542051" y="3245702"/>
            <a:ext cx="227438" cy="26638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サーバのイラスト（グレー）">
            <a:extLst>
              <a:ext uri="{FF2B5EF4-FFF2-40B4-BE49-F238E27FC236}">
                <a16:creationId xmlns:a16="http://schemas.microsoft.com/office/drawing/2014/main" id="{BDCF0C36-7F26-4940-872D-31F6C259E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110" y="1152938"/>
            <a:ext cx="1074729" cy="163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D57C3040-2E93-F846-AB6A-6F20F0F0405E}"/>
              </a:ext>
            </a:extLst>
          </p:cNvPr>
          <p:cNvSpPr/>
          <p:nvPr/>
        </p:nvSpPr>
        <p:spPr>
          <a:xfrm>
            <a:off x="6588224" y="3573016"/>
            <a:ext cx="1222647" cy="1914399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Picture 2" descr="フォルダのイラスト">
            <a:extLst>
              <a:ext uri="{FF2B5EF4-FFF2-40B4-BE49-F238E27FC236}">
                <a16:creationId xmlns:a16="http://schemas.microsoft.com/office/drawing/2014/main" id="{20F7ED3D-65EE-BF41-8794-E08059C89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368" y="3813989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円柱 21">
            <a:extLst>
              <a:ext uri="{FF2B5EF4-FFF2-40B4-BE49-F238E27FC236}">
                <a16:creationId xmlns:a16="http://schemas.microsoft.com/office/drawing/2014/main" id="{148E9CEB-4D98-2945-B54B-F41FF3B88034}"/>
              </a:ext>
            </a:extLst>
          </p:cNvPr>
          <p:cNvSpPr/>
          <p:nvPr/>
        </p:nvSpPr>
        <p:spPr>
          <a:xfrm>
            <a:off x="6834768" y="4750093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8123B53-35C1-6B4E-A14B-B1524E39CDF7}"/>
              </a:ext>
            </a:extLst>
          </p:cNvPr>
          <p:cNvCxnSpPr>
            <a:stCxn id="21" idx="2"/>
            <a:endCxn id="22" idx="1"/>
          </p:cNvCxnSpPr>
          <p:nvPr/>
        </p:nvCxnSpPr>
        <p:spPr>
          <a:xfrm>
            <a:off x="7166441" y="4453960"/>
            <a:ext cx="3167" cy="2961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F8C2759-DB1E-F841-8784-87BE5A111C5D}"/>
              </a:ext>
            </a:extLst>
          </p:cNvPr>
          <p:cNvSpPr txBox="1"/>
          <p:nvPr/>
        </p:nvSpPr>
        <p:spPr>
          <a:xfrm>
            <a:off x="6811818" y="4871255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.git</a:t>
            </a:r>
            <a:endParaRPr kumimoji="1"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C8757E8-FFF0-3943-B234-748CF2AA43F4}"/>
              </a:ext>
            </a:extLst>
          </p:cNvPr>
          <p:cNvSpPr txBox="1"/>
          <p:nvPr/>
        </p:nvSpPr>
        <p:spPr>
          <a:xfrm>
            <a:off x="1619672" y="476672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自分の</a:t>
            </a:r>
            <a:r>
              <a:rPr lang="en-US" altLang="ja-JP" sz="2400"/>
              <a:t>PC</a:t>
            </a:r>
            <a:endParaRPr kumimoji="1" lang="ja-JP" altLang="en-US" sz="24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775100-95C6-EB40-A188-B66D8B2B1FFE}"/>
              </a:ext>
            </a:extLst>
          </p:cNvPr>
          <p:cNvSpPr txBox="1"/>
          <p:nvPr/>
        </p:nvSpPr>
        <p:spPr>
          <a:xfrm>
            <a:off x="6444208" y="40466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サーバ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ED36E11-FFBA-4C4B-AD6C-825447CA2437}"/>
              </a:ext>
            </a:extLst>
          </p:cNvPr>
          <p:cNvSpPr txBox="1"/>
          <p:nvPr/>
        </p:nvSpPr>
        <p:spPr>
          <a:xfrm>
            <a:off x="827584" y="30689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ローカルリポジトリ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F43818C-9CF7-3843-B0AA-6161332FCE26}"/>
              </a:ext>
            </a:extLst>
          </p:cNvPr>
          <p:cNvSpPr txBox="1"/>
          <p:nvPr/>
        </p:nvSpPr>
        <p:spPr>
          <a:xfrm>
            <a:off x="6012160" y="30689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リモートリポジトリ</a:t>
            </a:r>
          </a:p>
        </p:txBody>
      </p:sp>
      <p:pic>
        <p:nvPicPr>
          <p:cNvPr id="1030" name="Picture 6" descr="Wi-Fi無線ルーターのイラスト">
            <a:extLst>
              <a:ext uri="{FF2B5EF4-FFF2-40B4-BE49-F238E27FC236}">
                <a16:creationId xmlns:a16="http://schemas.microsoft.com/office/drawing/2014/main" id="{C8F9FEF8-985E-2F4F-9E8A-6F34CDC0B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124744"/>
            <a:ext cx="1008112" cy="124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天気のマーク「雷」">
            <a:extLst>
              <a:ext uri="{FF2B5EF4-FFF2-40B4-BE49-F238E27FC236}">
                <a16:creationId xmlns:a16="http://schemas.microsoft.com/office/drawing/2014/main" id="{B9A169C0-7383-CB4B-8924-31E9754FD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00000">
            <a:off x="3249365" y="1427524"/>
            <a:ext cx="890927" cy="92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天気のマーク「雷」">
            <a:extLst>
              <a:ext uri="{FF2B5EF4-FFF2-40B4-BE49-F238E27FC236}">
                <a16:creationId xmlns:a16="http://schemas.microsoft.com/office/drawing/2014/main" id="{4D1E653C-496A-114A-91D4-6DFC8BE0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00000">
            <a:off x="5409606" y="1427525"/>
            <a:ext cx="890927" cy="92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72D8FC9-4917-0C4A-868B-F77B74211DB4}"/>
              </a:ext>
            </a:extLst>
          </p:cNvPr>
          <p:cNvSpPr txBox="1"/>
          <p:nvPr/>
        </p:nvSpPr>
        <p:spPr>
          <a:xfrm>
            <a:off x="1403648" y="5589240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</a:t>
            </a:r>
            <a:r>
              <a:rPr kumimoji="1" lang="ja-JP" altLang="en-US"/>
              <a:t>ノンベアリポジトリ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D66D219-7E58-FD48-A10B-2780EBDF4CE5}"/>
              </a:ext>
            </a:extLst>
          </p:cNvPr>
          <p:cNvSpPr txBox="1"/>
          <p:nvPr/>
        </p:nvSpPr>
        <p:spPr>
          <a:xfrm>
            <a:off x="6228184" y="5589240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(</a:t>
            </a:r>
            <a:r>
              <a:rPr kumimoji="1" lang="ja-JP" altLang="en-US"/>
              <a:t>ベアリポジトリ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17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20</Words>
  <Application>Microsoft Macintosh PowerPoint</Application>
  <PresentationFormat>画面に合わせる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Consolas</vt:lpstr>
      <vt:lpstr>Gill Sans MT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38</cp:revision>
  <dcterms:created xsi:type="dcterms:W3CDTF">2019-01-02T05:23:01Z</dcterms:created>
  <dcterms:modified xsi:type="dcterms:W3CDTF">2021-08-10T09:49:08Z</dcterms:modified>
</cp:coreProperties>
</file>