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master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859A3DD-DCC2-4980-A8BD-670BB63B5589}"/>
              </a:ext>
            </a:extLst>
          </p:cNvPr>
          <p:cNvSpPr/>
          <p:nvPr/>
        </p:nvSpPr>
        <p:spPr>
          <a:xfrm>
            <a:off x="291581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252EFF-9FA7-4963-8D6E-19DC53EEB93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9188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7D2E8-D895-4EDC-AFE8-33D4F99F54F8}"/>
              </a:ext>
            </a:extLst>
          </p:cNvPr>
          <p:cNvSpPr/>
          <p:nvPr/>
        </p:nvSpPr>
        <p:spPr>
          <a:xfrm>
            <a:off x="1547664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B0FE89-C24D-48B4-B93D-F711FDA892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3768" y="13047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557EF30-BAC5-4F65-BA87-3DBDD3173710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A43C29C-3E76-45C2-A0F4-B9AEBD534FE3}"/>
              </a:ext>
            </a:extLst>
          </p:cNvPr>
          <p:cNvSpPr/>
          <p:nvPr/>
        </p:nvSpPr>
        <p:spPr>
          <a:xfrm>
            <a:off x="3347864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8246C8-D4CF-4091-AB5B-BAEF0804DDAA}"/>
              </a:ext>
            </a:extLst>
          </p:cNvPr>
          <p:cNvSpPr/>
          <p:nvPr/>
        </p:nvSpPr>
        <p:spPr>
          <a:xfrm>
            <a:off x="11876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E8A59-4828-4E69-B881-5A801EE2712A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147565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203FB49-35FB-48F1-BFA2-2789740BFDF8}"/>
              </a:ext>
            </a:extLst>
          </p:cNvPr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159ED38-5A90-4A02-A293-0BD2D328A64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5577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4D233A-5AC7-4493-8C86-5910E58072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3595" y="2090675"/>
            <a:ext cx="876450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2915816" y="37387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91880" y="323468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C78DD8-7E7A-4CA3-9E94-1A49DF18F52F}"/>
              </a:ext>
            </a:extLst>
          </p:cNvPr>
          <p:cNvSpPr txBox="1"/>
          <p:nvPr/>
        </p:nvSpPr>
        <p:spPr>
          <a:xfrm>
            <a:off x="179512" y="4293096"/>
            <a:ext cx="87484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branch -d branch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error: The branch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not fully merged.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 you are sure you want to delete it, run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'git branch -D 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43644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41311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AD70240C-E489-4CEC-BD7E-08E06858521E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D82BFF-BDA3-4F89-B7BE-CCD35D1102AC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5136ABCB-57FC-4543-A320-50A47F69E673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8BB61F-E84A-4774-A4D2-9A6B88822EF1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891E895B-920C-415D-B95B-705E4A04773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41ADBA-84A2-42C8-BD66-7605DEFD3D70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14E8B74-4A95-46C2-AF29-6C3956B0ECD5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9B71336-1112-4FD4-86F4-6F835723703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CF3DD49-529C-4639-84C8-C36CF493E5B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82EABE-06C1-4BBE-B892-8510AAA2E0C3}"/>
              </a:ext>
            </a:extLst>
          </p:cNvPr>
          <p:cNvSpPr txBox="1"/>
          <p:nvPr/>
        </p:nvSpPr>
        <p:spPr>
          <a:xfrm>
            <a:off x="197971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90F16D-4DA5-4466-9E4A-F28BAC55734C}"/>
              </a:ext>
            </a:extLst>
          </p:cNvPr>
          <p:cNvSpPr txBox="1"/>
          <p:nvPr/>
        </p:nvSpPr>
        <p:spPr>
          <a:xfrm>
            <a:off x="305983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07938-798D-4F31-8325-FDF39867CFF3}"/>
              </a:ext>
            </a:extLst>
          </p:cNvPr>
          <p:cNvSpPr txBox="1"/>
          <p:nvPr/>
        </p:nvSpPr>
        <p:spPr>
          <a:xfrm>
            <a:off x="4901952" y="2965775"/>
            <a:ext cx="392286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1D9D5BC3-A27E-49DC-860B-F0465C0E485E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A3D4E3-92AE-4283-9C64-043DBDA1994A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5C675C2-0400-47EF-95F2-A5FABAB25F2A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875E002-4825-484B-B1E5-E47CC19077EC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9EA2E4-682E-44B5-8B09-6C2263412FC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AA58184-84B5-4025-BF36-52872F56563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CE540BC9-CF73-4486-B2BC-D42DDBD892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4DF271DB-CC51-4C4D-BDE5-C05F49C7203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462032-A1AE-4BDE-8A1E-DA4D6F9C881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61E724F-4B78-48F0-B4D4-44D9CB42C9EB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A62A121-14DE-4F75-A5DD-73BB25E0528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FECCDBA-72BA-4236-A215-A695859B4E7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3AE42ECC-44EE-4FFB-8947-8382108000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028DE3DA-6DF9-40CD-948D-B46E1157AE46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0C4854D-13EE-42E8-A699-2D065FE5D53C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41E57F6-BE74-4FF8-A115-AE1B7D1BB0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DCB92F9A-897F-4054-805A-E424048D469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9D97A8AB-BC68-4825-BD8C-832AE3B9E75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9E3A0C1-85D3-42D8-BE63-0723EB6A8D9C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DBA2BC2-0E6A-43DE-ACC1-C5694D1C3F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5E708357-2C13-4166-8008-81BD8479513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979FE83D-CC02-47AD-8CFB-CF3CA36BE17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6E39410-7B46-4E52-AB29-BEA967AEAD4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A8A4F10-169D-41EE-8755-BA66366BE29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2EE80D8-EC73-4367-A9E9-E4F0662ADE1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A1D214A-0ACD-4025-82D5-AEAA7E9A573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DE2C291-4E1A-4D37-92BA-BACEF11CA78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70CC8CB-B519-4A07-A3D3-DFCE67839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1DCE2B4F-FE05-4DB0-A25C-6C7E2810B573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470E2F5A-E8B4-44CB-801E-B1D9DE8E83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220C679-0941-40D3-B41E-EF028755D66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965513-8D64-4963-B000-7D7636E8C0A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46B83B-1D61-4DD2-BC37-A1DB32EEA42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A5DF607-B2C1-43C8-B4F7-B5BB58AC0459}"/>
              </a:ext>
            </a:extLst>
          </p:cNvPr>
          <p:cNvGrpSpPr/>
          <p:nvPr/>
        </p:nvGrpSpPr>
        <p:grpSpPr>
          <a:xfrm>
            <a:off x="1636622" y="1376698"/>
            <a:ext cx="713547" cy="600455"/>
            <a:chOff x="1636622" y="1376698"/>
            <a:chExt cx="713547" cy="60045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E0B9E22-438E-43F1-B61E-16C1269692B8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28B1785-56EA-4217-9D8B-879F349F194A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429FC54D-5E95-4BAF-829E-C3DAF5000F9A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C74C3A90-06AA-4600-8FEF-77EBA1CD0872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94480DF-00AA-4760-809F-00CCB648B18E}"/>
              </a:ext>
            </a:extLst>
          </p:cNvPr>
          <p:cNvCxnSpPr>
            <a:stCxn id="50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68DF29-9B0E-457D-83DE-0E1F752B837A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D03A253-CE30-421C-864D-107CDFC55CFE}"/>
              </a:ext>
            </a:extLst>
          </p:cNvPr>
          <p:cNvCxnSpPr>
            <a:cxnSpLocks/>
            <a:stCxn id="52" idx="2"/>
            <a:endCxn id="50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EE303196-0EB0-4A9D-AAD4-FB9FA6EF3AB4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D0BE47B-252A-4FCD-86E0-47624E4A9460}"/>
              </a:ext>
            </a:extLst>
          </p:cNvPr>
          <p:cNvCxnSpPr>
            <a:stCxn id="54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B49DF064-E46C-46DC-96D0-1538C908DE29}"/>
              </a:ext>
            </a:extLst>
          </p:cNvPr>
          <p:cNvSpPr/>
          <p:nvPr/>
        </p:nvSpPr>
        <p:spPr>
          <a:xfrm>
            <a:off x="565212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402A6C7-69DB-4985-A822-CF627CDFAB56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86003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B04FC6FF-7A80-481C-A279-7764E015BD72}"/>
              </a:ext>
            </a:extLst>
          </p:cNvPr>
          <p:cNvSpPr/>
          <p:nvPr/>
        </p:nvSpPr>
        <p:spPr>
          <a:xfrm>
            <a:off x="673224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8E52456-C3B0-4EA1-99D7-1E960532C220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94015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202D25F-EB8B-4AD6-87CA-A22A6F073F0E}"/>
              </a:ext>
            </a:extLst>
          </p:cNvPr>
          <p:cNvSpPr txBox="1"/>
          <p:nvPr/>
        </p:nvSpPr>
        <p:spPr>
          <a:xfrm>
            <a:off x="4860032" y="4101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6C112C0-D9E9-416D-9906-2490CBB5D99B}"/>
              </a:ext>
            </a:extLst>
          </p:cNvPr>
          <p:cNvSpPr/>
          <p:nvPr/>
        </p:nvSpPr>
        <p:spPr>
          <a:xfrm>
            <a:off x="4916361" y="4085783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6A32F7A-D27B-4CFC-AD4D-BE744B675F73}"/>
              </a:ext>
            </a:extLst>
          </p:cNvPr>
          <p:cNvSpPr/>
          <p:nvPr/>
        </p:nvSpPr>
        <p:spPr>
          <a:xfrm rot="10800000">
            <a:off x="5203122" y="4265877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4BC1C0-A252-41FD-AA64-2AEDF813BB41}"/>
              </a:ext>
            </a:extLst>
          </p:cNvPr>
          <p:cNvSpPr txBox="1"/>
          <p:nvPr/>
        </p:nvSpPr>
        <p:spPr>
          <a:xfrm>
            <a:off x="5974960" y="40770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E40F3A0-ECE2-4408-88E5-0EF3650EDEC8}"/>
              </a:ext>
            </a:extLst>
          </p:cNvPr>
          <p:cNvSpPr/>
          <p:nvPr/>
        </p:nvSpPr>
        <p:spPr>
          <a:xfrm>
            <a:off x="6039309" y="411367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49A5E9E-D0FD-436D-B885-CB00329376F4}"/>
              </a:ext>
            </a:extLst>
          </p:cNvPr>
          <p:cNvSpPr/>
          <p:nvPr/>
        </p:nvSpPr>
        <p:spPr>
          <a:xfrm>
            <a:off x="6372200" y="423990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8193E60-9BAD-4F4E-B7A1-0E4500ADA074}"/>
              </a:ext>
            </a:extLst>
          </p:cNvPr>
          <p:cNvSpPr txBox="1"/>
          <p:nvPr/>
        </p:nvSpPr>
        <p:spPr>
          <a:xfrm>
            <a:off x="559159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D84A8C-73D6-4699-8C45-1CF2E7DB347E}"/>
              </a:ext>
            </a:extLst>
          </p:cNvPr>
          <p:cNvSpPr txBox="1"/>
          <p:nvPr/>
        </p:nvSpPr>
        <p:spPr>
          <a:xfrm>
            <a:off x="667171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22554E6-B93D-4678-BF9A-8E1479F68159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891CFAE-E8E9-40A5-8238-911BE9684869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9" name="直角三角形 78">
            <a:extLst>
              <a:ext uri="{FF2B5EF4-FFF2-40B4-BE49-F238E27FC236}">
                <a16:creationId xmlns:a16="http://schemas.microsoft.com/office/drawing/2014/main" id="{783D173A-6140-4512-AE85-C34FC1FEA15E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E6F97B2-B5CE-4934-A129-B99A037EFCDF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AF39BE5-9F9C-40C8-878E-59335BDF7122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B5ECC3A-D165-47D3-BB21-5BA7CCF0D916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9A47EF-DA6C-46CA-83CE-AFB9232EE425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F4B6E01-66DC-4A1F-A08B-4AD553926EDF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直角三角形 85">
            <a:extLst>
              <a:ext uri="{FF2B5EF4-FFF2-40B4-BE49-F238E27FC236}">
                <a16:creationId xmlns:a16="http://schemas.microsoft.com/office/drawing/2014/main" id="{2EC5FB80-E7DC-425E-BF5B-C782C20E0462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504B089-AD06-4A8D-8321-BB9C64CEBA37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356A5CB-BEF5-483D-9C99-C5F277FEFFB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0AF43B8C-9335-4DE8-ADB8-ED87681EACAA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1AC0241-355B-4C3E-9074-4F8753F00F55}"/>
              </a:ext>
            </a:extLst>
          </p:cNvPr>
          <p:cNvSpPr/>
          <p:nvPr/>
        </p:nvSpPr>
        <p:spPr>
          <a:xfrm>
            <a:off x="3635896" y="6237312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64E1CDDF-D1AA-42FF-939F-1A8CD47B9A32}"/>
              </a:ext>
            </a:extLst>
          </p:cNvPr>
          <p:cNvSpPr/>
          <p:nvPr/>
        </p:nvSpPr>
        <p:spPr>
          <a:xfrm>
            <a:off x="6660232" y="602128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EE93591C-23EC-41F6-B4CE-C95089DA0CEB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788024" y="6165304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66AB85F-0E8C-492A-97CE-0493455A5576}"/>
              </a:ext>
            </a:extLst>
          </p:cNvPr>
          <p:cNvSpPr txBox="1"/>
          <p:nvPr/>
        </p:nvSpPr>
        <p:spPr>
          <a:xfrm>
            <a:off x="5508104" y="55085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8B84DEA3-6486-41DA-874E-B4E3D42A6CB8}"/>
              </a:ext>
            </a:extLst>
          </p:cNvPr>
          <p:cNvSpPr/>
          <p:nvPr/>
        </p:nvSpPr>
        <p:spPr>
          <a:xfrm>
            <a:off x="5545304" y="5445224"/>
            <a:ext cx="648072" cy="5760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E5C0CD3-E6C5-4760-870F-0F75A2E04BB2}"/>
              </a:ext>
            </a:extLst>
          </p:cNvPr>
          <p:cNvSpPr txBox="1"/>
          <p:nvPr/>
        </p:nvSpPr>
        <p:spPr>
          <a:xfrm>
            <a:off x="6599710" y="62373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225FCF7-D6E9-479F-9B3D-DB88C77E2B6F}"/>
              </a:ext>
            </a:extLst>
          </p:cNvPr>
          <p:cNvGrpSpPr/>
          <p:nvPr/>
        </p:nvGrpSpPr>
        <p:grpSpPr>
          <a:xfrm>
            <a:off x="5905344" y="5517232"/>
            <a:ext cx="213546" cy="435990"/>
            <a:chOff x="7308304" y="5157192"/>
            <a:chExt cx="213546" cy="435990"/>
          </a:xfrm>
        </p:grpSpPr>
        <p:sp>
          <p:nvSpPr>
            <p:cNvPr id="107" name="直角三角形 106">
              <a:extLst>
                <a:ext uri="{FF2B5EF4-FFF2-40B4-BE49-F238E27FC236}">
                  <a16:creationId xmlns:a16="http://schemas.microsoft.com/office/drawing/2014/main" id="{22E4D761-F50F-4EEA-80F0-E41E010A5362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CBD9C8C-3085-4F60-8FAB-CB9AFC99046C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461</Words>
  <Application>Microsoft Office PowerPoint</Application>
  <PresentationFormat>画面に合わせる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6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148</cp:revision>
  <dcterms:created xsi:type="dcterms:W3CDTF">2019-01-02T05:23:01Z</dcterms:created>
  <dcterms:modified xsi:type="dcterms:W3CDTF">2021-09-11T13:33:35Z</dcterms:modified>
</cp:coreProperties>
</file>