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3AA8454F-F7CD-4A99-84DE-B9F901F98733}"/>
              </a:ext>
            </a:extLst>
          </p:cNvPr>
          <p:cNvCxnSpPr/>
          <p:nvPr/>
        </p:nvCxnSpPr>
        <p:spPr>
          <a:xfrm>
            <a:off x="3635896" y="980728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B734C01-1F4C-47C7-8A5F-486C51645CC2}"/>
              </a:ext>
            </a:extLst>
          </p:cNvPr>
          <p:cNvCxnSpPr/>
          <p:nvPr/>
        </p:nvCxnSpPr>
        <p:spPr>
          <a:xfrm>
            <a:off x="5580112" y="980728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75E11CAE-46F6-4D4E-B345-DBAC40129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1E6FA9A-1CFA-4235-B4A1-C8DD0211FD97}"/>
              </a:ext>
            </a:extLst>
          </p:cNvPr>
          <p:cNvGrpSpPr/>
          <p:nvPr/>
        </p:nvGrpSpPr>
        <p:grpSpPr>
          <a:xfrm>
            <a:off x="2267744" y="2060848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1 つの角を切り取った四角形 33">
              <a:extLst>
                <a:ext uri="{FF2B5EF4-FFF2-40B4-BE49-F238E27FC236}">
                  <a16:creationId xmlns:a16="http://schemas.microsoft.com/office/drawing/2014/main" id="{9ECC173D-B4FC-4526-8347-767D96094449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D36CA1AD-45AF-49F0-8F3B-2D6C398FE768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C6C300A-7FCB-4E0B-94DA-D5E88533889F}"/>
              </a:ext>
            </a:extLst>
          </p:cNvPr>
          <p:cNvGrpSpPr/>
          <p:nvPr/>
        </p:nvGrpSpPr>
        <p:grpSpPr>
          <a:xfrm>
            <a:off x="4283968" y="2060848"/>
            <a:ext cx="432048" cy="540060"/>
            <a:chOff x="3851920" y="1268760"/>
            <a:chExt cx="2880320" cy="3600400"/>
          </a:xfrm>
        </p:grpSpPr>
        <p:sp>
          <p:nvSpPr>
            <p:cNvPr id="9" name="1 つの角を切り取った四角形 47">
              <a:extLst>
                <a:ext uri="{FF2B5EF4-FFF2-40B4-BE49-F238E27FC236}">
                  <a16:creationId xmlns:a16="http://schemas.microsoft.com/office/drawing/2014/main" id="{B9F5226E-89B5-4719-81CC-9DBE29B9454A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7F1CD222-5071-4439-A686-EDE01C93ABCF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C24440DE-D4B4-4939-BEDA-2830BDDF3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68760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39091CC-ACAC-4CA6-AB4F-A0FBAAE9ED67}"/>
              </a:ext>
            </a:extLst>
          </p:cNvPr>
          <p:cNvGrpSpPr/>
          <p:nvPr/>
        </p:nvGrpSpPr>
        <p:grpSpPr>
          <a:xfrm>
            <a:off x="6329516" y="2060848"/>
            <a:ext cx="432048" cy="540060"/>
            <a:chOff x="3851920" y="1268760"/>
            <a:chExt cx="2880320" cy="3600400"/>
          </a:xfrm>
        </p:grpSpPr>
        <p:sp>
          <p:nvSpPr>
            <p:cNvPr id="13" name="1 つの角を切り取った四角形 47">
              <a:extLst>
                <a:ext uri="{FF2B5EF4-FFF2-40B4-BE49-F238E27FC236}">
                  <a16:creationId xmlns:a16="http://schemas.microsoft.com/office/drawing/2014/main" id="{DBB8F48C-B096-4F98-B1C5-0F01EFA45CF4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ECC0070D-DAFB-4B18-9F3C-D8A3B081287D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2D05F708-301C-41CA-A0AB-800B4D53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0" y="1268760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95EB13-4179-4AB7-A2D9-20C2FC999047}"/>
              </a:ext>
            </a:extLst>
          </p:cNvPr>
          <p:cNvSpPr txBox="1"/>
          <p:nvPr/>
        </p:nvSpPr>
        <p:spPr>
          <a:xfrm>
            <a:off x="1475656" y="8367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9DF852F-8302-4B1E-BF6B-2B1F2AD7ED0E}"/>
              </a:ext>
            </a:extLst>
          </p:cNvPr>
          <p:cNvSpPr txBox="1"/>
          <p:nvPr/>
        </p:nvSpPr>
        <p:spPr>
          <a:xfrm>
            <a:off x="3851920" y="8367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421108A-B917-4138-AE58-DF9B4CA523BD}"/>
              </a:ext>
            </a:extLst>
          </p:cNvPr>
          <p:cNvSpPr txBox="1"/>
          <p:nvPr/>
        </p:nvSpPr>
        <p:spPr>
          <a:xfrm>
            <a:off x="5897468" y="8367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67ECEFC-19CA-456A-A667-01650547FF79}"/>
              </a:ext>
            </a:extLst>
          </p:cNvPr>
          <p:cNvCxnSpPr/>
          <p:nvPr/>
        </p:nvCxnSpPr>
        <p:spPr>
          <a:xfrm>
            <a:off x="6545540" y="1844824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7234AF3-DC9C-4294-8AD8-628A0D9EBF84}"/>
              </a:ext>
            </a:extLst>
          </p:cNvPr>
          <p:cNvCxnSpPr/>
          <p:nvPr/>
        </p:nvCxnSpPr>
        <p:spPr>
          <a:xfrm>
            <a:off x="4499992" y="1844824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71A47D7-C068-4321-92FD-CB6CA7D9ADEB}"/>
              </a:ext>
            </a:extLst>
          </p:cNvPr>
          <p:cNvCxnSpPr/>
          <p:nvPr/>
        </p:nvCxnSpPr>
        <p:spPr>
          <a:xfrm>
            <a:off x="2483768" y="1844824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左右 21">
            <a:extLst>
              <a:ext uri="{FF2B5EF4-FFF2-40B4-BE49-F238E27FC236}">
                <a16:creationId xmlns:a16="http://schemas.microsoft.com/office/drawing/2014/main" id="{A2917F06-13E4-410E-BBF8-4DC294B904D7}"/>
              </a:ext>
            </a:extLst>
          </p:cNvPr>
          <p:cNvSpPr/>
          <p:nvPr/>
        </p:nvSpPr>
        <p:spPr>
          <a:xfrm>
            <a:off x="3059832" y="2204864"/>
            <a:ext cx="1080120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2A6A0E-26F6-4A00-A1B2-30A635AFD07A}"/>
              </a:ext>
            </a:extLst>
          </p:cNvPr>
          <p:cNvSpPr txBox="1"/>
          <p:nvPr/>
        </p:nvSpPr>
        <p:spPr>
          <a:xfrm>
            <a:off x="1331640" y="188640"/>
            <a:ext cx="27363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diff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C65A8-810B-4E2F-A969-6E7B014A207E}"/>
              </a:ext>
            </a:extLst>
          </p:cNvPr>
          <p:cNvCxnSpPr/>
          <p:nvPr/>
        </p:nvCxnSpPr>
        <p:spPr>
          <a:xfrm>
            <a:off x="3635896" y="4077072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412F144-1B43-4743-91C2-A5F3E9932BD7}"/>
              </a:ext>
            </a:extLst>
          </p:cNvPr>
          <p:cNvCxnSpPr/>
          <p:nvPr/>
        </p:nvCxnSpPr>
        <p:spPr>
          <a:xfrm>
            <a:off x="5580112" y="4077072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フォルダのイラスト">
            <a:extLst>
              <a:ext uri="{FF2B5EF4-FFF2-40B4-BE49-F238E27FC236}">
                <a16:creationId xmlns:a16="http://schemas.microsoft.com/office/drawing/2014/main" id="{6E55D1DF-BBDF-4BDA-B15D-23516868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65104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E3269AC0-175D-411B-BFDB-28C064E3DB76}"/>
              </a:ext>
            </a:extLst>
          </p:cNvPr>
          <p:cNvGrpSpPr/>
          <p:nvPr/>
        </p:nvGrpSpPr>
        <p:grpSpPr>
          <a:xfrm>
            <a:off x="2267744" y="5157192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" name="1 つの角を切り取った四角形 33">
              <a:extLst>
                <a:ext uri="{FF2B5EF4-FFF2-40B4-BE49-F238E27FC236}">
                  <a16:creationId xmlns:a16="http://schemas.microsoft.com/office/drawing/2014/main" id="{A3BA8F2E-D1D1-413D-AEEA-DB3ECE21C5DC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F8ADEEA1-5CF7-4B79-BEB1-4EECFCF59A97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DE8BE1B7-6C52-4641-8544-C5C45D840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365104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F0CDE4FE-1FBE-4D09-9BA1-05DA457C0AD8}"/>
              </a:ext>
            </a:extLst>
          </p:cNvPr>
          <p:cNvGrpSpPr/>
          <p:nvPr/>
        </p:nvGrpSpPr>
        <p:grpSpPr>
          <a:xfrm>
            <a:off x="6329516" y="5157192"/>
            <a:ext cx="432048" cy="540060"/>
            <a:chOff x="3851920" y="1268760"/>
            <a:chExt cx="2880320" cy="3600400"/>
          </a:xfrm>
        </p:grpSpPr>
        <p:sp>
          <p:nvSpPr>
            <p:cNvPr id="37" name="1 つの角を切り取った四角形 47">
              <a:extLst>
                <a:ext uri="{FF2B5EF4-FFF2-40B4-BE49-F238E27FC236}">
                  <a16:creationId xmlns:a16="http://schemas.microsoft.com/office/drawing/2014/main" id="{3F738E3A-DBA8-4BDE-BA20-1A8423E01175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D521427A-5AF3-4E22-A2CE-CC272C9CB0D7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9" name="Picture 2" descr="フォルダのイラスト">
            <a:extLst>
              <a:ext uri="{FF2B5EF4-FFF2-40B4-BE49-F238E27FC236}">
                <a16:creationId xmlns:a16="http://schemas.microsoft.com/office/drawing/2014/main" id="{8E707997-6069-4306-AB32-2D113A8FF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0" y="4365104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7274B22-2020-434D-80CE-1AD5D74BC868}"/>
              </a:ext>
            </a:extLst>
          </p:cNvPr>
          <p:cNvSpPr txBox="1"/>
          <p:nvPr/>
        </p:nvSpPr>
        <p:spPr>
          <a:xfrm>
            <a:off x="1475656" y="39330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09829AB-CA68-4A7D-9131-4C928667DF5D}"/>
              </a:ext>
            </a:extLst>
          </p:cNvPr>
          <p:cNvSpPr txBox="1"/>
          <p:nvPr/>
        </p:nvSpPr>
        <p:spPr>
          <a:xfrm>
            <a:off x="3851920" y="39330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2602FFE-E820-4869-8A19-CC7CA6B94F9C}"/>
              </a:ext>
            </a:extLst>
          </p:cNvPr>
          <p:cNvSpPr txBox="1"/>
          <p:nvPr/>
        </p:nvSpPr>
        <p:spPr>
          <a:xfrm>
            <a:off x="5897468" y="39330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AC5C419-6D77-4A74-AE0D-8771636FD9D7}"/>
              </a:ext>
            </a:extLst>
          </p:cNvPr>
          <p:cNvCxnSpPr/>
          <p:nvPr/>
        </p:nvCxnSpPr>
        <p:spPr>
          <a:xfrm>
            <a:off x="6545540" y="4941168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C7986AD-2A8C-4FFC-B1CE-805E0E3ABFA6}"/>
              </a:ext>
            </a:extLst>
          </p:cNvPr>
          <p:cNvCxnSpPr/>
          <p:nvPr/>
        </p:nvCxnSpPr>
        <p:spPr>
          <a:xfrm>
            <a:off x="4499992" y="4941168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A2BA853-D6CD-4393-8FF0-474AB9EB721A}"/>
              </a:ext>
            </a:extLst>
          </p:cNvPr>
          <p:cNvCxnSpPr/>
          <p:nvPr/>
        </p:nvCxnSpPr>
        <p:spPr>
          <a:xfrm>
            <a:off x="2483768" y="4941168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D5074C97-BB5E-4516-8C6E-463665E28362}"/>
              </a:ext>
            </a:extLst>
          </p:cNvPr>
          <p:cNvSpPr/>
          <p:nvPr/>
        </p:nvSpPr>
        <p:spPr>
          <a:xfrm>
            <a:off x="5004048" y="5301208"/>
            <a:ext cx="1080120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4E411D7-4E43-4767-87E0-0016275A3826}"/>
              </a:ext>
            </a:extLst>
          </p:cNvPr>
          <p:cNvSpPr txBox="1"/>
          <p:nvPr/>
        </p:nvSpPr>
        <p:spPr>
          <a:xfrm>
            <a:off x="1331640" y="3284984"/>
            <a:ext cx="39604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diff --cached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AECD20CB-67F0-42F4-9496-6A2AA2C35CEC}"/>
              </a:ext>
            </a:extLst>
          </p:cNvPr>
          <p:cNvGrpSpPr/>
          <p:nvPr/>
        </p:nvGrpSpPr>
        <p:grpSpPr>
          <a:xfrm>
            <a:off x="4283968" y="5157192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9" name="1 つの角を切り取った四角形 33">
              <a:extLst>
                <a:ext uri="{FF2B5EF4-FFF2-40B4-BE49-F238E27FC236}">
                  <a16:creationId xmlns:a16="http://schemas.microsoft.com/office/drawing/2014/main" id="{9992D41B-6706-4D5B-930E-6507AAAAF916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D4B14669-4191-40C2-B45E-24D3D8241AA4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34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889B61DC-3670-44B4-9578-6D9C1B7BA311}"/>
              </a:ext>
            </a:extLst>
          </p:cNvPr>
          <p:cNvCxnSpPr/>
          <p:nvPr/>
        </p:nvCxnSpPr>
        <p:spPr>
          <a:xfrm>
            <a:off x="3635896" y="908720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1B008F-3237-458B-B108-A10201104303}"/>
              </a:ext>
            </a:extLst>
          </p:cNvPr>
          <p:cNvCxnSpPr/>
          <p:nvPr/>
        </p:nvCxnSpPr>
        <p:spPr>
          <a:xfrm>
            <a:off x="5580112" y="908720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380DCC36-7B8F-4F4B-B054-E93A6100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4645322-4329-42F0-B688-F286A2A3E345}"/>
              </a:ext>
            </a:extLst>
          </p:cNvPr>
          <p:cNvGrpSpPr/>
          <p:nvPr/>
        </p:nvGrpSpPr>
        <p:grpSpPr>
          <a:xfrm>
            <a:off x="1758355" y="1988840"/>
            <a:ext cx="432048" cy="540060"/>
            <a:chOff x="3851920" y="1268760"/>
            <a:chExt cx="2880320" cy="3600400"/>
          </a:xfrm>
        </p:grpSpPr>
        <p:sp>
          <p:nvSpPr>
            <p:cNvPr id="9" name="1 つの角を切り取った四角形 47">
              <a:extLst>
                <a:ext uri="{FF2B5EF4-FFF2-40B4-BE49-F238E27FC236}">
                  <a16:creationId xmlns:a16="http://schemas.microsoft.com/office/drawing/2014/main" id="{0053338C-6410-4468-BB30-3E8B280203E8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3C0634F7-26FF-4BA2-9293-912B8CE1B254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3354054-C702-48F8-8C15-0B926D04DFA6}"/>
              </a:ext>
            </a:extLst>
          </p:cNvPr>
          <p:cNvSpPr txBox="1"/>
          <p:nvPr/>
        </p:nvSpPr>
        <p:spPr>
          <a:xfrm>
            <a:off x="1475656" y="7647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2B5FB52-6199-4B1D-A5F0-750D8582C7F5}"/>
              </a:ext>
            </a:extLst>
          </p:cNvPr>
          <p:cNvSpPr txBox="1"/>
          <p:nvPr/>
        </p:nvSpPr>
        <p:spPr>
          <a:xfrm>
            <a:off x="3851920" y="7647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92E42B0-2B9B-4337-BE17-5AA62D3C0567}"/>
              </a:ext>
            </a:extLst>
          </p:cNvPr>
          <p:cNvSpPr txBox="1"/>
          <p:nvPr/>
        </p:nvSpPr>
        <p:spPr>
          <a:xfrm>
            <a:off x="5897468" y="7647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CF8C81A-9CCB-4F42-88E3-893DD8C37BD2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>
            <a:off x="1970711" y="1784742"/>
            <a:ext cx="3668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0CBBAD4-9E40-4C8E-B2D9-88B305AC0608}"/>
              </a:ext>
            </a:extLst>
          </p:cNvPr>
          <p:cNvSpPr txBox="1"/>
          <p:nvPr/>
        </p:nvSpPr>
        <p:spPr>
          <a:xfrm>
            <a:off x="323528" y="2996952"/>
            <a:ext cx="3312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add file_b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57F4845B-602A-4EEA-96B7-DD5C3FAB8E9A}"/>
              </a:ext>
            </a:extLst>
          </p:cNvPr>
          <p:cNvGrpSpPr/>
          <p:nvPr/>
        </p:nvGrpSpPr>
        <p:grpSpPr>
          <a:xfrm>
            <a:off x="2483768" y="1988840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7" name="1 つの角を切り取った四角形 33">
              <a:extLst>
                <a:ext uri="{FF2B5EF4-FFF2-40B4-BE49-F238E27FC236}">
                  <a16:creationId xmlns:a16="http://schemas.microsoft.com/office/drawing/2014/main" id="{BD719C41-9985-44A5-9C66-4B76FB350D2E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C47D3F2F-CF6B-47E2-80FC-1213349EA4C9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1" name="Picture 2" descr="フォルダのイラスト">
            <a:extLst>
              <a:ext uri="{FF2B5EF4-FFF2-40B4-BE49-F238E27FC236}">
                <a16:creationId xmlns:a16="http://schemas.microsoft.com/office/drawing/2014/main" id="{CAD80AC8-5FB2-4762-B66B-9752A3C14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9675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7E2A235-9CB3-4FCA-BBB8-B8298CF81CBB}"/>
              </a:ext>
            </a:extLst>
          </p:cNvPr>
          <p:cNvGrpSpPr/>
          <p:nvPr/>
        </p:nvGrpSpPr>
        <p:grpSpPr>
          <a:xfrm>
            <a:off x="3990603" y="1988840"/>
            <a:ext cx="432048" cy="540060"/>
            <a:chOff x="3851920" y="1268760"/>
            <a:chExt cx="2880320" cy="3600400"/>
          </a:xfrm>
        </p:grpSpPr>
        <p:sp>
          <p:nvSpPr>
            <p:cNvPr id="53" name="1 つの角を切り取った四角形 47">
              <a:extLst>
                <a:ext uri="{FF2B5EF4-FFF2-40B4-BE49-F238E27FC236}">
                  <a16:creationId xmlns:a16="http://schemas.microsoft.com/office/drawing/2014/main" id="{758A3479-D4D1-4777-8F19-ABA32D568612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1D7BA3E9-BF19-4378-828A-F52FC9980A11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D8C660A-09DD-4E3C-AC8E-B64DF0AA1F21}"/>
              </a:ext>
            </a:extLst>
          </p:cNvPr>
          <p:cNvCxnSpPr>
            <a:cxnSpLocks/>
            <a:stCxn id="51" idx="2"/>
            <a:endCxn id="53" idx="3"/>
          </p:cNvCxnSpPr>
          <p:nvPr/>
        </p:nvCxnSpPr>
        <p:spPr>
          <a:xfrm>
            <a:off x="4202959" y="1784742"/>
            <a:ext cx="3668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フォルダのイラスト">
            <a:extLst>
              <a:ext uri="{FF2B5EF4-FFF2-40B4-BE49-F238E27FC236}">
                <a16:creationId xmlns:a16="http://schemas.microsoft.com/office/drawing/2014/main" id="{0864BFCC-03AC-40D1-8FAD-9EA164B02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9675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D9FF202E-E4F4-4BFB-8F0D-7B5084213EBB}"/>
              </a:ext>
            </a:extLst>
          </p:cNvPr>
          <p:cNvGrpSpPr/>
          <p:nvPr/>
        </p:nvGrpSpPr>
        <p:grpSpPr>
          <a:xfrm>
            <a:off x="6006827" y="1988840"/>
            <a:ext cx="432048" cy="540060"/>
            <a:chOff x="3851920" y="1268760"/>
            <a:chExt cx="2880320" cy="3600400"/>
          </a:xfrm>
        </p:grpSpPr>
        <p:sp>
          <p:nvSpPr>
            <p:cNvPr id="58" name="1 つの角を切り取った四角形 47">
              <a:extLst>
                <a:ext uri="{FF2B5EF4-FFF2-40B4-BE49-F238E27FC236}">
                  <a16:creationId xmlns:a16="http://schemas.microsoft.com/office/drawing/2014/main" id="{0BC144FD-EB2F-4610-90BA-21C81F680345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FBD4EF8D-A06F-4E58-A9DC-42DA8AF714CA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9C7E4CD-CF4F-432D-BABC-37F466C16916}"/>
              </a:ext>
            </a:extLst>
          </p:cNvPr>
          <p:cNvCxnSpPr>
            <a:cxnSpLocks/>
            <a:stCxn id="56" idx="2"/>
            <a:endCxn id="58" idx="3"/>
          </p:cNvCxnSpPr>
          <p:nvPr/>
        </p:nvCxnSpPr>
        <p:spPr>
          <a:xfrm>
            <a:off x="6219183" y="1784742"/>
            <a:ext cx="3668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46E81575-3381-4B31-A28A-C5100F8332EC}"/>
              </a:ext>
            </a:extLst>
          </p:cNvPr>
          <p:cNvCxnSpPr>
            <a:stCxn id="4" idx="2"/>
            <a:endCxn id="47" idx="3"/>
          </p:cNvCxnSpPr>
          <p:nvPr/>
        </p:nvCxnSpPr>
        <p:spPr>
          <a:xfrm rot="16200000" flipH="1">
            <a:off x="2233202" y="1522250"/>
            <a:ext cx="204098" cy="72908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217BC3C-5A70-4A2B-8D46-2488E1C89D3B}"/>
              </a:ext>
            </a:extLst>
          </p:cNvPr>
          <p:cNvSpPr txBox="1"/>
          <p:nvPr/>
        </p:nvSpPr>
        <p:spPr>
          <a:xfrm>
            <a:off x="1763688" y="623731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ファイルが存在しなければインデックスに追加</a:t>
            </a:r>
            <a:endParaRPr 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B2BE8F3-4ABF-444B-80B9-CE7CDEA08533}"/>
              </a:ext>
            </a:extLst>
          </p:cNvPr>
          <p:cNvSpPr txBox="1"/>
          <p:nvPr/>
        </p:nvSpPr>
        <p:spPr>
          <a:xfrm>
            <a:off x="1475656" y="25649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file_a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78FD6CF-C929-4857-AEA2-2637CF9AC7E0}"/>
              </a:ext>
            </a:extLst>
          </p:cNvPr>
          <p:cNvSpPr txBox="1"/>
          <p:nvPr/>
        </p:nvSpPr>
        <p:spPr>
          <a:xfrm>
            <a:off x="2339752" y="25649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file_b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9F2FF213-D5F5-43E9-9F94-FD9616D2FE25}"/>
              </a:ext>
            </a:extLst>
          </p:cNvPr>
          <p:cNvCxnSpPr/>
          <p:nvPr/>
        </p:nvCxnSpPr>
        <p:spPr>
          <a:xfrm>
            <a:off x="3707904" y="3861048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4B0B80-D6E0-4185-92FA-5A2C00C25DC0}"/>
              </a:ext>
            </a:extLst>
          </p:cNvPr>
          <p:cNvCxnSpPr/>
          <p:nvPr/>
        </p:nvCxnSpPr>
        <p:spPr>
          <a:xfrm>
            <a:off x="5652120" y="3861048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フォルダのイラスト">
            <a:extLst>
              <a:ext uri="{FF2B5EF4-FFF2-40B4-BE49-F238E27FC236}">
                <a16:creationId xmlns:a16="http://schemas.microsoft.com/office/drawing/2014/main" id="{F75CD9B9-532A-4441-BA17-3D9F3DBC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49080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ED4F0A67-6C83-4D4C-BAA9-3DB779547F35}"/>
              </a:ext>
            </a:extLst>
          </p:cNvPr>
          <p:cNvGrpSpPr/>
          <p:nvPr/>
        </p:nvGrpSpPr>
        <p:grpSpPr>
          <a:xfrm>
            <a:off x="1830363" y="4941168"/>
            <a:ext cx="432048" cy="540060"/>
            <a:chOff x="3851920" y="1268760"/>
            <a:chExt cx="2880320" cy="3600400"/>
          </a:xfrm>
        </p:grpSpPr>
        <p:sp>
          <p:nvSpPr>
            <p:cNvPr id="74" name="1 つの角を切り取った四角形 47">
              <a:extLst>
                <a:ext uri="{FF2B5EF4-FFF2-40B4-BE49-F238E27FC236}">
                  <a16:creationId xmlns:a16="http://schemas.microsoft.com/office/drawing/2014/main" id="{63BE71FB-EEF4-491F-94B2-C5E1A60D5623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直角三角形 74">
              <a:extLst>
                <a:ext uri="{FF2B5EF4-FFF2-40B4-BE49-F238E27FC236}">
                  <a16:creationId xmlns:a16="http://schemas.microsoft.com/office/drawing/2014/main" id="{053FE4EB-95AB-49DB-90E9-4C82A76406F3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3DFCDE9-DC66-49C2-A43B-D3EDBC4FDA08}"/>
              </a:ext>
            </a:extLst>
          </p:cNvPr>
          <p:cNvSpPr txBox="1"/>
          <p:nvPr/>
        </p:nvSpPr>
        <p:spPr>
          <a:xfrm>
            <a:off x="1547664" y="37170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78A526-C03F-429A-A8E5-ED58AE7843C0}"/>
              </a:ext>
            </a:extLst>
          </p:cNvPr>
          <p:cNvSpPr txBox="1"/>
          <p:nvPr/>
        </p:nvSpPr>
        <p:spPr>
          <a:xfrm>
            <a:off x="3923928" y="37170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52EB2E1-38D3-4935-BEA0-EDA60D0610AB}"/>
              </a:ext>
            </a:extLst>
          </p:cNvPr>
          <p:cNvSpPr txBox="1"/>
          <p:nvPr/>
        </p:nvSpPr>
        <p:spPr>
          <a:xfrm>
            <a:off x="5969476" y="37170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CD59D080-347D-429C-A5ED-0707455E805C}"/>
              </a:ext>
            </a:extLst>
          </p:cNvPr>
          <p:cNvCxnSpPr>
            <a:cxnSpLocks/>
            <a:stCxn id="72" idx="2"/>
            <a:endCxn id="74" idx="3"/>
          </p:cNvCxnSpPr>
          <p:nvPr/>
        </p:nvCxnSpPr>
        <p:spPr>
          <a:xfrm>
            <a:off x="2042719" y="4737070"/>
            <a:ext cx="3668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CC39D1C-2CF8-4EBA-9605-7E14B2704961}"/>
              </a:ext>
            </a:extLst>
          </p:cNvPr>
          <p:cNvGrpSpPr/>
          <p:nvPr/>
        </p:nvGrpSpPr>
        <p:grpSpPr>
          <a:xfrm>
            <a:off x="2555776" y="4941168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1 つの角を切り取った四角形 33">
              <a:extLst>
                <a:ext uri="{FF2B5EF4-FFF2-40B4-BE49-F238E27FC236}">
                  <a16:creationId xmlns:a16="http://schemas.microsoft.com/office/drawing/2014/main" id="{B01CC9D7-4A08-4230-9438-D0CE64CAC3FA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5AE5A2DF-5329-4F77-B31F-19A7B0DC8F23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8" name="Picture 2" descr="フォルダのイラスト">
            <a:extLst>
              <a:ext uri="{FF2B5EF4-FFF2-40B4-BE49-F238E27FC236}">
                <a16:creationId xmlns:a16="http://schemas.microsoft.com/office/drawing/2014/main" id="{5E806A2A-EFEB-4A2C-A4F8-6AA9E670D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49080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4F27F1FD-DBC5-408B-8F7D-1D309877F502}"/>
              </a:ext>
            </a:extLst>
          </p:cNvPr>
          <p:cNvGrpSpPr/>
          <p:nvPr/>
        </p:nvGrpSpPr>
        <p:grpSpPr>
          <a:xfrm>
            <a:off x="6078835" y="4941168"/>
            <a:ext cx="432048" cy="540060"/>
            <a:chOff x="3851920" y="1268760"/>
            <a:chExt cx="2880320" cy="3600400"/>
          </a:xfrm>
        </p:grpSpPr>
        <p:sp>
          <p:nvSpPr>
            <p:cNvPr id="90" name="1 つの角を切り取った四角形 47">
              <a:extLst>
                <a:ext uri="{FF2B5EF4-FFF2-40B4-BE49-F238E27FC236}">
                  <a16:creationId xmlns:a16="http://schemas.microsoft.com/office/drawing/2014/main" id="{35C387E2-1E0E-4928-A9D4-944D85A0DD83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E00818AD-B957-4C2C-87E1-C2B7F4E6F840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A6094A67-A166-492A-A775-9AF4F7C3F744}"/>
              </a:ext>
            </a:extLst>
          </p:cNvPr>
          <p:cNvCxnSpPr>
            <a:cxnSpLocks/>
            <a:stCxn id="88" idx="2"/>
            <a:endCxn id="90" idx="3"/>
          </p:cNvCxnSpPr>
          <p:nvPr/>
        </p:nvCxnSpPr>
        <p:spPr>
          <a:xfrm>
            <a:off x="6291191" y="4737070"/>
            <a:ext cx="3668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76B827A3-7C6D-4549-A586-060BC7C93306}"/>
              </a:ext>
            </a:extLst>
          </p:cNvPr>
          <p:cNvCxnSpPr>
            <a:stCxn id="72" idx="2"/>
            <a:endCxn id="81" idx="3"/>
          </p:cNvCxnSpPr>
          <p:nvPr/>
        </p:nvCxnSpPr>
        <p:spPr>
          <a:xfrm rot="16200000" flipH="1">
            <a:off x="2305210" y="4474578"/>
            <a:ext cx="204098" cy="72908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0C6F87B-6601-47C5-B7A3-1EC7FCE9A1E3}"/>
              </a:ext>
            </a:extLst>
          </p:cNvPr>
          <p:cNvSpPr txBox="1"/>
          <p:nvPr/>
        </p:nvSpPr>
        <p:spPr>
          <a:xfrm>
            <a:off x="1547664" y="55172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file_a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954BFA2-08A9-4842-984E-D4971E4F9168}"/>
              </a:ext>
            </a:extLst>
          </p:cNvPr>
          <p:cNvSpPr txBox="1"/>
          <p:nvPr/>
        </p:nvSpPr>
        <p:spPr>
          <a:xfrm>
            <a:off x="2411760" y="55172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file_b</a:t>
            </a:r>
          </a:p>
        </p:txBody>
      </p:sp>
      <p:pic>
        <p:nvPicPr>
          <p:cNvPr id="99" name="Picture 2" descr="フォルダのイラスト">
            <a:extLst>
              <a:ext uri="{FF2B5EF4-FFF2-40B4-BE49-F238E27FC236}">
                <a16:creationId xmlns:a16="http://schemas.microsoft.com/office/drawing/2014/main" id="{2F2140C1-1103-4BE6-9551-033BFE5ED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49080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328C0B73-D3F3-42A1-A50A-7A463A9301C7}"/>
              </a:ext>
            </a:extLst>
          </p:cNvPr>
          <p:cNvGrpSpPr/>
          <p:nvPr/>
        </p:nvGrpSpPr>
        <p:grpSpPr>
          <a:xfrm>
            <a:off x="4062611" y="4941168"/>
            <a:ext cx="432048" cy="540060"/>
            <a:chOff x="3851920" y="1268760"/>
            <a:chExt cx="2880320" cy="3600400"/>
          </a:xfrm>
        </p:grpSpPr>
        <p:sp>
          <p:nvSpPr>
            <p:cNvPr id="101" name="1 つの角を切り取った四角形 47">
              <a:extLst>
                <a:ext uri="{FF2B5EF4-FFF2-40B4-BE49-F238E27FC236}">
                  <a16:creationId xmlns:a16="http://schemas.microsoft.com/office/drawing/2014/main" id="{F67B32E6-B137-4C85-BDE3-3C38C98EFC07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直角三角形 101">
              <a:extLst>
                <a:ext uri="{FF2B5EF4-FFF2-40B4-BE49-F238E27FC236}">
                  <a16:creationId xmlns:a16="http://schemas.microsoft.com/office/drawing/2014/main" id="{60942F59-D477-46D8-8C4F-29A24BA65946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5B2BF403-E8A6-448F-91C9-631966C6274D}"/>
              </a:ext>
            </a:extLst>
          </p:cNvPr>
          <p:cNvCxnSpPr>
            <a:cxnSpLocks/>
            <a:stCxn id="99" idx="2"/>
            <a:endCxn id="101" idx="3"/>
          </p:cNvCxnSpPr>
          <p:nvPr/>
        </p:nvCxnSpPr>
        <p:spPr>
          <a:xfrm>
            <a:off x="4274967" y="4737070"/>
            <a:ext cx="3668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0BD057D4-F8FC-41EF-B0BC-113E86023E5D}"/>
              </a:ext>
            </a:extLst>
          </p:cNvPr>
          <p:cNvGrpSpPr/>
          <p:nvPr/>
        </p:nvGrpSpPr>
        <p:grpSpPr>
          <a:xfrm>
            <a:off x="4788024" y="4941168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1 つの角を切り取った四角形 33">
              <a:extLst>
                <a:ext uri="{FF2B5EF4-FFF2-40B4-BE49-F238E27FC236}">
                  <a16:creationId xmlns:a16="http://schemas.microsoft.com/office/drawing/2014/main" id="{60562315-D010-4BAA-9559-93B8C161D98F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直角三角形 105">
              <a:extLst>
                <a:ext uri="{FF2B5EF4-FFF2-40B4-BE49-F238E27FC236}">
                  <a16:creationId xmlns:a16="http://schemas.microsoft.com/office/drawing/2014/main" id="{F0044951-B1D5-49C7-BACB-333FA70517CA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27D1E6FA-472F-481D-A550-37D7A5D9A56C}"/>
              </a:ext>
            </a:extLst>
          </p:cNvPr>
          <p:cNvCxnSpPr>
            <a:stCxn id="99" idx="2"/>
            <a:endCxn id="105" idx="3"/>
          </p:cNvCxnSpPr>
          <p:nvPr/>
        </p:nvCxnSpPr>
        <p:spPr>
          <a:xfrm rot="16200000" flipH="1">
            <a:off x="4537458" y="4474578"/>
            <a:ext cx="204098" cy="72908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E5FCD61-C997-45E3-A360-7521350D439E}"/>
              </a:ext>
            </a:extLst>
          </p:cNvPr>
          <p:cNvSpPr txBox="1"/>
          <p:nvPr/>
        </p:nvSpPr>
        <p:spPr>
          <a:xfrm>
            <a:off x="3779912" y="55172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file_a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BB53A74-D1F4-4D89-9B8B-957D9C09343D}"/>
              </a:ext>
            </a:extLst>
          </p:cNvPr>
          <p:cNvSpPr txBox="1"/>
          <p:nvPr/>
        </p:nvSpPr>
        <p:spPr>
          <a:xfrm>
            <a:off x="4644008" y="55172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file_b</a:t>
            </a:r>
          </a:p>
        </p:txBody>
      </p:sp>
      <p:sp>
        <p:nvSpPr>
          <p:cNvPr id="110" name="矢印: 下 109">
            <a:extLst>
              <a:ext uri="{FF2B5EF4-FFF2-40B4-BE49-F238E27FC236}">
                <a16:creationId xmlns:a16="http://schemas.microsoft.com/office/drawing/2014/main" id="{A37CC63B-B717-479A-B9DE-2491E30A3180}"/>
              </a:ext>
            </a:extLst>
          </p:cNvPr>
          <p:cNvSpPr/>
          <p:nvPr/>
        </p:nvSpPr>
        <p:spPr>
          <a:xfrm>
            <a:off x="3995936" y="2924944"/>
            <a:ext cx="576064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15" name="コネクタ: カギ線 114">
            <a:extLst>
              <a:ext uri="{FF2B5EF4-FFF2-40B4-BE49-F238E27FC236}">
                <a16:creationId xmlns:a16="http://schemas.microsoft.com/office/drawing/2014/main" id="{51898AA9-A2E7-4B0A-B848-CC534BA4F8A1}"/>
              </a:ext>
            </a:extLst>
          </p:cNvPr>
          <p:cNvCxnSpPr>
            <a:stCxn id="95" idx="2"/>
            <a:endCxn id="109" idx="2"/>
          </p:cNvCxnSpPr>
          <p:nvPr/>
        </p:nvCxnSpPr>
        <p:spPr>
          <a:xfrm rot="16200000" flipH="1">
            <a:off x="4000129" y="4770440"/>
            <a:ext cx="12700" cy="2232248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8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2101266-EC2C-47D2-8DB8-0B31B1074720}"/>
              </a:ext>
            </a:extLst>
          </p:cNvPr>
          <p:cNvCxnSpPr/>
          <p:nvPr/>
        </p:nvCxnSpPr>
        <p:spPr>
          <a:xfrm>
            <a:off x="3635896" y="908720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52CF06B-195F-4650-8E05-D17A2E2D40FA}"/>
              </a:ext>
            </a:extLst>
          </p:cNvPr>
          <p:cNvCxnSpPr/>
          <p:nvPr/>
        </p:nvCxnSpPr>
        <p:spPr>
          <a:xfrm>
            <a:off x="5580112" y="908720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CBD75838-A606-4E3D-BE0F-561F0A4A2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9F77193-330B-4C73-9573-2250977E6FC6}"/>
              </a:ext>
            </a:extLst>
          </p:cNvPr>
          <p:cNvGrpSpPr/>
          <p:nvPr/>
        </p:nvGrpSpPr>
        <p:grpSpPr>
          <a:xfrm>
            <a:off x="1758355" y="1988840"/>
            <a:ext cx="432048" cy="540060"/>
            <a:chOff x="3851920" y="1268760"/>
            <a:chExt cx="2880320" cy="3600400"/>
          </a:xfrm>
        </p:grpSpPr>
        <p:sp>
          <p:nvSpPr>
            <p:cNvPr id="6" name="1 つの角を切り取った四角形 47">
              <a:extLst>
                <a:ext uri="{FF2B5EF4-FFF2-40B4-BE49-F238E27FC236}">
                  <a16:creationId xmlns:a16="http://schemas.microsoft.com/office/drawing/2014/main" id="{27532BC8-154D-4CC6-9BB6-90D42C8139CE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5A041C79-0D36-42FC-8D51-8D386C2DF5EC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D55C9DF-ECD0-4C5F-8F18-8F47E74C4156}"/>
              </a:ext>
            </a:extLst>
          </p:cNvPr>
          <p:cNvSpPr txBox="1"/>
          <p:nvPr/>
        </p:nvSpPr>
        <p:spPr>
          <a:xfrm>
            <a:off x="1475656" y="7647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341204-C768-494C-8C27-33FD6033563F}"/>
              </a:ext>
            </a:extLst>
          </p:cNvPr>
          <p:cNvSpPr txBox="1"/>
          <p:nvPr/>
        </p:nvSpPr>
        <p:spPr>
          <a:xfrm>
            <a:off x="3851920" y="7647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ECEC8F-C3CA-4A09-905E-2E6D92072F18}"/>
              </a:ext>
            </a:extLst>
          </p:cNvPr>
          <p:cNvSpPr txBox="1"/>
          <p:nvPr/>
        </p:nvSpPr>
        <p:spPr>
          <a:xfrm>
            <a:off x="5897468" y="7647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8615873-6617-43CE-9BFD-9199B49A0089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>
            <a:off x="1970711" y="1784742"/>
            <a:ext cx="3668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C1FC05-0D95-40B4-8714-577758D5E556}"/>
              </a:ext>
            </a:extLst>
          </p:cNvPr>
          <p:cNvSpPr txBox="1"/>
          <p:nvPr/>
        </p:nvSpPr>
        <p:spPr>
          <a:xfrm>
            <a:off x="323528" y="2996952"/>
            <a:ext cx="3312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add file_b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ACA0C85-A135-4890-917B-1D3B2EA2D3E2}"/>
              </a:ext>
            </a:extLst>
          </p:cNvPr>
          <p:cNvGrpSpPr/>
          <p:nvPr/>
        </p:nvGrpSpPr>
        <p:grpSpPr>
          <a:xfrm>
            <a:off x="2483768" y="1988840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1 つの角を切り取った四角形 33">
              <a:extLst>
                <a:ext uri="{FF2B5EF4-FFF2-40B4-BE49-F238E27FC236}">
                  <a16:creationId xmlns:a16="http://schemas.microsoft.com/office/drawing/2014/main" id="{F8BB103D-DE5E-449B-BDEB-2A516D551174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DB1A0256-8AEE-42FA-B688-11CCEDE26FA7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C7589E4A-4AA0-4789-A532-3E5027B634A9}"/>
              </a:ext>
            </a:extLst>
          </p:cNvPr>
          <p:cNvCxnSpPr>
            <a:stCxn id="4" idx="2"/>
            <a:endCxn id="14" idx="3"/>
          </p:cNvCxnSpPr>
          <p:nvPr/>
        </p:nvCxnSpPr>
        <p:spPr>
          <a:xfrm rot="16200000" flipH="1">
            <a:off x="2233202" y="1522250"/>
            <a:ext cx="204098" cy="72908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28B235-2BE9-4669-A2DF-F220D2280F17}"/>
              </a:ext>
            </a:extLst>
          </p:cNvPr>
          <p:cNvSpPr txBox="1"/>
          <p:nvPr/>
        </p:nvSpPr>
        <p:spPr>
          <a:xfrm>
            <a:off x="1475656" y="25649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file_a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766E3C3-DA75-4FCF-A239-B76F75C54F8C}"/>
              </a:ext>
            </a:extLst>
          </p:cNvPr>
          <p:cNvSpPr txBox="1"/>
          <p:nvPr/>
        </p:nvSpPr>
        <p:spPr>
          <a:xfrm>
            <a:off x="2339752" y="25649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file_b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CC3DCB7-39B3-480B-BF18-52A7DA6A3A31}"/>
              </a:ext>
            </a:extLst>
          </p:cNvPr>
          <p:cNvCxnSpPr/>
          <p:nvPr/>
        </p:nvCxnSpPr>
        <p:spPr>
          <a:xfrm>
            <a:off x="3707904" y="3861048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2D67872-2FB0-4638-BF28-0C8363326C0B}"/>
              </a:ext>
            </a:extLst>
          </p:cNvPr>
          <p:cNvCxnSpPr/>
          <p:nvPr/>
        </p:nvCxnSpPr>
        <p:spPr>
          <a:xfrm>
            <a:off x="5652120" y="3861048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フォルダのイラスト">
            <a:extLst>
              <a:ext uri="{FF2B5EF4-FFF2-40B4-BE49-F238E27FC236}">
                <a16:creationId xmlns:a16="http://schemas.microsoft.com/office/drawing/2014/main" id="{F0F5AF92-8880-4920-8B8B-B58D64B9E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49080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A35B0B67-4756-487A-B21C-B3D5226A4821}"/>
              </a:ext>
            </a:extLst>
          </p:cNvPr>
          <p:cNvGrpSpPr/>
          <p:nvPr/>
        </p:nvGrpSpPr>
        <p:grpSpPr>
          <a:xfrm>
            <a:off x="1830363" y="4941168"/>
            <a:ext cx="432048" cy="540060"/>
            <a:chOff x="3851920" y="1268760"/>
            <a:chExt cx="2880320" cy="3600400"/>
          </a:xfrm>
        </p:grpSpPr>
        <p:sp>
          <p:nvSpPr>
            <p:cNvPr id="33" name="1 つの角を切り取った四角形 47">
              <a:extLst>
                <a:ext uri="{FF2B5EF4-FFF2-40B4-BE49-F238E27FC236}">
                  <a16:creationId xmlns:a16="http://schemas.microsoft.com/office/drawing/2014/main" id="{14151952-E77A-4EFE-B8B6-0C65D497E71E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2333451B-1F24-451B-A6F0-CA7E7846B41C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DDF5051-FA42-498E-9F93-A74930762DAB}"/>
              </a:ext>
            </a:extLst>
          </p:cNvPr>
          <p:cNvSpPr txBox="1"/>
          <p:nvPr/>
        </p:nvSpPr>
        <p:spPr>
          <a:xfrm>
            <a:off x="1547664" y="37170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CA32E42-CE3C-47BE-AC19-4A4A6F8660DB}"/>
              </a:ext>
            </a:extLst>
          </p:cNvPr>
          <p:cNvSpPr txBox="1"/>
          <p:nvPr/>
        </p:nvSpPr>
        <p:spPr>
          <a:xfrm>
            <a:off x="3923928" y="37170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BD6DB29-2CB8-4293-AFF8-86A523045EFF}"/>
              </a:ext>
            </a:extLst>
          </p:cNvPr>
          <p:cNvSpPr txBox="1"/>
          <p:nvPr/>
        </p:nvSpPr>
        <p:spPr>
          <a:xfrm>
            <a:off x="5969476" y="37170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E384ABB-1FE8-4F39-8720-34A7081B8803}"/>
              </a:ext>
            </a:extLst>
          </p:cNvPr>
          <p:cNvCxnSpPr>
            <a:cxnSpLocks/>
            <a:stCxn id="31" idx="2"/>
            <a:endCxn id="33" idx="3"/>
          </p:cNvCxnSpPr>
          <p:nvPr/>
        </p:nvCxnSpPr>
        <p:spPr>
          <a:xfrm>
            <a:off x="2042719" y="4737070"/>
            <a:ext cx="3668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CB6F661D-1264-4B55-BDB0-595CF7922839}"/>
              </a:ext>
            </a:extLst>
          </p:cNvPr>
          <p:cNvGrpSpPr/>
          <p:nvPr/>
        </p:nvGrpSpPr>
        <p:grpSpPr>
          <a:xfrm>
            <a:off x="2555776" y="4941168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0" name="1 つの角を切り取った四角形 33">
              <a:extLst>
                <a:ext uri="{FF2B5EF4-FFF2-40B4-BE49-F238E27FC236}">
                  <a16:creationId xmlns:a16="http://schemas.microsoft.com/office/drawing/2014/main" id="{8F2A0E5C-296F-4DB7-A735-9214B47E7E6A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1720D469-08C3-4880-BCDB-C1A9E9095135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E0A5085A-2AA8-4D5E-8872-0A12DD373ACB}"/>
              </a:ext>
            </a:extLst>
          </p:cNvPr>
          <p:cNvCxnSpPr>
            <a:stCxn id="31" idx="2"/>
            <a:endCxn id="40" idx="3"/>
          </p:cNvCxnSpPr>
          <p:nvPr/>
        </p:nvCxnSpPr>
        <p:spPr>
          <a:xfrm rot="16200000" flipH="1">
            <a:off x="2305210" y="4474578"/>
            <a:ext cx="204098" cy="72908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6E6663-3168-4487-A3C6-FE61F597ADC6}"/>
              </a:ext>
            </a:extLst>
          </p:cNvPr>
          <p:cNvSpPr txBox="1"/>
          <p:nvPr/>
        </p:nvSpPr>
        <p:spPr>
          <a:xfrm>
            <a:off x="1547664" y="55172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file_a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8E6C6D2-6B15-4DD4-B0CB-32F5EC09BB57}"/>
              </a:ext>
            </a:extLst>
          </p:cNvPr>
          <p:cNvSpPr txBox="1"/>
          <p:nvPr/>
        </p:nvSpPr>
        <p:spPr>
          <a:xfrm>
            <a:off x="2411760" y="55172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file_b</a:t>
            </a:r>
          </a:p>
        </p:txBody>
      </p:sp>
      <p:pic>
        <p:nvPicPr>
          <p:cNvPr id="50" name="Picture 2" descr="フォルダのイラスト">
            <a:extLst>
              <a:ext uri="{FF2B5EF4-FFF2-40B4-BE49-F238E27FC236}">
                <a16:creationId xmlns:a16="http://schemas.microsoft.com/office/drawing/2014/main" id="{4F120931-7304-45DE-BA9F-CB9279672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49080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D3E0C7C7-73DE-4EFF-9701-B0C5C58601E9}"/>
              </a:ext>
            </a:extLst>
          </p:cNvPr>
          <p:cNvGrpSpPr/>
          <p:nvPr/>
        </p:nvGrpSpPr>
        <p:grpSpPr>
          <a:xfrm>
            <a:off x="4062611" y="4941168"/>
            <a:ext cx="432048" cy="540060"/>
            <a:chOff x="3851920" y="1268760"/>
            <a:chExt cx="2880320" cy="3600400"/>
          </a:xfrm>
        </p:grpSpPr>
        <p:sp>
          <p:nvSpPr>
            <p:cNvPr id="52" name="1 つの角を切り取った四角形 47">
              <a:extLst>
                <a:ext uri="{FF2B5EF4-FFF2-40B4-BE49-F238E27FC236}">
                  <a16:creationId xmlns:a16="http://schemas.microsoft.com/office/drawing/2014/main" id="{CFF3876F-9D53-47F6-A5F8-0B7FF570C86B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2D208D11-83E0-4A76-AAE6-190710F0B54A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A70D126-9555-4733-8116-9BF7B05A8EDD}"/>
              </a:ext>
            </a:extLst>
          </p:cNvPr>
          <p:cNvCxnSpPr>
            <a:cxnSpLocks/>
            <a:stCxn id="50" idx="2"/>
            <a:endCxn id="52" idx="3"/>
          </p:cNvCxnSpPr>
          <p:nvPr/>
        </p:nvCxnSpPr>
        <p:spPr>
          <a:xfrm>
            <a:off x="4274967" y="4737070"/>
            <a:ext cx="3668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42F638AD-36D5-42D1-BDB3-3E31117C1CE7}"/>
              </a:ext>
            </a:extLst>
          </p:cNvPr>
          <p:cNvGrpSpPr/>
          <p:nvPr/>
        </p:nvGrpSpPr>
        <p:grpSpPr>
          <a:xfrm>
            <a:off x="4788024" y="4941168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6" name="1 つの角を切り取った四角形 33">
              <a:extLst>
                <a:ext uri="{FF2B5EF4-FFF2-40B4-BE49-F238E27FC236}">
                  <a16:creationId xmlns:a16="http://schemas.microsoft.com/office/drawing/2014/main" id="{BCBD2199-E253-41C5-995A-65E47E63D0D2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4BEC29D0-0A3B-4E9D-8385-C36304108FFE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7AA34C8B-9518-47C3-90D7-74CFDF55AECB}"/>
              </a:ext>
            </a:extLst>
          </p:cNvPr>
          <p:cNvCxnSpPr>
            <a:stCxn id="50" idx="2"/>
            <a:endCxn id="56" idx="3"/>
          </p:cNvCxnSpPr>
          <p:nvPr/>
        </p:nvCxnSpPr>
        <p:spPr>
          <a:xfrm rot="16200000" flipH="1">
            <a:off x="4537458" y="4474578"/>
            <a:ext cx="204098" cy="72908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A99D1C9-E9BF-4DF2-BB98-6C3D2E7A1C16}"/>
              </a:ext>
            </a:extLst>
          </p:cNvPr>
          <p:cNvSpPr txBox="1"/>
          <p:nvPr/>
        </p:nvSpPr>
        <p:spPr>
          <a:xfrm>
            <a:off x="3779912" y="55172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file_a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FE4E594-0786-4D96-9CC3-07357E8CF638}"/>
              </a:ext>
            </a:extLst>
          </p:cNvPr>
          <p:cNvSpPr txBox="1"/>
          <p:nvPr/>
        </p:nvSpPr>
        <p:spPr>
          <a:xfrm>
            <a:off x="4644008" y="55172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file_b</a:t>
            </a:r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30A5C445-C96A-4C33-A75B-7A1123BC8B76}"/>
              </a:ext>
            </a:extLst>
          </p:cNvPr>
          <p:cNvSpPr/>
          <p:nvPr/>
        </p:nvSpPr>
        <p:spPr>
          <a:xfrm>
            <a:off x="3995936" y="2924944"/>
            <a:ext cx="576064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98466B63-BCF1-4F28-BC08-71BDA9CD7218}"/>
              </a:ext>
            </a:extLst>
          </p:cNvPr>
          <p:cNvCxnSpPr>
            <a:stCxn id="49" idx="2"/>
            <a:endCxn id="60" idx="2"/>
          </p:cNvCxnSpPr>
          <p:nvPr/>
        </p:nvCxnSpPr>
        <p:spPr>
          <a:xfrm rot="16200000" flipH="1">
            <a:off x="4000129" y="4770440"/>
            <a:ext cx="12700" cy="2232248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フォルダのイラスト">
            <a:extLst>
              <a:ext uri="{FF2B5EF4-FFF2-40B4-BE49-F238E27FC236}">
                <a16:creationId xmlns:a16="http://schemas.microsoft.com/office/drawing/2014/main" id="{AD78E9A3-C40A-4EAC-AFBD-88E11278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3D8141FE-FDAB-402C-B500-E357BA35258D}"/>
              </a:ext>
            </a:extLst>
          </p:cNvPr>
          <p:cNvGrpSpPr/>
          <p:nvPr/>
        </p:nvGrpSpPr>
        <p:grpSpPr>
          <a:xfrm>
            <a:off x="3918595" y="1988840"/>
            <a:ext cx="432048" cy="540060"/>
            <a:chOff x="3851920" y="1268760"/>
            <a:chExt cx="2880320" cy="3600400"/>
          </a:xfrm>
        </p:grpSpPr>
        <p:sp>
          <p:nvSpPr>
            <p:cNvPr id="68" name="1 つの角を切り取った四角形 47">
              <a:extLst>
                <a:ext uri="{FF2B5EF4-FFF2-40B4-BE49-F238E27FC236}">
                  <a16:creationId xmlns:a16="http://schemas.microsoft.com/office/drawing/2014/main" id="{190162F6-C124-4661-BEE3-8845EF02EADE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直角三角形 68">
              <a:extLst>
                <a:ext uri="{FF2B5EF4-FFF2-40B4-BE49-F238E27FC236}">
                  <a16:creationId xmlns:a16="http://schemas.microsoft.com/office/drawing/2014/main" id="{2B6E511E-86BE-42EF-A7A8-028D8BC81CA8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CA5B575F-A3F4-45C0-B011-AF505DA4B315}"/>
              </a:ext>
            </a:extLst>
          </p:cNvPr>
          <p:cNvCxnSpPr>
            <a:cxnSpLocks/>
            <a:stCxn id="66" idx="2"/>
            <a:endCxn id="68" idx="3"/>
          </p:cNvCxnSpPr>
          <p:nvPr/>
        </p:nvCxnSpPr>
        <p:spPr>
          <a:xfrm>
            <a:off x="4130951" y="1784742"/>
            <a:ext cx="3668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A2847-810D-4B2A-AE93-8474375B3FB5}"/>
              </a:ext>
            </a:extLst>
          </p:cNvPr>
          <p:cNvGrpSpPr/>
          <p:nvPr/>
        </p:nvGrpSpPr>
        <p:grpSpPr>
          <a:xfrm>
            <a:off x="4644008" y="1988840"/>
            <a:ext cx="432048" cy="540060"/>
            <a:chOff x="3851920" y="1268760"/>
            <a:chExt cx="2880320" cy="3600400"/>
          </a:xfrm>
          <a:solidFill>
            <a:schemeClr val="bg1"/>
          </a:solidFill>
        </p:grpSpPr>
        <p:sp>
          <p:nvSpPr>
            <p:cNvPr id="72" name="1 つの角を切り取った四角形 33">
              <a:extLst>
                <a:ext uri="{FF2B5EF4-FFF2-40B4-BE49-F238E27FC236}">
                  <a16:creationId xmlns:a16="http://schemas.microsoft.com/office/drawing/2014/main" id="{2A659A40-E688-480E-B9B1-509A38C7E73C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直角三角形 72">
              <a:extLst>
                <a:ext uri="{FF2B5EF4-FFF2-40B4-BE49-F238E27FC236}">
                  <a16:creationId xmlns:a16="http://schemas.microsoft.com/office/drawing/2014/main" id="{D2080F7B-ED76-496B-8B61-0B8EC5491C2A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E5FF31D9-5215-4AE9-99E9-2E9A835C886B}"/>
              </a:ext>
            </a:extLst>
          </p:cNvPr>
          <p:cNvCxnSpPr>
            <a:stCxn id="66" idx="2"/>
            <a:endCxn id="72" idx="3"/>
          </p:cNvCxnSpPr>
          <p:nvPr/>
        </p:nvCxnSpPr>
        <p:spPr>
          <a:xfrm rot="16200000" flipH="1">
            <a:off x="4393442" y="1522250"/>
            <a:ext cx="204098" cy="72908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フォルダのイラスト">
            <a:extLst>
              <a:ext uri="{FF2B5EF4-FFF2-40B4-BE49-F238E27FC236}">
                <a16:creationId xmlns:a16="http://schemas.microsoft.com/office/drawing/2014/main" id="{782E75F4-34A6-4EAF-9E17-4F30A00E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9675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45F3FA86-232D-4209-88F5-A4B5E2CE5DE1}"/>
              </a:ext>
            </a:extLst>
          </p:cNvPr>
          <p:cNvGrpSpPr/>
          <p:nvPr/>
        </p:nvGrpSpPr>
        <p:grpSpPr>
          <a:xfrm>
            <a:off x="6006827" y="1988840"/>
            <a:ext cx="432048" cy="540060"/>
            <a:chOff x="3851920" y="1268760"/>
            <a:chExt cx="2880320" cy="3600400"/>
          </a:xfrm>
        </p:grpSpPr>
        <p:sp>
          <p:nvSpPr>
            <p:cNvPr id="77" name="1 つの角を切り取った四角形 47">
              <a:extLst>
                <a:ext uri="{FF2B5EF4-FFF2-40B4-BE49-F238E27FC236}">
                  <a16:creationId xmlns:a16="http://schemas.microsoft.com/office/drawing/2014/main" id="{41A4E997-6E70-481F-97EC-EC820EE39089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直角三角形 77">
              <a:extLst>
                <a:ext uri="{FF2B5EF4-FFF2-40B4-BE49-F238E27FC236}">
                  <a16:creationId xmlns:a16="http://schemas.microsoft.com/office/drawing/2014/main" id="{A1B4F2FF-AD1B-470A-8416-5EC4E11755CC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6751FCC3-099C-434F-BD54-A88897FE5D79}"/>
              </a:ext>
            </a:extLst>
          </p:cNvPr>
          <p:cNvCxnSpPr>
            <a:cxnSpLocks/>
            <a:stCxn id="75" idx="2"/>
            <a:endCxn id="77" idx="3"/>
          </p:cNvCxnSpPr>
          <p:nvPr/>
        </p:nvCxnSpPr>
        <p:spPr>
          <a:xfrm>
            <a:off x="6219183" y="1784742"/>
            <a:ext cx="3668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49415644-18FA-4C49-BA13-B8BD1FFE5701}"/>
              </a:ext>
            </a:extLst>
          </p:cNvPr>
          <p:cNvGrpSpPr/>
          <p:nvPr/>
        </p:nvGrpSpPr>
        <p:grpSpPr>
          <a:xfrm>
            <a:off x="6732240" y="1988840"/>
            <a:ext cx="432048" cy="540060"/>
            <a:chOff x="3851920" y="1268760"/>
            <a:chExt cx="2880320" cy="3600400"/>
          </a:xfrm>
          <a:solidFill>
            <a:schemeClr val="bg1"/>
          </a:solidFill>
        </p:grpSpPr>
        <p:sp>
          <p:nvSpPr>
            <p:cNvPr id="81" name="1 つの角を切り取った四角形 33">
              <a:extLst>
                <a:ext uri="{FF2B5EF4-FFF2-40B4-BE49-F238E27FC236}">
                  <a16:creationId xmlns:a16="http://schemas.microsoft.com/office/drawing/2014/main" id="{B93B1BF2-1CAC-4155-81E6-CC23B5A10A88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648E6AC0-4FA9-4C0D-A89F-9EFDB7C78981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69D90601-11B0-4E83-922B-7EFCD2EEB3C7}"/>
              </a:ext>
            </a:extLst>
          </p:cNvPr>
          <p:cNvCxnSpPr>
            <a:stCxn id="75" idx="2"/>
            <a:endCxn id="81" idx="3"/>
          </p:cNvCxnSpPr>
          <p:nvPr/>
        </p:nvCxnSpPr>
        <p:spPr>
          <a:xfrm rot="16200000" flipH="1">
            <a:off x="6481674" y="1522250"/>
            <a:ext cx="204098" cy="72908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2" descr="フォルダのイラスト">
            <a:extLst>
              <a:ext uri="{FF2B5EF4-FFF2-40B4-BE49-F238E27FC236}">
                <a16:creationId xmlns:a16="http://schemas.microsoft.com/office/drawing/2014/main" id="{10D7F5F3-8880-4364-9329-C87B0E0E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49080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7E3CC42-325A-477F-A68D-55CBAC8A6BBB}"/>
              </a:ext>
            </a:extLst>
          </p:cNvPr>
          <p:cNvGrpSpPr/>
          <p:nvPr/>
        </p:nvGrpSpPr>
        <p:grpSpPr>
          <a:xfrm>
            <a:off x="6078835" y="4941168"/>
            <a:ext cx="432048" cy="540060"/>
            <a:chOff x="3851920" y="1268760"/>
            <a:chExt cx="2880320" cy="3600400"/>
          </a:xfrm>
        </p:grpSpPr>
        <p:sp>
          <p:nvSpPr>
            <p:cNvPr id="86" name="1 つの角を切り取った四角形 47">
              <a:extLst>
                <a:ext uri="{FF2B5EF4-FFF2-40B4-BE49-F238E27FC236}">
                  <a16:creationId xmlns:a16="http://schemas.microsoft.com/office/drawing/2014/main" id="{EA0CE88B-07D9-4C05-942C-85133C42E2B2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>
              <a:extLst>
                <a:ext uri="{FF2B5EF4-FFF2-40B4-BE49-F238E27FC236}">
                  <a16:creationId xmlns:a16="http://schemas.microsoft.com/office/drawing/2014/main" id="{EE66ADD8-91D7-425F-A1E5-231B57044A4A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A9DE305-2CBF-4838-86BB-2FD0738E2E89}"/>
              </a:ext>
            </a:extLst>
          </p:cNvPr>
          <p:cNvCxnSpPr>
            <a:cxnSpLocks/>
            <a:stCxn id="84" idx="2"/>
            <a:endCxn id="86" idx="3"/>
          </p:cNvCxnSpPr>
          <p:nvPr/>
        </p:nvCxnSpPr>
        <p:spPr>
          <a:xfrm>
            <a:off x="6291191" y="4737070"/>
            <a:ext cx="3668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7EC53EC-310E-4B07-A168-953F210EF513}"/>
              </a:ext>
            </a:extLst>
          </p:cNvPr>
          <p:cNvGrpSpPr/>
          <p:nvPr/>
        </p:nvGrpSpPr>
        <p:grpSpPr>
          <a:xfrm>
            <a:off x="6804248" y="4941168"/>
            <a:ext cx="432048" cy="540060"/>
            <a:chOff x="3851920" y="1268760"/>
            <a:chExt cx="2880320" cy="3600400"/>
          </a:xfrm>
          <a:solidFill>
            <a:schemeClr val="bg1"/>
          </a:solidFill>
        </p:grpSpPr>
        <p:sp>
          <p:nvSpPr>
            <p:cNvPr id="90" name="1 つの角を切り取った四角形 33">
              <a:extLst>
                <a:ext uri="{FF2B5EF4-FFF2-40B4-BE49-F238E27FC236}">
                  <a16:creationId xmlns:a16="http://schemas.microsoft.com/office/drawing/2014/main" id="{7880B9BC-251E-4FFB-88B0-B8656B178355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AA8DD377-D119-45D2-B180-D29DB7258EFB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2" name="コネクタ: カギ線 91">
            <a:extLst>
              <a:ext uri="{FF2B5EF4-FFF2-40B4-BE49-F238E27FC236}">
                <a16:creationId xmlns:a16="http://schemas.microsoft.com/office/drawing/2014/main" id="{13479140-C769-44BF-A245-11256AC0E92B}"/>
              </a:ext>
            </a:extLst>
          </p:cNvPr>
          <p:cNvCxnSpPr>
            <a:stCxn id="84" idx="2"/>
            <a:endCxn id="90" idx="3"/>
          </p:cNvCxnSpPr>
          <p:nvPr/>
        </p:nvCxnSpPr>
        <p:spPr>
          <a:xfrm rot="16200000" flipH="1">
            <a:off x="6553682" y="4474578"/>
            <a:ext cx="204098" cy="72908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37791C8-5AB9-436C-8BA9-7DCDD441FD52}"/>
              </a:ext>
            </a:extLst>
          </p:cNvPr>
          <p:cNvSpPr txBox="1"/>
          <p:nvPr/>
        </p:nvSpPr>
        <p:spPr>
          <a:xfrm>
            <a:off x="2483768" y="630932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ファイルが存在するなら上書き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1000</TotalTime>
  <Words>87</Words>
  <Application>Microsoft Office PowerPoint</Application>
  <PresentationFormat>画面に合わせる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98</cp:revision>
  <dcterms:created xsi:type="dcterms:W3CDTF">2019-01-02T05:23:01Z</dcterms:created>
  <dcterms:modified xsi:type="dcterms:W3CDTF">2021-10-07T13:45:42Z</dcterms:modified>
</cp:coreProperties>
</file>