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256" r:id="rId2"/>
    <p:sldId id="298" r:id="rId3"/>
    <p:sldId id="295" r:id="rId4"/>
    <p:sldId id="296" r:id="rId5"/>
    <p:sldId id="297" r:id="rId6"/>
    <p:sldId id="29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67" d="100"/>
          <a:sy n="67" d="100"/>
        </p:scale>
        <p:origin x="14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9/26/2021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コマンドラインの使い方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1DCC14-C0C6-4036-9D65-F5157E67B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C6C665-36CC-4E81-A690-6ACFDDB1B601}"/>
              </a:ext>
            </a:extLst>
          </p:cNvPr>
          <p:cNvSpPr txBox="1"/>
          <p:nvPr/>
        </p:nvSpPr>
        <p:spPr>
          <a:xfrm>
            <a:off x="467544" y="1628800"/>
            <a:ext cx="8104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Git</a:t>
            </a:r>
            <a:r>
              <a:rPr lang="ja-JP" altLang="en-US" sz="2800"/>
              <a:t>は、もともと</a:t>
            </a:r>
            <a:r>
              <a:rPr lang="en-US" altLang="ja-JP" sz="2800"/>
              <a:t>Linux</a:t>
            </a:r>
            <a:r>
              <a:rPr lang="ja-JP" altLang="en-US" sz="2800"/>
              <a:t>の開発のために作られた</a:t>
            </a:r>
            <a:endParaRPr lang="en-US" altLang="ja-JP" sz="2800"/>
          </a:p>
          <a:p>
            <a:r>
              <a:rPr lang="ja-JP" altLang="en-US" sz="2800"/>
              <a:t>コマンドラインから操作することが前提</a:t>
            </a:r>
            <a:endParaRPr lang="en-US" altLang="ja-JP" sz="2800"/>
          </a:p>
          <a:p>
            <a:r>
              <a:rPr lang="ja-JP" altLang="en-US" sz="2800"/>
              <a:t>本講義でも</a:t>
            </a:r>
            <a:r>
              <a:rPr lang="en-US" altLang="ja-JP" sz="2800"/>
              <a:t>Git</a:t>
            </a:r>
            <a:r>
              <a:rPr lang="ja-JP" altLang="en-US" sz="2800"/>
              <a:t>を主にコマンドラインから操作する</a:t>
            </a:r>
            <a:endParaRPr lang="en-US" altLang="ja-JP" sz="280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7CBD529-656D-4BC7-B09C-81FF3644A828}"/>
              </a:ext>
            </a:extLst>
          </p:cNvPr>
          <p:cNvSpPr/>
          <p:nvPr/>
        </p:nvSpPr>
        <p:spPr>
          <a:xfrm>
            <a:off x="899592" y="3356992"/>
            <a:ext cx="648072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D3744-63C6-4542-A87C-9AA83F5E6405}"/>
              </a:ext>
            </a:extLst>
          </p:cNvPr>
          <p:cNvSpPr txBox="1"/>
          <p:nvPr/>
        </p:nvSpPr>
        <p:spPr>
          <a:xfrm>
            <a:off x="1835696" y="3356992"/>
            <a:ext cx="62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そもそもコマンドラインとは何か？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67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左右 4">
            <a:extLst>
              <a:ext uri="{FF2B5EF4-FFF2-40B4-BE49-F238E27FC236}">
                <a16:creationId xmlns:a16="http://schemas.microsoft.com/office/drawing/2014/main" id="{756CD0B9-7D28-4AF5-8928-F87120E088C4}"/>
              </a:ext>
            </a:extLst>
          </p:cNvPr>
          <p:cNvSpPr/>
          <p:nvPr/>
        </p:nvSpPr>
        <p:spPr>
          <a:xfrm>
            <a:off x="2267744" y="2924944"/>
            <a:ext cx="4608512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インタフェースとは</a:t>
            </a:r>
            <a:endParaRPr lang="en-US"/>
          </a:p>
        </p:txBody>
      </p:sp>
      <p:pic>
        <p:nvPicPr>
          <p:cNvPr id="1026" name="Picture 2" descr="斜めから見た立つ人のイラスト（男性）">
            <a:extLst>
              <a:ext uri="{FF2B5EF4-FFF2-40B4-BE49-F238E27FC236}">
                <a16:creationId xmlns:a16="http://schemas.microsoft.com/office/drawing/2014/main" id="{28B46392-3194-4C0C-9199-6294DAAD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2060848"/>
            <a:ext cx="1634595" cy="22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玩具のロボットのイラスト（青）">
            <a:extLst>
              <a:ext uri="{FF2B5EF4-FFF2-40B4-BE49-F238E27FC236}">
                <a16:creationId xmlns:a16="http://schemas.microsoft.com/office/drawing/2014/main" id="{DD0E4C6B-0FBE-495B-A997-2BECE0FC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1916832"/>
            <a:ext cx="1944216" cy="23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90547F3C-6CD8-433D-AC7B-AFE23417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840" y="2348880"/>
            <a:ext cx="2682120" cy="1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FD5566-AFD1-4805-BB9B-F10255230EA7}"/>
              </a:ext>
            </a:extLst>
          </p:cNvPr>
          <p:cNvSpPr txBox="1"/>
          <p:nvPr/>
        </p:nvSpPr>
        <p:spPr>
          <a:xfrm>
            <a:off x="683568" y="14847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ユーザ</a:t>
            </a:r>
            <a:endParaRPr 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E73411-8D65-4AD5-B061-21768A3B9AD5}"/>
              </a:ext>
            </a:extLst>
          </p:cNvPr>
          <p:cNvSpPr txBox="1"/>
          <p:nvPr/>
        </p:nvSpPr>
        <p:spPr>
          <a:xfrm>
            <a:off x="6732240" y="13407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FA1B02-5827-41F5-AC4E-9E06C0F580EB}"/>
              </a:ext>
            </a:extLst>
          </p:cNvPr>
          <p:cNvSpPr txBox="1"/>
          <p:nvPr/>
        </p:nvSpPr>
        <p:spPr>
          <a:xfrm>
            <a:off x="3275856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インタフェース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25EE8D-4BA1-4AB8-91E9-1200DF7BD30D}"/>
              </a:ext>
            </a:extLst>
          </p:cNvPr>
          <p:cNvSpPr txBox="1"/>
          <p:nvPr/>
        </p:nvSpPr>
        <p:spPr>
          <a:xfrm>
            <a:off x="539552" y="494116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コンピュータに何かさせるにはユーザが「指示」をする必要がある</a:t>
            </a:r>
            <a:endParaRPr lang="en-US" altLang="ja-JP" sz="2000"/>
          </a:p>
          <a:p>
            <a:r>
              <a:rPr lang="ja-JP" altLang="en-US" sz="2000"/>
              <a:t>指示を伝える手段が「インタフェース」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6B9A76-1EB7-4626-8736-AC7DB6A25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2D8BEA-421B-4458-9D5C-F952E8D981D8}"/>
              </a:ext>
            </a:extLst>
          </p:cNvPr>
          <p:cNvSpPr txBox="1"/>
          <p:nvPr/>
        </p:nvSpPr>
        <p:spPr>
          <a:xfrm>
            <a:off x="1907704" y="1268760"/>
            <a:ext cx="6029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グラフィカルユーザインタフェース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(Graphical User Interface, GUI)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081233-A599-4FAF-A6FD-284D70290B96}"/>
              </a:ext>
            </a:extLst>
          </p:cNvPr>
          <p:cNvSpPr txBox="1"/>
          <p:nvPr/>
        </p:nvSpPr>
        <p:spPr>
          <a:xfrm>
            <a:off x="107504" y="4077072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コマンドラインインタフェース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(Command-Line Interface, CLI)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548D7-09A4-4DC4-B963-78FC1CE25099}"/>
              </a:ext>
            </a:extLst>
          </p:cNvPr>
          <p:cNvSpPr txBox="1"/>
          <p:nvPr/>
        </p:nvSpPr>
        <p:spPr>
          <a:xfrm>
            <a:off x="1043608" y="2492896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コンピュータへ出す指示を画面上で視覚的に表現する</a:t>
            </a:r>
            <a:endParaRPr lang="en-US" altLang="ja-JP" sz="2400"/>
          </a:p>
          <a:p>
            <a:r>
              <a:rPr lang="ja-JP" altLang="en-US" sz="2400"/>
              <a:t>操作や対象を抽象化したアイコンを利用する</a:t>
            </a:r>
            <a:endParaRPr lang="en-US" altLang="ja-JP" sz="2400"/>
          </a:p>
          <a:p>
            <a:r>
              <a:rPr lang="ja-JP" altLang="en-US" sz="2400"/>
              <a:t>マウスやタッチパネルなどを入力デバイスとする</a:t>
            </a:r>
            <a:endParaRPr lang="en-US" sz="2400"/>
          </a:p>
        </p:txBody>
      </p:sp>
      <p:pic>
        <p:nvPicPr>
          <p:cNvPr id="2050" name="Picture 2" descr="コード付きマウスのイラスト">
            <a:extLst>
              <a:ext uri="{FF2B5EF4-FFF2-40B4-BE49-F238E27FC236}">
                <a16:creationId xmlns:a16="http://schemas.microsoft.com/office/drawing/2014/main" id="{50B1F0BA-6E72-4D19-9B4E-704E47E3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521143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パソコンのキーボードを打っているイラスト">
            <a:extLst>
              <a:ext uri="{FF2B5EF4-FFF2-40B4-BE49-F238E27FC236}">
                <a16:creationId xmlns:a16="http://schemas.microsoft.com/office/drawing/2014/main" id="{4EEE85E5-53C7-4D46-93BC-114FD6BE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89040"/>
            <a:ext cx="1944216" cy="14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2007C-ADA3-4E6A-A280-9312F417D4CA}"/>
              </a:ext>
            </a:extLst>
          </p:cNvPr>
          <p:cNvSpPr txBox="1"/>
          <p:nvPr/>
        </p:nvSpPr>
        <p:spPr>
          <a:xfrm>
            <a:off x="611560" y="5229200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コマンド文字列でコンピュータへ指示を出す</a:t>
            </a:r>
            <a:endParaRPr lang="en-US" altLang="ja-JP" sz="2400"/>
          </a:p>
          <a:p>
            <a:r>
              <a:rPr lang="ja-JP" altLang="en-US" sz="2400"/>
              <a:t>キャラクタユーザインタフェース</a:t>
            </a:r>
            <a:r>
              <a:rPr lang="en-US" altLang="ja-JP" sz="2400"/>
              <a:t>(CUI)</a:t>
            </a:r>
            <a:r>
              <a:rPr lang="ja-JP" altLang="en-US" sz="2400"/>
              <a:t>とも</a:t>
            </a:r>
            <a:endParaRPr lang="en-US" altLang="ja-JP" sz="2400"/>
          </a:p>
          <a:p>
            <a:r>
              <a:rPr lang="ja-JP" altLang="en-US" sz="2400"/>
              <a:t>キーボードを主な入力デバイスとする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29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827584" y="184482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コマンドライン操作や</a:t>
            </a:r>
            <a:r>
              <a:rPr lang="en-US" altLang="ja-JP" sz="2800"/>
              <a:t>UNIX</a:t>
            </a:r>
            <a:r>
              <a:rPr lang="ja-JP" altLang="en-US" sz="2800"/>
              <a:t>コマンドといった</a:t>
            </a:r>
            <a:endParaRPr lang="en-US" altLang="ja-JP" sz="2800"/>
          </a:p>
          <a:p>
            <a:r>
              <a:rPr lang="ja-JP" altLang="en-US" sz="2800"/>
              <a:t>「黒い画面」での操作に慣れる</a:t>
            </a:r>
            <a:endParaRPr lang="en-US" altLang="ja-JP" sz="2800"/>
          </a:p>
        </p:txBody>
      </p:sp>
      <p:pic>
        <p:nvPicPr>
          <p:cNvPr id="3074" name="Picture 2" descr="プログラムのコードが表示されたコンピューターのイラスト">
            <a:extLst>
              <a:ext uri="{FF2B5EF4-FFF2-40B4-BE49-F238E27FC236}">
                <a16:creationId xmlns:a16="http://schemas.microsoft.com/office/drawing/2014/main" id="{1AD7E237-57B8-4D35-ACF0-BCF49C449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3079778" cy="27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5D26BFD-D3D6-4564-90F7-6E5740507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9467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6651</TotalTime>
  <Words>173</Words>
  <Application>Microsoft Office PowerPoint</Application>
  <PresentationFormat>画面に合わせる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1346</cp:revision>
  <dcterms:created xsi:type="dcterms:W3CDTF">2019-01-02T05:23:01Z</dcterms:created>
  <dcterms:modified xsi:type="dcterms:W3CDTF">2021-09-26T07:56:31Z</dcterms:modified>
</cp:coreProperties>
</file>