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860FC6B-2420-FD40-8DA1-85AA8B20F66E}"/>
              </a:ext>
            </a:extLst>
          </p:cNvPr>
          <p:cNvSpPr/>
          <p:nvPr/>
        </p:nvSpPr>
        <p:spPr>
          <a:xfrm>
            <a:off x="197971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5">
            <a:extLst>
              <a:ext uri="{FF2B5EF4-FFF2-40B4-BE49-F238E27FC236}">
                <a16:creationId xmlns:a16="http://schemas.microsoft.com/office/drawing/2014/main" id="{34002EB5-DA0E-1542-BE4D-8899709AEBF6}"/>
              </a:ext>
            </a:extLst>
          </p:cNvPr>
          <p:cNvSpPr/>
          <p:nvPr/>
        </p:nvSpPr>
        <p:spPr>
          <a:xfrm>
            <a:off x="341987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6">
            <a:extLst>
              <a:ext uri="{FF2B5EF4-FFF2-40B4-BE49-F238E27FC236}">
                <a16:creationId xmlns:a16="http://schemas.microsoft.com/office/drawing/2014/main" id="{AD81A3E6-3343-FA42-A428-B92ACB1A7F72}"/>
              </a:ext>
            </a:extLst>
          </p:cNvPr>
          <p:cNvSpPr/>
          <p:nvPr/>
        </p:nvSpPr>
        <p:spPr>
          <a:xfrm>
            <a:off x="486003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F2C81F-9129-E146-A401-3D3C334B18AD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1176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646C3EC-625B-EC4D-BAB2-12FD26696B69}"/>
              </a:ext>
            </a:extLst>
          </p:cNvPr>
          <p:cNvCxnSpPr/>
          <p:nvPr/>
        </p:nvCxnSpPr>
        <p:spPr>
          <a:xfrm>
            <a:off x="385192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9B6505-4A1D-A745-A42C-4CD266DF007F}"/>
              </a:ext>
            </a:extLst>
          </p:cNvPr>
          <p:cNvSpPr txBox="1"/>
          <p:nvPr/>
        </p:nvSpPr>
        <p:spPr>
          <a:xfrm>
            <a:off x="176368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99C0F8-6903-804F-92C5-9DDDFCE7E719}"/>
              </a:ext>
            </a:extLst>
          </p:cNvPr>
          <p:cNvSpPr txBox="1"/>
          <p:nvPr/>
        </p:nvSpPr>
        <p:spPr>
          <a:xfrm>
            <a:off x="320384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96ADC-D87A-EB43-B803-D49B1647A201}"/>
              </a:ext>
            </a:extLst>
          </p:cNvPr>
          <p:cNvSpPr txBox="1"/>
          <p:nvPr/>
        </p:nvSpPr>
        <p:spPr>
          <a:xfrm>
            <a:off x="4789765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7" name="楕円 19">
            <a:extLst>
              <a:ext uri="{FF2B5EF4-FFF2-40B4-BE49-F238E27FC236}">
                <a16:creationId xmlns:a16="http://schemas.microsoft.com/office/drawing/2014/main" id="{D2797C25-39CA-C74C-B205-E8094241F6CA}"/>
              </a:ext>
            </a:extLst>
          </p:cNvPr>
          <p:cNvSpPr/>
          <p:nvPr/>
        </p:nvSpPr>
        <p:spPr>
          <a:xfrm>
            <a:off x="6300192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5C3C0A-E231-134A-948B-12FE84214BEC}"/>
              </a:ext>
            </a:extLst>
          </p:cNvPr>
          <p:cNvCxnSpPr/>
          <p:nvPr/>
        </p:nvCxnSpPr>
        <p:spPr>
          <a:xfrm>
            <a:off x="5292080" y="472514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矢印 18">
            <a:extLst>
              <a:ext uri="{FF2B5EF4-FFF2-40B4-BE49-F238E27FC236}">
                <a16:creationId xmlns:a16="http://schemas.microsoft.com/office/drawing/2014/main" id="{231ECE29-47D8-5049-BA13-B480E38A30B6}"/>
              </a:ext>
            </a:extLst>
          </p:cNvPr>
          <p:cNvSpPr/>
          <p:nvPr/>
        </p:nvSpPr>
        <p:spPr>
          <a:xfrm>
            <a:off x="6300192" y="40050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82389-D664-A749-BB01-89AA69DCE8E3}"/>
              </a:ext>
            </a:extLst>
          </p:cNvPr>
          <p:cNvSpPr txBox="1"/>
          <p:nvPr/>
        </p:nvSpPr>
        <p:spPr>
          <a:xfrm>
            <a:off x="6732240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D41037-783E-234A-9474-0D50D55A1DFC}"/>
              </a:ext>
            </a:extLst>
          </p:cNvPr>
          <p:cNvSpPr txBox="1"/>
          <p:nvPr/>
        </p:nvSpPr>
        <p:spPr>
          <a:xfrm>
            <a:off x="892821" y="4489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D2EC3C43-B647-034B-9669-2443D9CC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8CE18D38-E8D9-B94F-809C-EA517CF0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76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6C8B17B1-E04F-BE43-AD51-C1753B2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D957FD-2AC5-8241-9786-869062508F2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962185" y="2628811"/>
            <a:ext cx="4684" cy="36814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C7D3DFDC-54F7-174F-8E7B-5C8C86162D3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6313143" y="2277853"/>
            <a:ext cx="368141" cy="1070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323F4F4D-603E-C448-9ACA-35AFE0FA6F31}"/>
              </a:ext>
            </a:extLst>
          </p:cNvPr>
          <p:cNvSpPr/>
          <p:nvPr/>
        </p:nvSpPr>
        <p:spPr>
          <a:xfrm>
            <a:off x="5292080" y="1628800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7F43A0-A39A-1343-817F-7DB509496AA8}"/>
              </a:ext>
            </a:extLst>
          </p:cNvPr>
          <p:cNvSpPr txBox="1"/>
          <p:nvPr/>
        </p:nvSpPr>
        <p:spPr>
          <a:xfrm>
            <a:off x="4932040" y="1052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39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1C7DFF2-20F2-42C7-90EE-F4FFA3D30C26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05420C1-99BF-42B0-9891-B9C1B015DFE2}"/>
              </a:ext>
            </a:extLst>
          </p:cNvPr>
          <p:cNvSpPr/>
          <p:nvPr/>
        </p:nvSpPr>
        <p:spPr>
          <a:xfrm>
            <a:off x="39553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466E2DA-0660-4E07-86B3-3B205AC74EA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7160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D66E012-9F8C-448C-A8F2-A325D58925E0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ABDD86-E5D5-4906-80F2-D06E831B585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027D3778-DDB4-48C7-B2FC-C2290C9F3647}"/>
              </a:ext>
            </a:extLst>
          </p:cNvPr>
          <p:cNvSpPr/>
          <p:nvPr/>
        </p:nvSpPr>
        <p:spPr>
          <a:xfrm>
            <a:off x="255577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E95CE15-951D-4411-9816-7491D4027BD1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8DED62-F9D6-4836-A1DC-24AF0E9CB2F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874CD44-628D-4781-8411-9556E2BF455D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511D2C-AAAD-4345-8D09-9A68B6A1081A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082AB3-0531-4B28-9239-AA099CFF75DB}"/>
              </a:ext>
            </a:extLst>
          </p:cNvPr>
          <p:cNvCxnSpPr>
            <a:stCxn id="7" idx="3"/>
            <a:endCxn id="14" idx="4"/>
          </p:cNvCxnSpPr>
          <p:nvPr/>
        </p:nvCxnSpPr>
        <p:spPr>
          <a:xfrm flipV="1">
            <a:off x="313184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2ADFF1F1-1CB0-453B-8583-E900D3A6D0D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C05334A5-D1B7-4DDF-BE22-279E109AA12B}"/>
              </a:ext>
            </a:extLst>
          </p:cNvPr>
          <p:cNvSpPr/>
          <p:nvPr/>
        </p:nvSpPr>
        <p:spPr>
          <a:xfrm>
            <a:off x="687625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2C370D9-1D09-42EC-A881-D88B45373DC2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745232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BFC7A06C-1E4F-42C9-AB5D-1417966966BC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CB9857-D2FE-4C4E-AEEB-49CA4E3DE2F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94F2D936-6E5E-4D26-BC2E-8D729CA6A0E1}"/>
              </a:ext>
            </a:extLst>
          </p:cNvPr>
          <p:cNvSpPr/>
          <p:nvPr/>
        </p:nvSpPr>
        <p:spPr>
          <a:xfrm>
            <a:off x="687625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1FA2B5DC-224A-4064-AF99-CB451C01693D}"/>
              </a:ext>
            </a:extLst>
          </p:cNvPr>
          <p:cNvSpPr/>
          <p:nvPr/>
        </p:nvSpPr>
        <p:spPr>
          <a:xfrm>
            <a:off x="65882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CA2955-58DF-471B-8E51-42C02EC8211A}"/>
              </a:ext>
            </a:extLst>
          </p:cNvPr>
          <p:cNvCxnSpPr>
            <a:cxnSpLocks/>
          </p:cNvCxnSpPr>
          <p:nvPr/>
        </p:nvCxnSpPr>
        <p:spPr>
          <a:xfrm>
            <a:off x="61561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92C6B4B9-FC13-4258-9AE3-487A05870260}"/>
              </a:ext>
            </a:extLst>
          </p:cNvPr>
          <p:cNvSpPr/>
          <p:nvPr/>
        </p:nvSpPr>
        <p:spPr>
          <a:xfrm>
            <a:off x="730830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167EA1-3CB3-42C2-873D-2E27AFFCC0F9}"/>
              </a:ext>
            </a:extLst>
          </p:cNvPr>
          <p:cNvCxnSpPr>
            <a:cxnSpLocks/>
          </p:cNvCxnSpPr>
          <p:nvPr/>
        </p:nvCxnSpPr>
        <p:spPr>
          <a:xfrm>
            <a:off x="687625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72AE9-05F7-4578-9C1E-C905516488BE}"/>
              </a:ext>
            </a:extLst>
          </p:cNvPr>
          <p:cNvCxnSpPr>
            <a:stCxn id="23" idx="3"/>
            <a:endCxn id="26" idx="4"/>
          </p:cNvCxnSpPr>
          <p:nvPr/>
        </p:nvCxnSpPr>
        <p:spPr>
          <a:xfrm flipV="1">
            <a:off x="745232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6D0B6FF-F5B3-4147-829B-7072212C583B}"/>
              </a:ext>
            </a:extLst>
          </p:cNvPr>
          <p:cNvSpPr/>
          <p:nvPr/>
        </p:nvSpPr>
        <p:spPr>
          <a:xfrm>
            <a:off x="406794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03F50E4F-B518-42FA-A0D6-5662BBF6DDAE}"/>
              </a:ext>
            </a:extLst>
          </p:cNvPr>
          <p:cNvSpPr/>
          <p:nvPr/>
        </p:nvSpPr>
        <p:spPr>
          <a:xfrm>
            <a:off x="125963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935494A9-44AB-4168-9867-8A3350B5C3ED}"/>
              </a:ext>
            </a:extLst>
          </p:cNvPr>
          <p:cNvSpPr/>
          <p:nvPr/>
        </p:nvSpPr>
        <p:spPr>
          <a:xfrm>
            <a:off x="395536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45A057A-2079-41D0-997C-F638980753C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971600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C040A3C6-A997-446C-8EEF-9A71F35BBF85}"/>
              </a:ext>
            </a:extLst>
          </p:cNvPr>
          <p:cNvSpPr/>
          <p:nvPr/>
        </p:nvSpPr>
        <p:spPr>
          <a:xfrm>
            <a:off x="82758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10F823F-646E-454F-A973-7A710E097B45}"/>
              </a:ext>
            </a:extLst>
          </p:cNvPr>
          <p:cNvCxnSpPr>
            <a:cxnSpLocks/>
            <a:stCxn id="33" idx="5"/>
            <a:endCxn id="30" idx="1"/>
          </p:cNvCxnSpPr>
          <p:nvPr/>
        </p:nvCxnSpPr>
        <p:spPr>
          <a:xfrm>
            <a:off x="107343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F8BBDE30-A953-4F4E-81E6-238F8F4052F5}"/>
              </a:ext>
            </a:extLst>
          </p:cNvPr>
          <p:cNvSpPr/>
          <p:nvPr/>
        </p:nvSpPr>
        <p:spPr>
          <a:xfrm>
            <a:off x="226774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楕円 4">
            <a:extLst>
              <a:ext uri="{FF2B5EF4-FFF2-40B4-BE49-F238E27FC236}">
                <a16:creationId xmlns:a16="http://schemas.microsoft.com/office/drawing/2014/main" id="{1D569006-7BFF-4133-96E0-771940D06E29}"/>
              </a:ext>
            </a:extLst>
          </p:cNvPr>
          <p:cNvSpPr/>
          <p:nvPr/>
        </p:nvSpPr>
        <p:spPr>
          <a:xfrm>
            <a:off x="19797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66F74F-1CE1-41C2-A1AF-06DB56A45AEA}"/>
              </a:ext>
            </a:extLst>
          </p:cNvPr>
          <p:cNvCxnSpPr>
            <a:cxnSpLocks/>
          </p:cNvCxnSpPr>
          <p:nvPr/>
        </p:nvCxnSpPr>
        <p:spPr>
          <a:xfrm>
            <a:off x="154766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1F350709-40DC-4C89-AD2F-0F255C50CE53}"/>
              </a:ext>
            </a:extLst>
          </p:cNvPr>
          <p:cNvSpPr/>
          <p:nvPr/>
        </p:nvSpPr>
        <p:spPr>
          <a:xfrm>
            <a:off x="26997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E37473C-27E0-4285-AC78-0986DC84EC63}"/>
              </a:ext>
            </a:extLst>
          </p:cNvPr>
          <p:cNvCxnSpPr>
            <a:cxnSpLocks/>
          </p:cNvCxnSpPr>
          <p:nvPr/>
        </p:nvCxnSpPr>
        <p:spPr>
          <a:xfrm>
            <a:off x="22677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4BD79C-B64E-4DF8-9672-207189D69E7E}"/>
              </a:ext>
            </a:extLst>
          </p:cNvPr>
          <p:cNvCxnSpPr>
            <a:stCxn id="35" idx="3"/>
            <a:endCxn id="38" idx="4"/>
          </p:cNvCxnSpPr>
          <p:nvPr/>
        </p:nvCxnSpPr>
        <p:spPr>
          <a:xfrm flipV="1">
            <a:off x="284380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14954D-69B1-4E75-BF51-CB7F68A4A57C}"/>
              </a:ext>
            </a:extLst>
          </p:cNvPr>
          <p:cNvSpPr/>
          <p:nvPr/>
        </p:nvSpPr>
        <p:spPr>
          <a:xfrm>
            <a:off x="4067944" y="46531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BD1F58E4-5248-43A1-89C0-003F318287F9}"/>
              </a:ext>
            </a:extLst>
          </p:cNvPr>
          <p:cNvSpPr/>
          <p:nvPr/>
        </p:nvSpPr>
        <p:spPr>
          <a:xfrm>
            <a:off x="55801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1 つの角を切り取り 1 つの角を丸める 56">
            <a:extLst>
              <a:ext uri="{FF2B5EF4-FFF2-40B4-BE49-F238E27FC236}">
                <a16:creationId xmlns:a16="http://schemas.microsoft.com/office/drawing/2014/main" id="{ACF0485B-9281-44A9-901C-FF610D6156FC}"/>
              </a:ext>
            </a:extLst>
          </p:cNvPr>
          <p:cNvSpPr/>
          <p:nvPr/>
        </p:nvSpPr>
        <p:spPr>
          <a:xfrm>
            <a:off x="7092280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CD811D2-0A2E-454D-8A67-CD393861170C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7668344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36BE59B5-785A-42B8-B05D-6A28DB8365BE}"/>
              </a:ext>
            </a:extLst>
          </p:cNvPr>
          <p:cNvSpPr/>
          <p:nvPr/>
        </p:nvSpPr>
        <p:spPr>
          <a:xfrm>
            <a:off x="514806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5099906-D3BD-4CB0-9019-216A2462BB9A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539391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1 つの角を切り取り 1 つの角を丸める 60">
            <a:extLst>
              <a:ext uri="{FF2B5EF4-FFF2-40B4-BE49-F238E27FC236}">
                <a16:creationId xmlns:a16="http://schemas.microsoft.com/office/drawing/2014/main" id="{A399964A-104A-4BD6-91B9-7CCD61297C9A}"/>
              </a:ext>
            </a:extLst>
          </p:cNvPr>
          <p:cNvSpPr/>
          <p:nvPr/>
        </p:nvSpPr>
        <p:spPr>
          <a:xfrm>
            <a:off x="658822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楕円 4">
            <a:extLst>
              <a:ext uri="{FF2B5EF4-FFF2-40B4-BE49-F238E27FC236}">
                <a16:creationId xmlns:a16="http://schemas.microsoft.com/office/drawing/2014/main" id="{1A882B05-918E-4235-BA21-9001E73E2140}"/>
              </a:ext>
            </a:extLst>
          </p:cNvPr>
          <p:cNvSpPr/>
          <p:nvPr/>
        </p:nvSpPr>
        <p:spPr>
          <a:xfrm>
            <a:off x="63001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6B8B127-E99A-4A18-B8C8-326F96A16DF0}"/>
              </a:ext>
            </a:extLst>
          </p:cNvPr>
          <p:cNvCxnSpPr>
            <a:cxnSpLocks/>
          </p:cNvCxnSpPr>
          <p:nvPr/>
        </p:nvCxnSpPr>
        <p:spPr>
          <a:xfrm>
            <a:off x="58681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A1E37373-A454-4452-8D5C-DA4DC4685995}"/>
              </a:ext>
            </a:extLst>
          </p:cNvPr>
          <p:cNvSpPr/>
          <p:nvPr/>
        </p:nvSpPr>
        <p:spPr>
          <a:xfrm>
            <a:off x="702027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B9C2B1B-15BA-4C94-B7DE-BD40CE2A3A52}"/>
              </a:ext>
            </a:extLst>
          </p:cNvPr>
          <p:cNvCxnSpPr>
            <a:cxnSpLocks/>
          </p:cNvCxnSpPr>
          <p:nvPr/>
        </p:nvCxnSpPr>
        <p:spPr>
          <a:xfrm>
            <a:off x="658822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E30E962-F974-4DBC-AFF8-8CD48796BE34}"/>
              </a:ext>
            </a:extLst>
          </p:cNvPr>
          <p:cNvCxnSpPr>
            <a:stCxn id="61" idx="3"/>
            <a:endCxn id="64" idx="4"/>
          </p:cNvCxnSpPr>
          <p:nvPr/>
        </p:nvCxnSpPr>
        <p:spPr>
          <a:xfrm flipV="1">
            <a:off x="716428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0317C870-7FC9-449E-8EA1-DCD279A87AA3}"/>
              </a:ext>
            </a:extLst>
          </p:cNvPr>
          <p:cNvSpPr/>
          <p:nvPr/>
        </p:nvSpPr>
        <p:spPr>
          <a:xfrm>
            <a:off x="7524328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953528C-E34D-4B51-B50F-381D1532F58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7266123" y="4970995"/>
            <a:ext cx="300386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CBC1B68-A36E-4E15-B94C-2260308AD2F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436096" y="4869160"/>
            <a:ext cx="208823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2FF374A-DEB3-4BC2-BACB-BD1F724B2EFB}"/>
              </a:ext>
            </a:extLst>
          </p:cNvPr>
          <p:cNvSpPr txBox="1"/>
          <p:nvPr/>
        </p:nvSpPr>
        <p:spPr>
          <a:xfrm>
            <a:off x="2915816" y="620688"/>
            <a:ext cx="283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Fast Forward </a:t>
            </a:r>
            <a:r>
              <a:rPr lang="ja-JP" altLang="en-US" sz="2400"/>
              <a:t>マージ</a:t>
            </a:r>
            <a:endParaRPr kumimoji="1" lang="ja-JP" altLang="en-US" sz="24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77305B5-50BF-4A24-9EE8-7C3875277AB6}"/>
              </a:ext>
            </a:extLst>
          </p:cNvPr>
          <p:cNvSpPr txBox="1"/>
          <p:nvPr/>
        </p:nvSpPr>
        <p:spPr>
          <a:xfrm>
            <a:off x="2555776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Fast Forward</a:t>
            </a:r>
            <a:r>
              <a:rPr lang="ja-JP" altLang="en-US" sz="2000"/>
              <a:t>マージできるが</a:t>
            </a:r>
            <a:endParaRPr lang="en-US" altLang="ja-JP" sz="2000"/>
          </a:p>
          <a:p>
            <a:r>
              <a:rPr kumimoji="1" lang="ja-JP" altLang="en-US" sz="2000"/>
              <a:t>マージコミットを作ってマージ</a:t>
            </a:r>
          </a:p>
        </p:txBody>
      </p:sp>
    </p:spTree>
    <p:extLst>
      <p:ext uri="{BB962C8B-B14F-4D97-AF65-F5344CB8AC3E}">
        <p14:creationId xmlns:p14="http://schemas.microsoft.com/office/powerpoint/2010/main" val="253554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8CD8267-5B08-4772-B09B-46A1AD0C9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69269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050D3463-574F-4310-B810-FF2412A1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13285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4">
            <a:extLst>
              <a:ext uri="{FF2B5EF4-FFF2-40B4-BE49-F238E27FC236}">
                <a16:creationId xmlns:a16="http://schemas.microsoft.com/office/drawing/2014/main" id="{37EE8E95-5AF6-48FD-993C-9B551FDB46C0}"/>
              </a:ext>
            </a:extLst>
          </p:cNvPr>
          <p:cNvSpPr/>
          <p:nvPr/>
        </p:nvSpPr>
        <p:spPr>
          <a:xfrm>
            <a:off x="7555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13CCAF7-316F-4743-AB8D-E060F367183F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D025E8B-A5EB-4EAD-867D-4BDEFFCAFBA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1876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BE8D51C-A6AF-4F96-AEFD-23B594A66A0B}"/>
              </a:ext>
            </a:extLst>
          </p:cNvPr>
          <p:cNvSpPr txBox="1"/>
          <p:nvPr/>
        </p:nvSpPr>
        <p:spPr>
          <a:xfrm>
            <a:off x="3707904" y="1052736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</a:t>
            </a:r>
            <a:r>
              <a:rPr lang="ja-JP" altLang="en-US"/>
              <a:t>が機能</a:t>
            </a:r>
            <a:r>
              <a:rPr lang="en-US" altLang="ja-JP">
                <a:latin typeface="Consolas" panose="020B0609020204030204" pitchFamily="49" charset="0"/>
              </a:rPr>
              <a:t>A1</a:t>
            </a:r>
            <a:r>
              <a:rPr lang="ja-JP" altLang="en-US">
                <a:latin typeface="Consolas" panose="020B0609020204030204" pitchFamily="49" charset="0"/>
              </a:rPr>
              <a:t>を実装してコミット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楕円 4">
            <a:extLst>
              <a:ext uri="{FF2B5EF4-FFF2-40B4-BE49-F238E27FC236}">
                <a16:creationId xmlns:a16="http://schemas.microsoft.com/office/drawing/2014/main" id="{2E87D081-5A0B-4100-BF82-A17F97E49C77}"/>
              </a:ext>
            </a:extLst>
          </p:cNvPr>
          <p:cNvSpPr/>
          <p:nvPr/>
        </p:nvSpPr>
        <p:spPr>
          <a:xfrm>
            <a:off x="75557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BCC91EB-8342-4425-BEE4-990EAEE5DB45}"/>
              </a:ext>
            </a:extLst>
          </p:cNvPr>
          <p:cNvSpPr/>
          <p:nvPr/>
        </p:nvSpPr>
        <p:spPr>
          <a:xfrm>
            <a:off x="219573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82BE52E-E754-486C-9C22-EA098048C71C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187624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パソコンを使う会社員のイラスト（男性・怒った顔）">
            <a:extLst>
              <a:ext uri="{FF2B5EF4-FFF2-40B4-BE49-F238E27FC236}">
                <a16:creationId xmlns:a16="http://schemas.microsoft.com/office/drawing/2014/main" id="{36E75A13-13AE-4EC3-990E-FEC9B8345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2C337C-68EE-4284-950B-00716D63453E}"/>
              </a:ext>
            </a:extLst>
          </p:cNvPr>
          <p:cNvSpPr txBox="1"/>
          <p:nvPr/>
        </p:nvSpPr>
        <p:spPr>
          <a:xfrm>
            <a:off x="3707904" y="242088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  <p:pic>
        <p:nvPicPr>
          <p:cNvPr id="30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532B9C9-128E-4EC7-8D9F-4E6ECB409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楕円 4">
            <a:extLst>
              <a:ext uri="{FF2B5EF4-FFF2-40B4-BE49-F238E27FC236}">
                <a16:creationId xmlns:a16="http://schemas.microsoft.com/office/drawing/2014/main" id="{8BB35217-1826-4286-B556-521BF5FC6099}"/>
              </a:ext>
            </a:extLst>
          </p:cNvPr>
          <p:cNvSpPr/>
          <p:nvPr/>
        </p:nvSpPr>
        <p:spPr>
          <a:xfrm>
            <a:off x="75557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A6B210A7-90A2-4F34-81C5-D6EE7E618871}"/>
              </a:ext>
            </a:extLst>
          </p:cNvPr>
          <p:cNvSpPr/>
          <p:nvPr/>
        </p:nvSpPr>
        <p:spPr>
          <a:xfrm>
            <a:off x="219573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3DED98A-242E-46AD-923B-3AFF1BBED712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1187624" y="414908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2E9A958-B421-4D2E-9852-254B0B539D09}"/>
              </a:ext>
            </a:extLst>
          </p:cNvPr>
          <p:cNvSpPr txBox="1"/>
          <p:nvPr/>
        </p:nvSpPr>
        <p:spPr>
          <a:xfrm>
            <a:off x="3707904" y="386104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9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7C2AB88-D2DE-4B10-81BB-F16215984A69}"/>
              </a:ext>
            </a:extLst>
          </p:cNvPr>
          <p:cNvSpPr/>
          <p:nvPr/>
        </p:nvSpPr>
        <p:spPr>
          <a:xfrm>
            <a:off x="147565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D324CB4-3BA9-41CA-B9F3-70A21201213A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1CB65FCC-DA24-4D69-B424-D2488E328ECA}"/>
              </a:ext>
            </a:extLst>
          </p:cNvPr>
          <p:cNvSpPr/>
          <p:nvPr/>
        </p:nvSpPr>
        <p:spPr>
          <a:xfrm>
            <a:off x="363589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B567B5C-96DF-4177-BD13-863820ABA9BA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F40B8B3-5293-40B5-9684-0425919C58C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06794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CF198E55-55F4-46D1-AF23-1EF53701EEB9}"/>
              </a:ext>
            </a:extLst>
          </p:cNvPr>
          <p:cNvSpPr/>
          <p:nvPr/>
        </p:nvSpPr>
        <p:spPr>
          <a:xfrm>
            <a:off x="363589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4AEC23-1C49-4B92-B931-50FCFB406B1E}"/>
              </a:ext>
            </a:extLst>
          </p:cNvPr>
          <p:cNvSpPr/>
          <p:nvPr/>
        </p:nvSpPr>
        <p:spPr>
          <a:xfrm>
            <a:off x="435597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E235AAF-02BA-4F58-A821-8C44DD9D6C0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06794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4">
            <a:extLst>
              <a:ext uri="{FF2B5EF4-FFF2-40B4-BE49-F238E27FC236}">
                <a16:creationId xmlns:a16="http://schemas.microsoft.com/office/drawing/2014/main" id="{99C1E71E-E199-4AB2-AD03-CAF51059973A}"/>
              </a:ext>
            </a:extLst>
          </p:cNvPr>
          <p:cNvSpPr/>
          <p:nvPr/>
        </p:nvSpPr>
        <p:spPr>
          <a:xfrm>
            <a:off x="363589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C71A5BE-0988-4438-8E3C-C91C22550D13}"/>
              </a:ext>
            </a:extLst>
          </p:cNvPr>
          <p:cNvSpPr/>
          <p:nvPr/>
        </p:nvSpPr>
        <p:spPr>
          <a:xfrm>
            <a:off x="435597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E664607-19E9-46DD-BE00-500C48AE65F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06794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9FF9B555-DEC6-4982-911F-660836E49226}"/>
              </a:ext>
            </a:extLst>
          </p:cNvPr>
          <p:cNvSpPr/>
          <p:nvPr/>
        </p:nvSpPr>
        <p:spPr>
          <a:xfrm>
            <a:off x="579613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BC6F218-87F6-43DB-B945-AA533D621A4C}"/>
              </a:ext>
            </a:extLst>
          </p:cNvPr>
          <p:cNvSpPr/>
          <p:nvPr/>
        </p:nvSpPr>
        <p:spPr>
          <a:xfrm>
            <a:off x="651621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DD0EAD-7522-4AB5-BB58-480E11D188EE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622818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393A5A8-EA9E-4EDF-9669-5059BF8C241C}"/>
              </a:ext>
            </a:extLst>
          </p:cNvPr>
          <p:cNvSpPr/>
          <p:nvPr/>
        </p:nvSpPr>
        <p:spPr>
          <a:xfrm>
            <a:off x="7236296" y="393305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0A3A950-FFAA-434E-BA56-3DE0250682A0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694826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9E6CBC54-CEAE-418B-ACF6-7B4D0C4E7A07}"/>
              </a:ext>
            </a:extLst>
          </p:cNvPr>
          <p:cNvSpPr/>
          <p:nvPr/>
        </p:nvSpPr>
        <p:spPr>
          <a:xfrm>
            <a:off x="579613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7893852-DD69-4FFF-AC76-F5558F3A10E1}"/>
              </a:ext>
            </a:extLst>
          </p:cNvPr>
          <p:cNvSpPr/>
          <p:nvPr/>
        </p:nvSpPr>
        <p:spPr>
          <a:xfrm>
            <a:off x="651621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978E43A-C729-49A5-81E1-A29F43FFBB38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622818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626F637-0BAF-4CFC-A081-20A8CD917919}"/>
              </a:ext>
            </a:extLst>
          </p:cNvPr>
          <p:cNvSpPr/>
          <p:nvPr/>
        </p:nvSpPr>
        <p:spPr>
          <a:xfrm>
            <a:off x="7236296" y="249289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2B22769-5BC1-4EF2-9111-7D26C02F1CEC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694826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DB22E318-37AB-4361-8C09-021AC649B1AE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044C55C-9BF2-418B-8C5A-53C87F336E9E}"/>
              </a:ext>
            </a:extLst>
          </p:cNvPr>
          <p:cNvSpPr/>
          <p:nvPr/>
        </p:nvSpPr>
        <p:spPr>
          <a:xfrm>
            <a:off x="651621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6534BEC-09C5-425C-9DBB-1C02B4FB7F92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622818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13FC991-4D46-435A-8491-7A91202B6CC9}"/>
              </a:ext>
            </a:extLst>
          </p:cNvPr>
          <p:cNvSpPr/>
          <p:nvPr/>
        </p:nvSpPr>
        <p:spPr>
          <a:xfrm>
            <a:off x="7236296" y="1052736"/>
            <a:ext cx="432048" cy="43204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1390C2B-ABA1-448A-A6BC-6AF8FF5B36C3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94826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F821DB5-09EF-4713-A221-4B4A79CC6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386" y="764704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EC321EB-8BA7-4BD3-B4D6-6308CD35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57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0A22A1B-D7FB-4ED1-8D69-C6B6A9893E1A}"/>
              </a:ext>
            </a:extLst>
          </p:cNvPr>
          <p:cNvSpPr txBox="1"/>
          <p:nvPr/>
        </p:nvSpPr>
        <p:spPr>
          <a:xfrm>
            <a:off x="22523" y="980728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2F0CFD6-4F4F-4429-899A-EED040760771}"/>
              </a:ext>
            </a:extLst>
          </p:cNvPr>
          <p:cNvSpPr txBox="1"/>
          <p:nvPr/>
        </p:nvSpPr>
        <p:spPr>
          <a:xfrm>
            <a:off x="107504" y="3933056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9B33E1D-8C83-408D-B289-951525BBCB4F}"/>
              </a:ext>
            </a:extLst>
          </p:cNvPr>
          <p:cNvSpPr txBox="1"/>
          <p:nvPr/>
        </p:nvSpPr>
        <p:spPr>
          <a:xfrm>
            <a:off x="107504" y="2348880"/>
            <a:ext cx="144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中央</a:t>
            </a:r>
            <a:endParaRPr lang="en-US" altLang="ja-JP"/>
          </a:p>
          <a:p>
            <a:r>
              <a:rPr lang="ja-JP" altLang="en-US"/>
              <a:t>リポジトリ</a:t>
            </a:r>
            <a:endParaRPr 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FC179B9F-33B5-4A6D-8E2F-5C90824FE3D0}"/>
              </a:ext>
            </a:extLst>
          </p:cNvPr>
          <p:cNvSpPr/>
          <p:nvPr/>
        </p:nvSpPr>
        <p:spPr>
          <a:xfrm rot="18031016">
            <a:off x="1567004" y="1729862"/>
            <a:ext cx="864096" cy="4126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A3D0C58-920C-44DD-A093-E8C0B8B32774}"/>
              </a:ext>
            </a:extLst>
          </p:cNvPr>
          <p:cNvSpPr txBox="1"/>
          <p:nvPr/>
        </p:nvSpPr>
        <p:spPr>
          <a:xfrm>
            <a:off x="2123728" y="19168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/>
              <a:t>クローン</a:t>
            </a:r>
            <a:endParaRPr 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66BD56-F976-479F-B170-ACE663569C3C}"/>
              </a:ext>
            </a:extLst>
          </p:cNvPr>
          <p:cNvSpPr txBox="1"/>
          <p:nvPr/>
        </p:nvSpPr>
        <p:spPr>
          <a:xfrm>
            <a:off x="2627784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32307352-979B-4483-ADCD-B01BD960617D}"/>
              </a:ext>
            </a:extLst>
          </p:cNvPr>
          <p:cNvSpPr/>
          <p:nvPr/>
        </p:nvSpPr>
        <p:spPr>
          <a:xfrm>
            <a:off x="2843808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A6FAA148-D0B4-4163-BB85-6E270546A9E8}"/>
              </a:ext>
            </a:extLst>
          </p:cNvPr>
          <p:cNvSpPr/>
          <p:nvPr/>
        </p:nvSpPr>
        <p:spPr>
          <a:xfrm rot="5400000">
            <a:off x="3923928" y="177281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C14E83D-4068-44C0-99DA-73BF23990AB1}"/>
              </a:ext>
            </a:extLst>
          </p:cNvPr>
          <p:cNvSpPr txBox="1"/>
          <p:nvPr/>
        </p:nvSpPr>
        <p:spPr>
          <a:xfrm>
            <a:off x="4427984" y="177281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066F530C-70E4-454F-9592-3ECDC3DFCDB7}"/>
              </a:ext>
            </a:extLst>
          </p:cNvPr>
          <p:cNvSpPr/>
          <p:nvPr/>
        </p:nvSpPr>
        <p:spPr>
          <a:xfrm rot="5400000">
            <a:off x="392392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F6F775-E1AA-42CD-B584-2462955E9811}"/>
              </a:ext>
            </a:extLst>
          </p:cNvPr>
          <p:cNvSpPr txBox="1"/>
          <p:nvPr/>
        </p:nvSpPr>
        <p:spPr>
          <a:xfrm>
            <a:off x="4499992" y="321297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 </a:t>
            </a:r>
            <a:r>
              <a:rPr lang="ja-JP" altLang="en-US"/>
              <a:t>クローン</a:t>
            </a:r>
            <a:endParaRPr lang="en-US"/>
          </a:p>
        </p:txBody>
      </p:sp>
      <p:pic>
        <p:nvPicPr>
          <p:cNvPr id="2050" name="Picture 2" descr="パソコンを使う会社員のイラスト（男性・怒った顔）">
            <a:extLst>
              <a:ext uri="{FF2B5EF4-FFF2-40B4-BE49-F238E27FC236}">
                <a16:creationId xmlns:a16="http://schemas.microsoft.com/office/drawing/2014/main" id="{564AE0BD-5F83-4C99-9487-D40ECB44E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157192"/>
            <a:ext cx="708880" cy="10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027057-025A-4F87-A44F-E4C77A756882}"/>
              </a:ext>
            </a:extLst>
          </p:cNvPr>
          <p:cNvSpPr txBox="1"/>
          <p:nvPr/>
        </p:nvSpPr>
        <p:spPr>
          <a:xfrm>
            <a:off x="4355976" y="465313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を無効化して機能</a:t>
            </a:r>
            <a:r>
              <a:rPr lang="en-US" altLang="ja-JP"/>
              <a:t>B</a:t>
            </a:r>
            <a:r>
              <a:rPr lang="ja-JP" altLang="en-US"/>
              <a:t>追加</a:t>
            </a:r>
            <a:endParaRPr lang="en-US" altLang="ja-JP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39B713F-19C9-4139-A388-3E4129BF92C7}"/>
              </a:ext>
            </a:extLst>
          </p:cNvPr>
          <p:cNvSpPr/>
          <p:nvPr/>
        </p:nvSpPr>
        <p:spPr>
          <a:xfrm>
            <a:off x="5076056" y="393305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C4A5E4BB-43D1-4FEB-9C8C-84A718642297}"/>
              </a:ext>
            </a:extLst>
          </p:cNvPr>
          <p:cNvSpPr/>
          <p:nvPr/>
        </p:nvSpPr>
        <p:spPr>
          <a:xfrm rot="16200000">
            <a:off x="644420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7A4210A-94FD-443A-84E2-08EC43C5DC6C}"/>
              </a:ext>
            </a:extLst>
          </p:cNvPr>
          <p:cNvSpPr txBox="1"/>
          <p:nvPr/>
        </p:nvSpPr>
        <p:spPr>
          <a:xfrm>
            <a:off x="7092280" y="328498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997F85-A8B9-4456-A274-E78685A33381}"/>
              </a:ext>
            </a:extLst>
          </p:cNvPr>
          <p:cNvSpPr/>
          <p:nvPr/>
        </p:nvSpPr>
        <p:spPr>
          <a:xfrm>
            <a:off x="5076056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E797AA6-61DB-4D1E-8BEA-B128CC5EEE6A}"/>
              </a:ext>
            </a:extLst>
          </p:cNvPr>
          <p:cNvSpPr txBox="1"/>
          <p:nvPr/>
        </p:nvSpPr>
        <p:spPr>
          <a:xfrm>
            <a:off x="4716016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6. </a:t>
            </a:r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7" name="矢印: 上下 46">
            <a:extLst>
              <a:ext uri="{FF2B5EF4-FFF2-40B4-BE49-F238E27FC236}">
                <a16:creationId xmlns:a16="http://schemas.microsoft.com/office/drawing/2014/main" id="{CDF477DB-D874-4E03-9D75-AEDAA2A91462}"/>
              </a:ext>
            </a:extLst>
          </p:cNvPr>
          <p:cNvSpPr/>
          <p:nvPr/>
        </p:nvSpPr>
        <p:spPr>
          <a:xfrm>
            <a:off x="7236296" y="1556792"/>
            <a:ext cx="360040" cy="864096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4" name="爆発: 14 pt 53">
            <a:extLst>
              <a:ext uri="{FF2B5EF4-FFF2-40B4-BE49-F238E27FC236}">
                <a16:creationId xmlns:a16="http://schemas.microsoft.com/office/drawing/2014/main" id="{3412066B-1F73-4666-B3CE-9F505603BDB4}"/>
              </a:ext>
            </a:extLst>
          </p:cNvPr>
          <p:cNvSpPr/>
          <p:nvPr/>
        </p:nvSpPr>
        <p:spPr>
          <a:xfrm>
            <a:off x="7092280" y="1772816"/>
            <a:ext cx="720080" cy="432048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052" name="Picture 4" descr="パソコンを使う会社員のイラスト（女性・怒った顔）">
            <a:extLst>
              <a:ext uri="{FF2B5EF4-FFF2-40B4-BE49-F238E27FC236}">
                <a16:creationId xmlns:a16="http://schemas.microsoft.com/office/drawing/2014/main" id="{3D709C52-CE00-47E6-B55F-07602C022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32656"/>
            <a:ext cx="808045" cy="11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2F6E783-7A1D-4B17-83E1-3BB07F93ADD5}"/>
              </a:ext>
            </a:extLst>
          </p:cNvPr>
          <p:cNvSpPr txBox="1"/>
          <p:nvPr/>
        </p:nvSpPr>
        <p:spPr>
          <a:xfrm>
            <a:off x="7884368" y="17008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競合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0623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2DF5F34A-F1AC-475E-9518-FE719E72081D}"/>
              </a:ext>
            </a:extLst>
          </p:cNvPr>
          <p:cNvSpPr/>
          <p:nvPr/>
        </p:nvSpPr>
        <p:spPr>
          <a:xfrm>
            <a:off x="1979712" y="32252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0326E3C-F2D5-4BFC-9B1C-6B6442BB53F8}"/>
              </a:ext>
            </a:extLst>
          </p:cNvPr>
          <p:cNvSpPr/>
          <p:nvPr/>
        </p:nvSpPr>
        <p:spPr>
          <a:xfrm>
            <a:off x="3419872" y="1785044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E5B3B6EF-D054-4FBF-971B-BC390C8CCB6A}"/>
              </a:ext>
            </a:extLst>
          </p:cNvPr>
          <p:cNvSpPr/>
          <p:nvPr/>
        </p:nvSpPr>
        <p:spPr>
          <a:xfrm>
            <a:off x="6300192" y="1772816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59B6456-2BE4-4399-93DC-B3FD9C1F554E}"/>
              </a:ext>
            </a:extLst>
          </p:cNvPr>
          <p:cNvGrpSpPr/>
          <p:nvPr/>
        </p:nvGrpSpPr>
        <p:grpSpPr>
          <a:xfrm>
            <a:off x="1835696" y="2636912"/>
            <a:ext cx="720080" cy="516284"/>
            <a:chOff x="4572000" y="2492896"/>
            <a:chExt cx="3816424" cy="273630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7D060F0-4BF0-4E2F-AAAC-F22BA2998C26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7C768E9A-4188-4A88-809D-94C13752BA12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609DE786-E8DC-469C-8885-F5704011E31A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5" name="楕円 4">
            <a:extLst>
              <a:ext uri="{FF2B5EF4-FFF2-40B4-BE49-F238E27FC236}">
                <a16:creationId xmlns:a16="http://schemas.microsoft.com/office/drawing/2014/main" id="{27F76E4E-126B-4331-A538-83948D74AC13}"/>
              </a:ext>
            </a:extLst>
          </p:cNvPr>
          <p:cNvSpPr/>
          <p:nvPr/>
        </p:nvSpPr>
        <p:spPr>
          <a:xfrm>
            <a:off x="3419872" y="4665364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AC2CF1D-7C27-4991-A7E8-A9C1B24D170E}"/>
              </a:ext>
            </a:extLst>
          </p:cNvPr>
          <p:cNvGrpSpPr/>
          <p:nvPr/>
        </p:nvGrpSpPr>
        <p:grpSpPr>
          <a:xfrm>
            <a:off x="3131840" y="5229200"/>
            <a:ext cx="720080" cy="876324"/>
            <a:chOff x="4572000" y="584684"/>
            <a:chExt cx="3816424" cy="4644516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5E58455-6FA6-4764-88B1-21733C57494D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7AFDC023-700A-41C6-B17D-B7C2B410CBB0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9F93F7C6-CB44-45F6-8E88-C156920ECC5E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1A3D0A1A-2957-409E-990E-707808C7332E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22F992A-BC59-4E04-B467-5E7E915153A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2C086BE-A153-44FD-B467-43082BC04F62}"/>
              </a:ext>
            </a:extLst>
          </p:cNvPr>
          <p:cNvGrpSpPr/>
          <p:nvPr/>
        </p:nvGrpSpPr>
        <p:grpSpPr>
          <a:xfrm>
            <a:off x="3275856" y="1124744"/>
            <a:ext cx="720080" cy="516284"/>
            <a:chOff x="4572000" y="2492896"/>
            <a:chExt cx="3816424" cy="2736304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1349C6E-9765-41BD-94F3-144DA3DD7771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0E15F6F6-EA18-4400-B143-4FF8CBAF1AD8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F5010CDC-29E6-49E2-AD63-9E844233641B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58BEB0B8-1DF2-4464-90ED-2E7A4403EB81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74BEBA3-4617-46EF-A846-311B501AB516}"/>
              </a:ext>
            </a:extLst>
          </p:cNvPr>
          <p:cNvGrpSpPr/>
          <p:nvPr/>
        </p:nvGrpSpPr>
        <p:grpSpPr>
          <a:xfrm>
            <a:off x="4716016" y="2204864"/>
            <a:ext cx="720080" cy="876324"/>
            <a:chOff x="4572000" y="584684"/>
            <a:chExt cx="3816424" cy="464451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ED9FF79-EBF7-4D48-BCF7-2414D0C18A42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0A709B70-D8AD-4E61-BD18-A3374767CF3F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DBB029D7-6E61-4D5D-BADE-4E92FBFCC4BD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6" name="直角三角形 35">
              <a:extLst>
                <a:ext uri="{FF2B5EF4-FFF2-40B4-BE49-F238E27FC236}">
                  <a16:creationId xmlns:a16="http://schemas.microsoft.com/office/drawing/2014/main" id="{A4DAF37E-3E62-4BE4-A5AD-BB2326926285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F3018BDC-D608-4058-8BB1-FF2B05B70A51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6874EEE-2365-48DF-83A9-9DB08C7BE4F4}"/>
              </a:ext>
            </a:extLst>
          </p:cNvPr>
          <p:cNvGrpSpPr/>
          <p:nvPr/>
        </p:nvGrpSpPr>
        <p:grpSpPr>
          <a:xfrm>
            <a:off x="6156176" y="764704"/>
            <a:ext cx="720080" cy="876324"/>
            <a:chOff x="4572000" y="584684"/>
            <a:chExt cx="3816424" cy="4644516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5647BB49-2850-491C-B5DC-7A47D4E15E7C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AD14071-96FB-4516-B1FA-9972CBC36305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C68802AD-5531-49A2-8363-1D4D7C4ABD35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F984A608-921F-45FB-B6DE-EA9F448E6B7E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788446C-37E7-4447-812C-6F10A7581DC9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8" name="楕円 4">
            <a:extLst>
              <a:ext uri="{FF2B5EF4-FFF2-40B4-BE49-F238E27FC236}">
                <a16:creationId xmlns:a16="http://schemas.microsoft.com/office/drawing/2014/main" id="{163C4D2D-D6E0-4514-A022-86DF7D45F8BC}"/>
              </a:ext>
            </a:extLst>
          </p:cNvPr>
          <p:cNvSpPr/>
          <p:nvPr/>
        </p:nvSpPr>
        <p:spPr>
          <a:xfrm>
            <a:off x="486003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">
            <a:extLst>
              <a:ext uri="{FF2B5EF4-FFF2-40B4-BE49-F238E27FC236}">
                <a16:creationId xmlns:a16="http://schemas.microsoft.com/office/drawing/2014/main" id="{0A93E99F-BFCC-465F-B330-C4FCCB2A80EF}"/>
              </a:ext>
            </a:extLst>
          </p:cNvPr>
          <p:cNvSpPr/>
          <p:nvPr/>
        </p:nvSpPr>
        <p:spPr>
          <a:xfrm>
            <a:off x="774035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490802EC-574A-4E1C-A763-AA95DCB8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105273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FCA784D-DE68-44AF-B1CB-40C7159FF24E}"/>
              </a:ext>
            </a:extLst>
          </p:cNvPr>
          <p:cNvSpPr txBox="1"/>
          <p:nvPr/>
        </p:nvSpPr>
        <p:spPr>
          <a:xfrm>
            <a:off x="399753" y="1268760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pic>
        <p:nvPicPr>
          <p:cNvPr id="52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15BD9C1B-A90F-4B87-98C6-C2A82F22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608" y="4797152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F6F4CF1-EAAC-480A-A3DF-2D03A2078194}"/>
              </a:ext>
            </a:extLst>
          </p:cNvPr>
          <p:cNvSpPr txBox="1"/>
          <p:nvPr/>
        </p:nvSpPr>
        <p:spPr>
          <a:xfrm>
            <a:off x="395536" y="5157192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66820E4-3F3E-438A-B0F9-C1DE56A4B287}"/>
              </a:ext>
            </a:extLst>
          </p:cNvPr>
          <p:cNvSpPr txBox="1"/>
          <p:nvPr/>
        </p:nvSpPr>
        <p:spPr>
          <a:xfrm>
            <a:off x="899592" y="3284984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master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63B3A05-4C7B-4266-BEDA-2A9DCF149D24}"/>
              </a:ext>
            </a:extLst>
          </p:cNvPr>
          <p:cNvSpPr txBox="1"/>
          <p:nvPr/>
        </p:nvSpPr>
        <p:spPr>
          <a:xfrm>
            <a:off x="2051720" y="184482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05CE9C2B-862D-4A3D-9F04-C9B906573D4F}"/>
              </a:ext>
            </a:extLst>
          </p:cNvPr>
          <p:cNvGrpSpPr/>
          <p:nvPr/>
        </p:nvGrpSpPr>
        <p:grpSpPr>
          <a:xfrm>
            <a:off x="7740352" y="2132856"/>
            <a:ext cx="720080" cy="876324"/>
            <a:chOff x="4572000" y="584684"/>
            <a:chExt cx="3816424" cy="4644516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631A259-C991-4919-9489-3C3A5CA4B170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CCA40271-F072-4C37-B19C-41E49B9DE794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267C9E07-0740-44DA-871E-8FFFADB46636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B1442DE8-B2CC-4627-8560-C31EC4AD0252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77E8965C-9AA0-4DF2-B76B-80ADE0BA0DE5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06503F6-33C7-4784-AE09-0A1B9B19D25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97168B1-9D10-4FE6-A198-649EEE75CE67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395FBD66-09D0-4946-96B8-37AC1A0A63D6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2348488" y="215382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55B5488-EFEF-4BC6-A7FF-535E219FB3C0}"/>
              </a:ext>
            </a:extLst>
          </p:cNvPr>
          <p:cNvCxnSpPr>
            <a:cxnSpLocks/>
            <a:stCxn id="48" idx="3"/>
            <a:endCxn id="15" idx="7"/>
          </p:cNvCxnSpPr>
          <p:nvPr/>
        </p:nvCxnSpPr>
        <p:spPr>
          <a:xfrm flipH="1">
            <a:off x="3788648" y="3581752"/>
            <a:ext cx="1134656" cy="114688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ABC8EB5-928C-468A-89D8-50D1D269A49A}"/>
              </a:ext>
            </a:extLst>
          </p:cNvPr>
          <p:cNvCxnSpPr>
            <a:cxnSpLocks/>
            <a:stCxn id="2" idx="5"/>
            <a:endCxn id="15" idx="1"/>
          </p:cNvCxnSpPr>
          <p:nvPr/>
        </p:nvCxnSpPr>
        <p:spPr>
          <a:xfrm>
            <a:off x="2348488" y="359398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D6F7AF2-5EF1-4455-BC90-57F7B18F3F9A}"/>
              </a:ext>
            </a:extLst>
          </p:cNvPr>
          <p:cNvSpPr txBox="1"/>
          <p:nvPr/>
        </p:nvSpPr>
        <p:spPr>
          <a:xfrm>
            <a:off x="2123728" y="465313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1041A1BC-AFF4-4B44-8DE9-1C7233ADCDB1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3851920" y="1988840"/>
            <a:ext cx="2448272" cy="1222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1DA4970-F4CD-4406-9CE4-AD01D6AC4AFC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5292080" y="3429000"/>
            <a:ext cx="244827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0728963-4B5E-45F8-8022-BB59A06ACFBA}"/>
              </a:ext>
            </a:extLst>
          </p:cNvPr>
          <p:cNvCxnSpPr>
            <a:cxnSpLocks/>
            <a:stCxn id="4" idx="5"/>
            <a:endCxn id="49" idx="1"/>
          </p:cNvCxnSpPr>
          <p:nvPr/>
        </p:nvCxnSpPr>
        <p:spPr>
          <a:xfrm>
            <a:off x="6668968" y="214159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5DEC338-E2C6-40A1-B2B2-BEAA73A6D011}"/>
              </a:ext>
            </a:extLst>
          </p:cNvPr>
          <p:cNvSpPr txBox="1"/>
          <p:nvPr/>
        </p:nvSpPr>
        <p:spPr>
          <a:xfrm>
            <a:off x="2771800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27FDE14-C543-4602-A165-AEF273F78EB2}"/>
              </a:ext>
            </a:extLst>
          </p:cNvPr>
          <p:cNvSpPr txBox="1"/>
          <p:nvPr/>
        </p:nvSpPr>
        <p:spPr>
          <a:xfrm>
            <a:off x="5759355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F437135-EE78-4C0D-8874-6F5F0E7A121B}"/>
              </a:ext>
            </a:extLst>
          </p:cNvPr>
          <p:cNvSpPr txBox="1"/>
          <p:nvPr/>
        </p:nvSpPr>
        <p:spPr>
          <a:xfrm>
            <a:off x="2915816" y="616530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0CEC365-915D-467E-A7BD-DCCF1D5E8E6C}"/>
              </a:ext>
            </a:extLst>
          </p:cNvPr>
          <p:cNvSpPr txBox="1"/>
          <p:nvPr/>
        </p:nvSpPr>
        <p:spPr>
          <a:xfrm>
            <a:off x="4644008" y="393305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</a:t>
            </a:r>
            <a:r>
              <a:rPr lang="ja-JP" altLang="en-US"/>
              <a:t>にマージ</a:t>
            </a:r>
            <a:endParaRPr lang="en-US"/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186A2495-9EA6-49A4-BB59-45A74A9A1C7F}"/>
              </a:ext>
            </a:extLst>
          </p:cNvPr>
          <p:cNvCxnSpPr>
            <a:cxnSpLocks/>
            <a:stCxn id="2" idx="6"/>
            <a:endCxn id="48" idx="2"/>
          </p:cNvCxnSpPr>
          <p:nvPr/>
        </p:nvCxnSpPr>
        <p:spPr>
          <a:xfrm flipV="1">
            <a:off x="2411760" y="3429000"/>
            <a:ext cx="2448272" cy="1222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0A7D84A-250E-4E64-B56B-DB99DEDB4CEC}"/>
              </a:ext>
            </a:extLst>
          </p:cNvPr>
          <p:cNvSpPr txBox="1"/>
          <p:nvPr/>
        </p:nvSpPr>
        <p:spPr>
          <a:xfrm>
            <a:off x="7128351" y="155679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</a:t>
            </a:r>
            <a:r>
              <a:rPr lang="ja-JP" altLang="en-US"/>
              <a:t>にマージ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</TotalTime>
  <Words>111</Words>
  <Application>Microsoft Office PowerPoint</Application>
  <PresentationFormat>画面に合わせる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105</cp:revision>
  <dcterms:created xsi:type="dcterms:W3CDTF">2019-01-02T05:23:01Z</dcterms:created>
  <dcterms:modified xsi:type="dcterms:W3CDTF">2021-09-10T06:31:45Z</dcterms:modified>
</cp:coreProperties>
</file>