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03537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852936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344257" y="2300139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6344257" y="2308826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31</Words>
  <Application>Microsoft Macintosh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39</cp:revision>
  <dcterms:created xsi:type="dcterms:W3CDTF">2019-01-02T05:23:01Z</dcterms:created>
  <dcterms:modified xsi:type="dcterms:W3CDTF">2021-08-10T10:18:30Z</dcterms:modified>
</cp:coreProperties>
</file>