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3784" autoAdjust="0"/>
  </p:normalViewPr>
  <p:slideViewPr>
    <p:cSldViewPr>
      <p:cViewPr>
        <p:scale>
          <a:sx n="62" d="100"/>
          <a:sy n="62" d="100"/>
        </p:scale>
        <p:origin x="15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10/3/2021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の使い方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26876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>
                <a:solidFill>
                  <a:srgbClr val="FF0000"/>
                </a:solidFill>
              </a:rPr>
              <a:t>Git</a:t>
            </a:r>
            <a:r>
              <a:rPr lang="ja-JP" altLang="en-US" sz="4000">
                <a:solidFill>
                  <a:srgbClr val="FF0000"/>
                </a:solidFill>
              </a:rPr>
              <a:t>のトラブルシューティング</a:t>
            </a:r>
            <a:endParaRPr lang="en-US" altLang="ja-JP" sz="4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F5BF8-1616-4B96-B360-B0F2814CFA30}"/>
              </a:ext>
            </a:extLst>
          </p:cNvPr>
          <p:cNvSpPr txBox="1"/>
          <p:nvPr/>
        </p:nvSpPr>
        <p:spPr>
          <a:xfrm>
            <a:off x="251520" y="37170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/>
              <a:t>Git</a:t>
            </a:r>
            <a:r>
              <a:rPr lang="ja-JP" altLang="en-US" sz="4000"/>
              <a:t>の便利機能</a:t>
            </a:r>
            <a:endParaRPr lang="en-US" altLang="ja-JP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7EBD1-443A-402D-AAD7-36E7B8374FFD}"/>
              </a:ext>
            </a:extLst>
          </p:cNvPr>
          <p:cNvSpPr txBox="1"/>
          <p:nvPr/>
        </p:nvSpPr>
        <p:spPr>
          <a:xfrm>
            <a:off x="683568" y="227687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「しまった！」「あれ？」をなんとかする</a:t>
            </a:r>
            <a:endParaRPr 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43B9-B5D2-4A64-A8CB-61E5241803EF}"/>
              </a:ext>
            </a:extLst>
          </p:cNvPr>
          <p:cNvSpPr txBox="1"/>
          <p:nvPr/>
        </p:nvSpPr>
        <p:spPr>
          <a:xfrm>
            <a:off x="899592" y="47251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毎日使うわけではないが、知っていると</a:t>
            </a:r>
            <a:endParaRPr lang="en-US" altLang="ja-JP" sz="3200"/>
          </a:p>
          <a:p>
            <a:r>
              <a:rPr lang="ja-JP" altLang="en-US" sz="3200"/>
              <a:t>便利な機能の紹介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06BD53-CCD4-41AC-AB42-81C787F50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01D9A-C971-4EF9-BD3F-AF48F6D2DFCF}"/>
              </a:ext>
            </a:extLst>
          </p:cNvPr>
          <p:cNvSpPr txBox="1"/>
          <p:nvPr/>
        </p:nvSpPr>
        <p:spPr>
          <a:xfrm>
            <a:off x="251520" y="1916832"/>
            <a:ext cx="69847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add test.txt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$ git commit -m “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altLang="ja-JP" sz="2800">
                <a:latin typeface="Consolas" panose="020B0609020204030204" pitchFamily="49" charset="0"/>
              </a:rPr>
              <a:t> test.txt”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スーツを着た男性のイラスト（焦る顔）">
            <a:extLst>
              <a:ext uri="{FF2B5EF4-FFF2-40B4-BE49-F238E27FC236}">
                <a16:creationId xmlns:a16="http://schemas.microsoft.com/office/drawing/2014/main" id="{4746C5BD-26E3-47CF-AB60-B3936922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0382BC-22A1-4ECA-8509-69AF51C34338}"/>
              </a:ext>
            </a:extLst>
          </p:cNvPr>
          <p:cNvSpPr txBox="1"/>
          <p:nvPr/>
        </p:nvSpPr>
        <p:spPr>
          <a:xfrm>
            <a:off x="179512" y="126876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スペルミスしたことにコミット後に気づいた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F0D096-8879-4CD8-8A30-218C28DA0A70}"/>
              </a:ext>
            </a:extLst>
          </p:cNvPr>
          <p:cNvSpPr txBox="1"/>
          <p:nvPr/>
        </p:nvSpPr>
        <p:spPr>
          <a:xfrm>
            <a:off x="251520" y="34098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既に歴史に誤りが刻まれてしまった</a:t>
            </a:r>
            <a:endParaRPr 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50B1BA-F586-49AB-B977-DFE3ACD51E2F}"/>
              </a:ext>
            </a:extLst>
          </p:cNvPr>
          <p:cNvSpPr txBox="1"/>
          <p:nvPr/>
        </p:nvSpPr>
        <p:spPr>
          <a:xfrm>
            <a:off x="251520" y="4149080"/>
            <a:ext cx="84969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latin typeface="Consolas" panose="020B0609020204030204" pitchFamily="49" charset="0"/>
              </a:rPr>
              <a:t>8f7d4f8 (HEAD -&gt; main)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68939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FD1E802-0EDD-459F-9FF7-A79A226E3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ABE58E-A9D7-48CC-9CA1-E8B1838EF2A5}"/>
              </a:ext>
            </a:extLst>
          </p:cNvPr>
          <p:cNvSpPr txBox="1"/>
          <p:nvPr/>
        </p:nvSpPr>
        <p:spPr>
          <a:xfrm>
            <a:off x="251520" y="1268760"/>
            <a:ext cx="4248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commit --amend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387218-EEB6-47F1-BB54-F656C93A1630}"/>
              </a:ext>
            </a:extLst>
          </p:cNvPr>
          <p:cNvSpPr txBox="1"/>
          <p:nvPr/>
        </p:nvSpPr>
        <p:spPr>
          <a:xfrm>
            <a:off x="611560" y="198884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カレントブランチの最新コミットのコミットメッセージを修正する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5DCC3B-97A2-4C48-A073-FBDD71BCF996}"/>
              </a:ext>
            </a:extLst>
          </p:cNvPr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commit --amend -m "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test.txt"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EBF3D2-6D92-4103-8799-9925950C7FD2}"/>
              </a:ext>
            </a:extLst>
          </p:cNvPr>
          <p:cNvSpPr txBox="1"/>
          <p:nvPr/>
        </p:nvSpPr>
        <p:spPr>
          <a:xfrm>
            <a:off x="5436096" y="400506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-m</a:t>
            </a:r>
            <a:r>
              <a:rPr lang="ja-JP" altLang="en-US"/>
              <a:t>と一緒に使うことが多い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BFA43A-5C8F-4C26-AD9D-BD9C5D4A79C3}"/>
              </a:ext>
            </a:extLst>
          </p:cNvPr>
          <p:cNvSpPr txBox="1"/>
          <p:nvPr/>
        </p:nvSpPr>
        <p:spPr>
          <a:xfrm>
            <a:off x="251520" y="42210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歴史が修正された</a:t>
            </a:r>
            <a:endParaRPr lang="en-US" altLang="ja-JP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B9313-B9A1-4B81-B8E3-8A19098F371A}"/>
              </a:ext>
            </a:extLst>
          </p:cNvPr>
          <p:cNvSpPr txBox="1"/>
          <p:nvPr/>
        </p:nvSpPr>
        <p:spPr>
          <a:xfrm>
            <a:off x="251520" y="4869160"/>
            <a:ext cx="864096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r>
              <a:rPr lang="en-US" sz="2800">
                <a:latin typeface="Consolas" panose="020B0609020204030204" pitchFamily="49" charset="0"/>
              </a:rPr>
              <a:t> (HEAD -&gt; main) 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5623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6B53C-C8C0-4BBF-BC6B-0732157F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DBBB62B-8913-4D73-99C1-9F5E10686DC6}"/>
              </a:ext>
            </a:extLst>
          </p:cNvPr>
          <p:cNvSpPr/>
          <p:nvPr/>
        </p:nvSpPr>
        <p:spPr>
          <a:xfrm>
            <a:off x="147565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585970-3CEE-4785-9D0F-331B140A0050}"/>
              </a:ext>
            </a:extLst>
          </p:cNvPr>
          <p:cNvSpPr/>
          <p:nvPr/>
        </p:nvSpPr>
        <p:spPr>
          <a:xfrm>
            <a:off x="1475656" y="40050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8AE04B-3F08-47D7-A0E1-D4DCED7FEE81}"/>
              </a:ext>
            </a:extLst>
          </p:cNvPr>
          <p:cNvSpPr txBox="1"/>
          <p:nvPr/>
        </p:nvSpPr>
        <p:spPr>
          <a:xfrm>
            <a:off x="205172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11423A-82FA-40F8-AE34-07EADBE4381E}"/>
              </a:ext>
            </a:extLst>
          </p:cNvPr>
          <p:cNvSpPr txBox="1"/>
          <p:nvPr/>
        </p:nvSpPr>
        <p:spPr>
          <a:xfrm>
            <a:off x="25152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2DB54-BB22-499B-9F93-106173A44C37}"/>
              </a:ext>
            </a:extLst>
          </p:cNvPr>
          <p:cNvSpPr txBox="1"/>
          <p:nvPr/>
        </p:nvSpPr>
        <p:spPr>
          <a:xfrm>
            <a:off x="25152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8f7d4f8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78944-2771-4590-B4D9-280EBD965D62}"/>
              </a:ext>
            </a:extLst>
          </p:cNvPr>
          <p:cNvSpPr txBox="1"/>
          <p:nvPr/>
        </p:nvSpPr>
        <p:spPr>
          <a:xfrm>
            <a:off x="205172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722077-8329-4FCD-ABE4-CB1E660E672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69168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4A74A4C-1F30-4A24-AC37-FF7712A2516B}"/>
              </a:ext>
            </a:extLst>
          </p:cNvPr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38C05D-57B7-4B02-8CA5-54E76BCCC9A3}"/>
              </a:ext>
            </a:extLst>
          </p:cNvPr>
          <p:cNvSpPr/>
          <p:nvPr/>
        </p:nvSpPr>
        <p:spPr>
          <a:xfrm>
            <a:off x="6156176" y="400506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18320E-FD56-4C66-9120-76AE98888A45}"/>
              </a:ext>
            </a:extLst>
          </p:cNvPr>
          <p:cNvSpPr txBox="1"/>
          <p:nvPr/>
        </p:nvSpPr>
        <p:spPr>
          <a:xfrm>
            <a:off x="673224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90DE7C-10EC-4057-98FF-017B2BA8BC09}"/>
              </a:ext>
            </a:extLst>
          </p:cNvPr>
          <p:cNvSpPr txBox="1"/>
          <p:nvPr/>
        </p:nvSpPr>
        <p:spPr>
          <a:xfrm>
            <a:off x="493204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F50FB1-B93C-4375-BED8-293BBE8862C7}"/>
              </a:ext>
            </a:extLst>
          </p:cNvPr>
          <p:cNvSpPr txBox="1"/>
          <p:nvPr/>
        </p:nvSpPr>
        <p:spPr>
          <a:xfrm>
            <a:off x="493204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endParaRPr 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B5B215-F058-450C-A42E-7994D9011217}"/>
              </a:ext>
            </a:extLst>
          </p:cNvPr>
          <p:cNvSpPr txBox="1"/>
          <p:nvPr/>
        </p:nvSpPr>
        <p:spPr>
          <a:xfrm>
            <a:off x="673224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A819B1-6056-4624-B430-0380209ED091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637220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D5114F7-F584-4CA4-AC47-372565021010}"/>
              </a:ext>
            </a:extLst>
          </p:cNvPr>
          <p:cNvSpPr/>
          <p:nvPr/>
        </p:nvSpPr>
        <p:spPr>
          <a:xfrm>
            <a:off x="4139952" y="3284984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F232EB-4687-434C-A650-425FEE550D25}"/>
              </a:ext>
            </a:extLst>
          </p:cNvPr>
          <p:cNvSpPr txBox="1"/>
          <p:nvPr/>
        </p:nvSpPr>
        <p:spPr>
          <a:xfrm>
            <a:off x="251520" y="1268760"/>
            <a:ext cx="8650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 commit --amend</a:t>
            </a:r>
            <a:r>
              <a:rPr lang="ja-JP" altLang="en-US" sz="2800"/>
              <a:t>によりコミットハッシュが変わる</a:t>
            </a:r>
            <a:endParaRPr lang="en-US" altLang="ja-JP" sz="2800"/>
          </a:p>
          <a:p>
            <a:r>
              <a:rPr lang="ja-JP" altLang="en-US" sz="2800"/>
              <a:t>→</a:t>
            </a:r>
            <a:r>
              <a:rPr lang="ja-JP" altLang="en-US" sz="2800">
                <a:solidFill>
                  <a:srgbClr val="FF0000"/>
                </a:solidFill>
              </a:rPr>
              <a:t>歴史が書き換わる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413369-41AD-4F0E-95EC-88282C4FF7B9}"/>
              </a:ext>
            </a:extLst>
          </p:cNvPr>
          <p:cNvSpPr txBox="1"/>
          <p:nvPr/>
        </p:nvSpPr>
        <p:spPr>
          <a:xfrm>
            <a:off x="395536" y="5085184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プッシュしたブランチをリベースしてはならないのと同じ理由で、プッシュしたブランチを</a:t>
            </a:r>
            <a:r>
              <a:rPr lang="en-US" altLang="ja-JP" sz="2400"/>
              <a:t>amend</a:t>
            </a:r>
            <a:r>
              <a:rPr lang="ja-JP" altLang="en-US" sz="2400"/>
              <a:t>してはならない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8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5C02E9-9905-4A8F-9CFC-7A5C06176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修正を取り消したい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D0477-E4FD-4713-BBC6-8991DBBBA82D}"/>
              </a:ext>
            </a:extLst>
          </p:cNvPr>
          <p:cNvSpPr txBox="1"/>
          <p:nvPr/>
        </p:nvSpPr>
        <p:spPr>
          <a:xfrm>
            <a:off x="251520" y="2492896"/>
            <a:ext cx="4824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77A1B-796D-4CC4-874E-59FB03B58C9F}"/>
              </a:ext>
            </a:extLst>
          </p:cNvPr>
          <p:cNvSpPr txBox="1"/>
          <p:nvPr/>
        </p:nvSpPr>
        <p:spPr>
          <a:xfrm>
            <a:off x="395536" y="119675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いろいろ修正したが、よくわからなくなったので</a:t>
            </a:r>
            <a:endParaRPr lang="en-US" altLang="ja-JP" sz="2800"/>
          </a:p>
          <a:p>
            <a:r>
              <a:rPr lang="ja-JP" altLang="en-US" sz="2800"/>
              <a:t>修正をなかったことにしたい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6E2331-29A0-4FAE-A2A0-661AFD909992}"/>
              </a:ext>
            </a:extLst>
          </p:cNvPr>
          <p:cNvSpPr txBox="1"/>
          <p:nvPr/>
        </p:nvSpPr>
        <p:spPr>
          <a:xfrm>
            <a:off x="467544" y="3212976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指定したファイルを、最後にコミットした状態まで戻す。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6DDC21-4770-4B27-BF66-5D42C2E914A7}"/>
              </a:ext>
            </a:extLst>
          </p:cNvPr>
          <p:cNvSpPr txBox="1"/>
          <p:nvPr/>
        </p:nvSpPr>
        <p:spPr>
          <a:xfrm>
            <a:off x="179512" y="4941168"/>
            <a:ext cx="871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注：</a:t>
            </a:r>
            <a:r>
              <a:rPr lang="en-US" altLang="ja-JP" sz="2400"/>
              <a:t>git restore</a:t>
            </a:r>
            <a:r>
              <a:rPr lang="ja-JP" altLang="en-US" sz="2400"/>
              <a:t>は</a:t>
            </a:r>
            <a:r>
              <a:rPr lang="en-US" altLang="ja-JP" sz="2400"/>
              <a:t>git 2.23</a:t>
            </a:r>
            <a:r>
              <a:rPr lang="ja-JP" altLang="en-US" sz="2400"/>
              <a:t>から導入された比較的新しいコマンドで、それまでは</a:t>
            </a:r>
            <a:r>
              <a:rPr lang="en-US" altLang="ja-JP" sz="2400"/>
              <a:t>git checkout</a:t>
            </a:r>
            <a:r>
              <a:rPr lang="ja-JP" altLang="en-US" sz="2400"/>
              <a:t>や</a:t>
            </a:r>
            <a:r>
              <a:rPr lang="en-US" altLang="ja-JP" sz="2400"/>
              <a:t>git reset</a:t>
            </a:r>
            <a:r>
              <a:rPr lang="ja-JP" altLang="en-US" sz="2400"/>
              <a:t>を使っていた。それぞれ操作に失敗すると危険なので、</a:t>
            </a:r>
            <a:r>
              <a:rPr lang="en-US" altLang="ja-JP" sz="2400"/>
              <a:t>git restore</a:t>
            </a:r>
            <a:r>
              <a:rPr lang="ja-JP" altLang="en-US" sz="2400"/>
              <a:t>を使うと良い。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78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E5946D-D7EA-45B3-A324-FA09AC86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ステージングを取り消したい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C2C4EF-3F86-4368-872F-115B918E18CB}"/>
              </a:ext>
            </a:extLst>
          </p:cNvPr>
          <p:cNvSpPr txBox="1"/>
          <p:nvPr/>
        </p:nvSpPr>
        <p:spPr>
          <a:xfrm>
            <a:off x="395536" y="119675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間違えてステージングしてしまったファイルを取り消したい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5DCD07-EF61-40F8-9607-7DCE86CE2660}"/>
              </a:ext>
            </a:extLst>
          </p:cNvPr>
          <p:cNvSpPr txBox="1"/>
          <p:nvPr/>
        </p:nvSpPr>
        <p:spPr>
          <a:xfrm>
            <a:off x="251520" y="2492896"/>
            <a:ext cx="7128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--staged</a:t>
            </a:r>
            <a:r>
              <a:rPr lang="ja-JP" altLang="en-US" sz="2800">
                <a:latin typeface="Consolas" panose="020B0609020204030204" pitchFamily="49" charset="0"/>
              </a:rPr>
              <a:t> 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D0B8E5-9EFD-4666-920E-CFA4D6EAFCD8}"/>
              </a:ext>
            </a:extLst>
          </p:cNvPr>
          <p:cNvSpPr txBox="1"/>
          <p:nvPr/>
        </p:nvSpPr>
        <p:spPr>
          <a:xfrm>
            <a:off x="251520" y="3356992"/>
            <a:ext cx="8496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インデックスに登録されたファイルが取り消される</a:t>
            </a:r>
            <a:endParaRPr lang="en-US" altLang="ja-JP" sz="2400"/>
          </a:p>
          <a:p>
            <a:r>
              <a:rPr lang="en-US" sz="2400"/>
              <a:t>git add</a:t>
            </a:r>
            <a:r>
              <a:rPr lang="ja-JP" altLang="en-US" sz="2400"/>
              <a:t>で余計なファイルをステージングした時などに使う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731B8-5064-41EE-A21A-6142D3872F00}"/>
              </a:ext>
            </a:extLst>
          </p:cNvPr>
          <p:cNvSpPr txBox="1"/>
          <p:nvPr/>
        </p:nvSpPr>
        <p:spPr>
          <a:xfrm>
            <a:off x="179512" y="4797152"/>
            <a:ext cx="873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--staged</a:t>
            </a:r>
            <a:r>
              <a:rPr lang="ja-JP" altLang="en-US" sz="2400"/>
              <a:t>は</a:t>
            </a:r>
            <a:r>
              <a:rPr lang="en-US" altLang="ja-JP" sz="2400"/>
              <a:t>-S</a:t>
            </a:r>
            <a:r>
              <a:rPr lang="ja-JP" altLang="en-US" sz="2400"/>
              <a:t>でも良い</a:t>
            </a:r>
            <a:endParaRPr lang="en-US" altLang="ja-JP" sz="2400"/>
          </a:p>
          <a:p>
            <a:r>
              <a:rPr lang="ja-JP" altLang="en-US" sz="2400"/>
              <a:t>ワーキングツリーの修正を取り消すには</a:t>
            </a:r>
            <a:r>
              <a:rPr lang="en-US" altLang="ja-JP" sz="2400"/>
              <a:t>--worktree</a:t>
            </a:r>
            <a:r>
              <a:rPr lang="ja-JP" altLang="en-US" sz="2400"/>
              <a:t>もしくは</a:t>
            </a:r>
            <a:r>
              <a:rPr lang="en-US" altLang="ja-JP" sz="2400"/>
              <a:t>-W</a:t>
            </a:r>
          </a:p>
          <a:p>
            <a:r>
              <a:rPr lang="ja-JP" altLang="en-US" sz="2400"/>
              <a:t>デフォルトでは</a:t>
            </a:r>
            <a:r>
              <a:rPr lang="en-US" altLang="ja-JP" sz="2400"/>
              <a:t>-W</a:t>
            </a:r>
            <a:r>
              <a:rPr lang="ja-JP" altLang="en-US" sz="2400"/>
              <a:t>が暗黙に指定される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8405</TotalTime>
  <Words>375</Words>
  <Application>Microsoft Office PowerPoint</Application>
  <PresentationFormat>画面に合わせる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1491</cp:revision>
  <dcterms:created xsi:type="dcterms:W3CDTF">2019-01-02T05:23:01Z</dcterms:created>
  <dcterms:modified xsi:type="dcterms:W3CDTF">2021-10-03T12:59:17Z</dcterms:modified>
</cp:coreProperties>
</file>