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9" d="100"/>
          <a:sy n="99" d="100"/>
        </p:scale>
        <p:origin x="97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8">
            <a:extLst>
              <a:ext uri="{FF2B5EF4-FFF2-40B4-BE49-F238E27FC236}">
                <a16:creationId xmlns:a16="http://schemas.microsoft.com/office/drawing/2014/main" id="{D3E654A3-83BD-4774-8388-F3DC86CAA3E8}"/>
              </a:ext>
            </a:extLst>
          </p:cNvPr>
          <p:cNvSpPr/>
          <p:nvPr/>
        </p:nvSpPr>
        <p:spPr>
          <a:xfrm>
            <a:off x="1043608" y="1988840"/>
            <a:ext cx="4752528" cy="32403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F2010-5951-446E-83E2-4C064052DB25}"/>
              </a:ext>
            </a:extLst>
          </p:cNvPr>
          <p:cNvSpPr txBox="1"/>
          <p:nvPr/>
        </p:nvSpPr>
        <p:spPr>
          <a:xfrm>
            <a:off x="2356235" y="14847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卒論プロジェクト</a:t>
            </a:r>
            <a:endParaRPr kumimoji="1" lang="ja-JP" altLang="en-US" dirty="0"/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E0933499-4F2D-46FA-9A54-5CA58560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A3AA17A4-DC05-4B0A-A1AC-2801D9E1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6E402F7D-D6D6-44A5-AC74-F2880AF1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590056-4C60-4ED4-9825-6AE800E01604}"/>
              </a:ext>
            </a:extLst>
          </p:cNvPr>
          <p:cNvSpPr txBox="1"/>
          <p:nvPr/>
        </p:nvSpPr>
        <p:spPr>
          <a:xfrm>
            <a:off x="1360505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grad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A349D2-91AD-4E54-8BD7-608F53C7ED1C}"/>
              </a:ext>
            </a:extLst>
          </p:cNvPr>
          <p:cNvSpPr txBox="1"/>
          <p:nvPr/>
        </p:nvSpPr>
        <p:spPr>
          <a:xfrm>
            <a:off x="249525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fig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F04A2-6455-42F8-AEAE-5B0542AAF81E}"/>
              </a:ext>
            </a:extLst>
          </p:cNvPr>
          <p:cNvSpPr txBox="1"/>
          <p:nvPr/>
        </p:nvSpPr>
        <p:spPr>
          <a:xfrm>
            <a:off x="4079430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9A3EB5D-6605-479D-A48D-65364198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F3DBF54-CED0-4AE0-A46C-0711D7E8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ァイルアイコン（画像）">
            <a:extLst>
              <a:ext uri="{FF2B5EF4-FFF2-40B4-BE49-F238E27FC236}">
                <a16:creationId xmlns:a16="http://schemas.microsoft.com/office/drawing/2014/main" id="{AD014E62-37B9-45E8-91DC-20F1022F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画像）">
            <a:extLst>
              <a:ext uri="{FF2B5EF4-FFF2-40B4-BE49-F238E27FC236}">
                <a16:creationId xmlns:a16="http://schemas.microsoft.com/office/drawing/2014/main" id="{44538CF2-3215-456D-9D80-AF1D41FF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ファイルアイコン（テキスト）">
            <a:extLst>
              <a:ext uri="{FF2B5EF4-FFF2-40B4-BE49-F238E27FC236}">
                <a16:creationId xmlns:a16="http://schemas.microsoft.com/office/drawing/2014/main" id="{3A57A4BD-2E62-4D04-B752-97897AE1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フォルダのイラスト">
            <a:extLst>
              <a:ext uri="{FF2B5EF4-FFF2-40B4-BE49-F238E27FC236}">
                <a16:creationId xmlns:a16="http://schemas.microsoft.com/office/drawing/2014/main" id="{9A8E83F8-968C-4A70-B8B1-1D93CEFC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A20C6A-A733-44BD-B380-FC52042762F9}"/>
              </a:ext>
            </a:extLst>
          </p:cNvPr>
          <p:cNvSpPr txBox="1"/>
          <p:nvPr/>
        </p:nvSpPr>
        <p:spPr>
          <a:xfrm>
            <a:off x="141513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B9073AA-6A96-4D53-8AC5-B189BA4B90E6}"/>
              </a:ext>
            </a:extLst>
          </p:cNvPr>
          <p:cNvCxnSpPr/>
          <p:nvPr/>
        </p:nvCxnSpPr>
        <p:spPr>
          <a:xfrm>
            <a:off x="1714830" y="2917570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1796AC2-73DA-430B-8674-5AB59CDF1187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16200000" flipH="1">
            <a:off x="3036795" y="3537976"/>
            <a:ext cx="224125" cy="7100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B04F61-FF0C-48A2-B9D3-78D69FDA82DD}"/>
              </a:ext>
            </a:extLst>
          </p:cNvPr>
          <p:cNvCxnSpPr>
            <a:cxnSpLocks/>
          </p:cNvCxnSpPr>
          <p:nvPr/>
        </p:nvCxnSpPr>
        <p:spPr>
          <a:xfrm flipH="1">
            <a:off x="4374363" y="3779515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0397D8E-6B6F-43A4-9A80-C33A70D4586F}"/>
              </a:ext>
            </a:extLst>
          </p:cNvPr>
          <p:cNvCxnSpPr>
            <a:cxnSpLocks/>
          </p:cNvCxnSpPr>
          <p:nvPr/>
        </p:nvCxnSpPr>
        <p:spPr>
          <a:xfrm flipH="1">
            <a:off x="1691680" y="3789040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3895289-DFE6-4831-B929-9CFBF08022AD}"/>
              </a:ext>
            </a:extLst>
          </p:cNvPr>
          <p:cNvCxnSpPr>
            <a:cxnSpLocks/>
          </p:cNvCxnSpPr>
          <p:nvPr/>
        </p:nvCxnSpPr>
        <p:spPr>
          <a:xfrm flipH="1">
            <a:off x="2796183" y="3784277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7492AB0-5139-4578-B8CF-F9A59B1A3824}"/>
              </a:ext>
            </a:extLst>
          </p:cNvPr>
          <p:cNvCxnSpPr/>
          <p:nvPr/>
        </p:nvCxnSpPr>
        <p:spPr>
          <a:xfrm>
            <a:off x="1709736" y="3019428"/>
            <a:ext cx="2662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133EBE2-F129-4D37-9E4F-D315B6F01435}"/>
              </a:ext>
            </a:extLst>
          </p:cNvPr>
          <p:cNvCxnSpPr>
            <a:cxnSpLocks/>
          </p:cNvCxnSpPr>
          <p:nvPr/>
        </p:nvCxnSpPr>
        <p:spPr>
          <a:xfrm flipH="1">
            <a:off x="2790038" y="302495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939FFD2-47C0-43B3-BA73-92F5CC7A2590}"/>
              </a:ext>
            </a:extLst>
          </p:cNvPr>
          <p:cNvCxnSpPr>
            <a:cxnSpLocks/>
          </p:cNvCxnSpPr>
          <p:nvPr/>
        </p:nvCxnSpPr>
        <p:spPr>
          <a:xfrm flipH="1">
            <a:off x="4375950" y="3020194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87833A2-89B3-410E-BE64-7694959E0BA9}"/>
              </a:ext>
            </a:extLst>
          </p:cNvPr>
          <p:cNvCxnSpPr>
            <a:cxnSpLocks/>
          </p:cNvCxnSpPr>
          <p:nvPr/>
        </p:nvCxnSpPr>
        <p:spPr>
          <a:xfrm>
            <a:off x="4376736" y="3886203"/>
            <a:ext cx="781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5827AA3-7EA4-4618-9B79-2D5EDE0A226D}"/>
              </a:ext>
            </a:extLst>
          </p:cNvPr>
          <p:cNvCxnSpPr>
            <a:cxnSpLocks/>
          </p:cNvCxnSpPr>
          <p:nvPr/>
        </p:nvCxnSpPr>
        <p:spPr>
          <a:xfrm flipH="1">
            <a:off x="5152238" y="388220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4716B7A6-EA34-3F4F-8E45-49861D78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EB6ACC0C-46B4-4045-B590-058860F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5AE946EC-83CF-2842-ADA6-E21FAAB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01BC1A3-9500-BE46-9666-849B0184F508}"/>
              </a:ext>
            </a:extLst>
          </p:cNvPr>
          <p:cNvSpPr/>
          <p:nvPr/>
        </p:nvSpPr>
        <p:spPr>
          <a:xfrm>
            <a:off x="2272612" y="1405271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E61169A5-8C44-C148-B62A-535A04758B8B}"/>
              </a:ext>
            </a:extLst>
          </p:cNvPr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042290-20B8-B94F-81E0-7D22ADEA1F2B}"/>
              </a:ext>
            </a:extLst>
          </p:cNvPr>
          <p:cNvSpPr txBox="1"/>
          <p:nvPr/>
        </p:nvSpPr>
        <p:spPr>
          <a:xfrm>
            <a:off x="2413383" y="3127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2578BD-4CA2-9744-96C2-01830F167B2E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8F1C4A9-56BB-C543-A4FE-D14FBE44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C874798-4855-B249-A08E-6C2A7C8F875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6CB5B32-D42C-0F4F-AC0C-3D2C9F4214C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1C35BCD-E1EF-7646-9D74-F7510E72B96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95002D7-360B-B746-BF14-83A2F9DCA7CD}"/>
              </a:ext>
            </a:extLst>
          </p:cNvPr>
          <p:cNvSpPr/>
          <p:nvPr/>
        </p:nvSpPr>
        <p:spPr>
          <a:xfrm rot="16200000">
            <a:off x="4555063" y="2005777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145B83-FEFF-3D44-9930-D94B6AF3FCE9}"/>
              </a:ext>
            </a:extLst>
          </p:cNvPr>
          <p:cNvSpPr txBox="1"/>
          <p:nvPr/>
        </p:nvSpPr>
        <p:spPr>
          <a:xfrm>
            <a:off x="3683160" y="3338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B75AC-2DCF-0D41-81D8-087388B81C8B}"/>
              </a:ext>
            </a:extLst>
          </p:cNvPr>
          <p:cNvSpPr txBox="1"/>
          <p:nvPr/>
        </p:nvSpPr>
        <p:spPr>
          <a:xfrm>
            <a:off x="2655234" y="261405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CE8E678B-847C-D447-9372-5EBCBEDE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5" y="24242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12D8C17-9443-D142-B401-A6BF374ADE9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4228053" y="978566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0477CA-0BF9-4099-8E17-E882DB46FF86}"/>
              </a:ext>
            </a:extLst>
          </p:cNvPr>
          <p:cNvSpPr txBox="1"/>
          <p:nvPr/>
        </p:nvSpPr>
        <p:spPr>
          <a:xfrm>
            <a:off x="2633567" y="97665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男性のイラスト">
            <a:extLst>
              <a:ext uri="{FF2B5EF4-FFF2-40B4-BE49-F238E27FC236}">
                <a16:creationId xmlns:a16="http://schemas.microsoft.com/office/drawing/2014/main" id="{0E1772E2-F50D-BA41-B934-888F9D6C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26" y="1182081"/>
            <a:ext cx="156320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40C7438F-C61D-F048-ABF7-794201B8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2" y="382392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37595752-4EE5-B54A-8236-0E8D256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B65B7896-6F58-EF46-8BFD-A7594DEC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1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3FB53E6-1CF4-A64B-893C-E8ADE54CA479}"/>
              </a:ext>
            </a:extLst>
          </p:cNvPr>
          <p:cNvSpPr/>
          <p:nvPr/>
        </p:nvSpPr>
        <p:spPr>
          <a:xfrm>
            <a:off x="755576" y="3573016"/>
            <a:ext cx="3810136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93AF649B-D383-AA43-AB51-BA35C7D633D7}"/>
              </a:ext>
            </a:extLst>
          </p:cNvPr>
          <p:cNvSpPr/>
          <p:nvPr/>
        </p:nvSpPr>
        <p:spPr>
          <a:xfrm>
            <a:off x="992182" y="476003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07CE50-AB74-9545-9954-AA18F1A6195A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1323855" y="446389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F9FDF82B-DFBF-0346-B923-AC279B3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0" y="468802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16AE55B4-886F-D64F-98D2-F9779153B0B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588760" y="419899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C1AB882-7D75-0D4F-8F54-2A86B46948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914872" y="387288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48832397-8D6A-354B-BB37-3FE1FC6897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238908" y="354884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A8443A-EA27-4949-8110-7FD0815935BA}"/>
              </a:ext>
            </a:extLst>
          </p:cNvPr>
          <p:cNvSpPr txBox="1"/>
          <p:nvPr/>
        </p:nvSpPr>
        <p:spPr>
          <a:xfrm>
            <a:off x="969232" y="488119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251EC517-CFC7-C74D-A7D2-E2AFA253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3" y="469133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CF35A663-0105-BB43-B2A1-0831360BC58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2542051" y="3245702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サーバのイラスト（グレー）">
            <a:extLst>
              <a:ext uri="{FF2B5EF4-FFF2-40B4-BE49-F238E27FC236}">
                <a16:creationId xmlns:a16="http://schemas.microsoft.com/office/drawing/2014/main" id="{BDCF0C36-7F26-4940-872D-31F6C25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10" y="1152938"/>
            <a:ext cx="1074729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7C3040-2E93-F846-AB6A-6F20F0F0405E}"/>
              </a:ext>
            </a:extLst>
          </p:cNvPr>
          <p:cNvSpPr/>
          <p:nvPr/>
        </p:nvSpPr>
        <p:spPr>
          <a:xfrm>
            <a:off x="6588224" y="3573016"/>
            <a:ext cx="1222647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20F7ED3D-65EE-BF41-8794-E0805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8" y="3813989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円柱 21">
            <a:extLst>
              <a:ext uri="{FF2B5EF4-FFF2-40B4-BE49-F238E27FC236}">
                <a16:creationId xmlns:a16="http://schemas.microsoft.com/office/drawing/2014/main" id="{148E9CEB-4D98-2945-B54B-F41FF3B88034}"/>
              </a:ext>
            </a:extLst>
          </p:cNvPr>
          <p:cNvSpPr/>
          <p:nvPr/>
        </p:nvSpPr>
        <p:spPr>
          <a:xfrm>
            <a:off x="6834768" y="4750093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8123B53-35C1-6B4E-A14B-B1524E39CDF7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7166441" y="4453960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8C2759-DB1E-F841-8784-87BE5A111C5D}"/>
              </a:ext>
            </a:extLst>
          </p:cNvPr>
          <p:cNvSpPr txBox="1"/>
          <p:nvPr/>
        </p:nvSpPr>
        <p:spPr>
          <a:xfrm>
            <a:off x="6811818" y="487125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757E8-FFF0-3943-B234-748CF2AA43F4}"/>
              </a:ext>
            </a:extLst>
          </p:cNvPr>
          <p:cNvSpPr txBox="1"/>
          <p:nvPr/>
        </p:nvSpPr>
        <p:spPr>
          <a:xfrm>
            <a:off x="1619672" y="4766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lang="en-US" altLang="ja-JP" sz="2400"/>
              <a:t>PC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75100-95C6-EB40-A188-B66D8B2B1FFE}"/>
              </a:ext>
            </a:extLst>
          </p:cNvPr>
          <p:cNvSpPr txBox="1"/>
          <p:nvPr/>
        </p:nvSpPr>
        <p:spPr>
          <a:xfrm>
            <a:off x="6444208" y="4046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36E11-FFBA-4C4B-AD6C-825447CA2437}"/>
              </a:ext>
            </a:extLst>
          </p:cNvPr>
          <p:cNvSpPr txBox="1"/>
          <p:nvPr/>
        </p:nvSpPr>
        <p:spPr>
          <a:xfrm>
            <a:off x="8275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ローカルリポジトリ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F43818C-9CF7-3843-B0AA-6161332FCE26}"/>
              </a:ext>
            </a:extLst>
          </p:cNvPr>
          <p:cNvSpPr txBox="1"/>
          <p:nvPr/>
        </p:nvSpPr>
        <p:spPr>
          <a:xfrm>
            <a:off x="6012160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</a:p>
        </p:txBody>
      </p:sp>
      <p:pic>
        <p:nvPicPr>
          <p:cNvPr id="1030" name="Picture 6" descr="Wi-Fi無線ルーターのイラスト">
            <a:extLst>
              <a:ext uri="{FF2B5EF4-FFF2-40B4-BE49-F238E27FC236}">
                <a16:creationId xmlns:a16="http://schemas.microsoft.com/office/drawing/2014/main" id="{C8F9FEF8-985E-2F4F-9E8A-6F34CDC0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1008112" cy="12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天気のマーク「雷」">
            <a:extLst>
              <a:ext uri="{FF2B5EF4-FFF2-40B4-BE49-F238E27FC236}">
                <a16:creationId xmlns:a16="http://schemas.microsoft.com/office/drawing/2014/main" id="{B9A169C0-7383-CB4B-8924-31E9754F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3249365" y="1427524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天気のマーク「雷」">
            <a:extLst>
              <a:ext uri="{FF2B5EF4-FFF2-40B4-BE49-F238E27FC236}">
                <a16:creationId xmlns:a16="http://schemas.microsoft.com/office/drawing/2014/main" id="{4D1E653C-496A-114A-91D4-6DFC8BE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5409606" y="1427525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2D8FC9-4917-0C4A-868B-F77B74211DB4}"/>
              </a:ext>
            </a:extLst>
          </p:cNvPr>
          <p:cNvSpPr txBox="1"/>
          <p:nvPr/>
        </p:nvSpPr>
        <p:spPr>
          <a:xfrm>
            <a:off x="1403648" y="558924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ノンベアリポジトリ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66D219-7E58-FD48-A10B-2780EBDF4CE5}"/>
              </a:ext>
            </a:extLst>
          </p:cNvPr>
          <p:cNvSpPr txBox="1"/>
          <p:nvPr/>
        </p:nvSpPr>
        <p:spPr>
          <a:xfrm>
            <a:off x="6228184" y="558924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0528C2-CB90-43DA-B047-94879EB7A50F}"/>
              </a:ext>
            </a:extLst>
          </p:cNvPr>
          <p:cNvSpPr txBox="1"/>
          <p:nvPr/>
        </p:nvSpPr>
        <p:spPr>
          <a:xfrm>
            <a:off x="2195736" y="40466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歴史上の任意の地点に戻ることができる</a:t>
            </a:r>
            <a:endParaRPr kumimoji="1" lang="ja-JP" altLang="en-US" sz="2000" dirty="0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4F1846FD-2FA6-4AA7-9A92-5441E651D102}"/>
              </a:ext>
            </a:extLst>
          </p:cNvPr>
          <p:cNvSpPr/>
          <p:nvPr/>
        </p:nvSpPr>
        <p:spPr>
          <a:xfrm>
            <a:off x="15476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6479D25-804F-43A2-BDBB-42320BDF847A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8356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38FB7F27-501A-4682-89E1-2C6950462FB0}"/>
              </a:ext>
            </a:extLst>
          </p:cNvPr>
          <p:cNvSpPr/>
          <p:nvPr/>
        </p:nvSpPr>
        <p:spPr>
          <a:xfrm>
            <a:off x="226774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6FA8B84E-51A2-4F38-8022-52B080739D95}"/>
              </a:ext>
            </a:extLst>
          </p:cNvPr>
          <p:cNvSpPr/>
          <p:nvPr/>
        </p:nvSpPr>
        <p:spPr>
          <a:xfrm>
            <a:off x="29878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58F963A-C8C3-4D22-B4FA-C4A538D2834F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25557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D3A0AD53-9562-4100-913C-B5F6F3F76EAD}"/>
              </a:ext>
            </a:extLst>
          </p:cNvPr>
          <p:cNvSpPr/>
          <p:nvPr/>
        </p:nvSpPr>
        <p:spPr>
          <a:xfrm>
            <a:off x="370790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4AF687E-BC62-4E0D-AEF3-F18EB6D9043E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32758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A8E565B-02FE-4A6C-A8E2-5915495B56C0}"/>
              </a:ext>
            </a:extLst>
          </p:cNvPr>
          <p:cNvGrpSpPr/>
          <p:nvPr/>
        </p:nvGrpSpPr>
        <p:grpSpPr>
          <a:xfrm>
            <a:off x="2167972" y="2035262"/>
            <a:ext cx="1344149" cy="1008112"/>
            <a:chOff x="5292080" y="1916832"/>
            <a:chExt cx="2304256" cy="1728192"/>
          </a:xfrm>
        </p:grpSpPr>
        <p:sp>
          <p:nvSpPr>
            <p:cNvPr id="27" name="角丸四角形 34">
              <a:extLst>
                <a:ext uri="{FF2B5EF4-FFF2-40B4-BE49-F238E27FC236}">
                  <a16:creationId xmlns:a16="http://schemas.microsoft.com/office/drawing/2014/main" id="{393167DE-85B8-4DFF-AA17-9662638CE536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Picture 2" descr="フォルダのイラスト">
              <a:extLst>
                <a:ext uri="{FF2B5EF4-FFF2-40B4-BE49-F238E27FC236}">
                  <a16:creationId xmlns:a16="http://schemas.microsoft.com/office/drawing/2014/main" id="{A8505B33-6AE9-4AD3-A7D2-7AC853174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ファイルアイコン（ブランク）">
              <a:extLst>
                <a:ext uri="{FF2B5EF4-FFF2-40B4-BE49-F238E27FC236}">
                  <a16:creationId xmlns:a16="http://schemas.microsoft.com/office/drawing/2014/main" id="{CC2DB621-37BC-45D6-A293-EB47D6833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ファイルアイコン（ブランク）">
              <a:extLst>
                <a:ext uri="{FF2B5EF4-FFF2-40B4-BE49-F238E27FC236}">
                  <a16:creationId xmlns:a16="http://schemas.microsoft.com/office/drawing/2014/main" id="{AD290785-7FF0-4E3C-9765-6287DEE0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D51BB88-6565-488D-9957-500A5CCED8A6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3BA27013-E66B-4E21-92DE-CE9A9CC35914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ファイルアイコン（ブランク）">
              <a:extLst>
                <a:ext uri="{FF2B5EF4-FFF2-40B4-BE49-F238E27FC236}">
                  <a16:creationId xmlns:a16="http://schemas.microsoft.com/office/drawing/2014/main" id="{71E74D28-2A0E-4566-A515-93905EFDE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コネクタ: カギ線 41">
              <a:extLst>
                <a:ext uri="{FF2B5EF4-FFF2-40B4-BE49-F238E27FC236}">
                  <a16:creationId xmlns:a16="http://schemas.microsoft.com/office/drawing/2014/main" id="{D3DF5D8A-E778-4D20-9576-8607A02279D5}"/>
                </a:ext>
              </a:extLst>
            </p:cNvPr>
            <p:cNvCxnSpPr>
              <a:cxnSpLocks/>
              <a:stCxn id="28" idx="2"/>
              <a:endCxn id="41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3E3C67-D868-489F-98D7-07E9311C6284}"/>
              </a:ext>
            </a:extLst>
          </p:cNvPr>
          <p:cNvSpPr txBox="1"/>
          <p:nvPr/>
        </p:nvSpPr>
        <p:spPr>
          <a:xfrm>
            <a:off x="2195736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今日の状態</a:t>
            </a:r>
            <a:endParaRPr kumimoji="1" lang="ja-JP" altLang="en-US" dirty="0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F37F6F32-330C-45B3-BF52-B4C2971EC880}"/>
              </a:ext>
            </a:extLst>
          </p:cNvPr>
          <p:cNvSpPr/>
          <p:nvPr/>
        </p:nvSpPr>
        <p:spPr>
          <a:xfrm>
            <a:off x="4355976" y="206084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">
            <a:extLst>
              <a:ext uri="{FF2B5EF4-FFF2-40B4-BE49-F238E27FC236}">
                <a16:creationId xmlns:a16="http://schemas.microsoft.com/office/drawing/2014/main" id="{60B19A86-6CDB-44A1-8AA4-F17F057A28C5}"/>
              </a:ext>
            </a:extLst>
          </p:cNvPr>
          <p:cNvSpPr/>
          <p:nvPr/>
        </p:nvSpPr>
        <p:spPr>
          <a:xfrm>
            <a:off x="51480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A42EE4C-2C0F-46BC-9753-064A4309045B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54360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DF4E08F8-0960-464C-90B7-E89939D59AF4}"/>
              </a:ext>
            </a:extLst>
          </p:cNvPr>
          <p:cNvSpPr/>
          <p:nvPr/>
        </p:nvSpPr>
        <p:spPr>
          <a:xfrm>
            <a:off x="586814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AD365023-60B1-4552-8EE4-69D0CB40F48D}"/>
              </a:ext>
            </a:extLst>
          </p:cNvPr>
          <p:cNvSpPr/>
          <p:nvPr/>
        </p:nvSpPr>
        <p:spPr>
          <a:xfrm>
            <a:off x="65882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0A99D90-400C-4B67-860F-BE3F5F1F8666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61561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51268D2-A765-4FAA-AC75-F4E350ECE641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8762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0D1D47C-3BC0-4479-A434-14421BCDBB25}"/>
              </a:ext>
            </a:extLst>
          </p:cNvPr>
          <p:cNvGrpSpPr/>
          <p:nvPr/>
        </p:nvGrpSpPr>
        <p:grpSpPr>
          <a:xfrm>
            <a:off x="5768372" y="2035262"/>
            <a:ext cx="1344149" cy="1008112"/>
            <a:chOff x="5292080" y="1916832"/>
            <a:chExt cx="2304256" cy="1728192"/>
          </a:xfrm>
        </p:grpSpPr>
        <p:sp>
          <p:nvSpPr>
            <p:cNvPr id="58" name="角丸四角形 34">
              <a:extLst>
                <a:ext uri="{FF2B5EF4-FFF2-40B4-BE49-F238E27FC236}">
                  <a16:creationId xmlns:a16="http://schemas.microsoft.com/office/drawing/2014/main" id="{A06C186C-992F-41DC-A3DE-C18F0D0900E8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9" name="Picture 2" descr="フォルダのイラスト">
              <a:extLst>
                <a:ext uri="{FF2B5EF4-FFF2-40B4-BE49-F238E27FC236}">
                  <a16:creationId xmlns:a16="http://schemas.microsoft.com/office/drawing/2014/main" id="{E8F79F80-C881-4FE9-B65D-2B65C3527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ファイルアイコン（ブランク）">
              <a:extLst>
                <a:ext uri="{FF2B5EF4-FFF2-40B4-BE49-F238E27FC236}">
                  <a16:creationId xmlns:a16="http://schemas.microsoft.com/office/drawing/2014/main" id="{F0258C2C-B033-450E-AD37-A88F15DDE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ファイルアイコン（ブランク）">
              <a:extLst>
                <a:ext uri="{FF2B5EF4-FFF2-40B4-BE49-F238E27FC236}">
                  <a16:creationId xmlns:a16="http://schemas.microsoft.com/office/drawing/2014/main" id="{0343D29B-6A4E-4BBE-80F6-7AB74FD5D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881740B-00FA-4EBE-9AF9-2984D52A5FE9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B19134FA-9508-431D-AB24-25CC188D2AF1}"/>
                </a:ext>
              </a:extLst>
            </p:cNvPr>
            <p:cNvCxnSpPr>
              <a:stCxn id="59" idx="2"/>
              <a:endCxn id="61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1A6FF17-BC39-4C2C-8CB9-48927E35F946}"/>
              </a:ext>
            </a:extLst>
          </p:cNvPr>
          <p:cNvSpPr txBox="1"/>
          <p:nvPr/>
        </p:nvSpPr>
        <p:spPr>
          <a:xfrm>
            <a:off x="5796136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二日前の状態</a:t>
            </a:r>
            <a:endParaRPr kumimoji="1" lang="ja-JP" altLang="en-US" dirty="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1A46CDE-83A0-4779-A071-B25DABC5A19D}"/>
              </a:ext>
            </a:extLst>
          </p:cNvPr>
          <p:cNvCxnSpPr>
            <a:stCxn id="23" idx="4"/>
            <a:endCxn id="27" idx="0"/>
          </p:cNvCxnSpPr>
          <p:nvPr/>
        </p:nvCxnSpPr>
        <p:spPr>
          <a:xfrm rot="5400000">
            <a:off x="3142753" y="1326095"/>
            <a:ext cx="406462" cy="101187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09925854-1016-4EE3-9A80-37263AA32A85}"/>
              </a:ext>
            </a:extLst>
          </p:cNvPr>
          <p:cNvCxnSpPr>
            <a:stCxn id="52" idx="4"/>
            <a:endCxn id="58" idx="0"/>
          </p:cNvCxnSpPr>
          <p:nvPr/>
        </p:nvCxnSpPr>
        <p:spPr>
          <a:xfrm rot="16200000" flipH="1">
            <a:off x="6023072" y="1617887"/>
            <a:ext cx="406462" cy="4282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4">
            <a:extLst>
              <a:ext uri="{FF2B5EF4-FFF2-40B4-BE49-F238E27FC236}">
                <a16:creationId xmlns:a16="http://schemas.microsoft.com/office/drawing/2014/main" id="{DE7709B7-A0C9-44A4-A474-78F1069C082F}"/>
              </a:ext>
            </a:extLst>
          </p:cNvPr>
          <p:cNvSpPr/>
          <p:nvPr/>
        </p:nvSpPr>
        <p:spPr>
          <a:xfrm>
            <a:off x="730830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1A2C210-8E75-40A8-A4F1-7BF6A61B7629}"/>
              </a:ext>
            </a:extLst>
          </p:cNvPr>
          <p:cNvSpPr txBox="1"/>
          <p:nvPr/>
        </p:nvSpPr>
        <p:spPr>
          <a:xfrm>
            <a:off x="363589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4B07540-56B4-4BD8-B244-71B0E712A10B}"/>
              </a:ext>
            </a:extLst>
          </p:cNvPr>
          <p:cNvSpPr txBox="1"/>
          <p:nvPr/>
        </p:nvSpPr>
        <p:spPr>
          <a:xfrm>
            <a:off x="291581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3889D20-F1FE-4F59-9C87-C52AB4B4F39D}"/>
              </a:ext>
            </a:extLst>
          </p:cNvPr>
          <p:cNvSpPr txBox="1"/>
          <p:nvPr/>
        </p:nvSpPr>
        <p:spPr>
          <a:xfrm>
            <a:off x="212372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4B3536E-8970-4442-A31B-BF9F8B1F674E}"/>
              </a:ext>
            </a:extLst>
          </p:cNvPr>
          <p:cNvSpPr txBox="1"/>
          <p:nvPr/>
        </p:nvSpPr>
        <p:spPr>
          <a:xfrm>
            <a:off x="140364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A2B9359-FE2C-4703-934F-A24EA2D4EF22}"/>
              </a:ext>
            </a:extLst>
          </p:cNvPr>
          <p:cNvSpPr txBox="1"/>
          <p:nvPr/>
        </p:nvSpPr>
        <p:spPr>
          <a:xfrm>
            <a:off x="716428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EC95B8-5799-4A79-A6B9-B1103F59576B}"/>
              </a:ext>
            </a:extLst>
          </p:cNvPr>
          <p:cNvSpPr txBox="1"/>
          <p:nvPr/>
        </p:nvSpPr>
        <p:spPr>
          <a:xfrm>
            <a:off x="644420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A7511B-5468-4A9C-8376-E23190A71B2C}"/>
              </a:ext>
            </a:extLst>
          </p:cNvPr>
          <p:cNvSpPr txBox="1"/>
          <p:nvPr/>
        </p:nvSpPr>
        <p:spPr>
          <a:xfrm>
            <a:off x="565212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AA1595D-F364-43D1-946F-A4326C5D1228}"/>
              </a:ext>
            </a:extLst>
          </p:cNvPr>
          <p:cNvSpPr txBox="1"/>
          <p:nvPr/>
        </p:nvSpPr>
        <p:spPr>
          <a:xfrm>
            <a:off x="493204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9ACDA57-968B-42E1-A021-AECD3CEFA884}"/>
              </a:ext>
            </a:extLst>
          </p:cNvPr>
          <p:cNvSpPr txBox="1"/>
          <p:nvPr/>
        </p:nvSpPr>
        <p:spPr>
          <a:xfrm>
            <a:off x="1619672" y="1772816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ワーキングツリー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A551CAB-F6BF-4801-BB3D-4F4ADC0F4619}"/>
              </a:ext>
            </a:extLst>
          </p:cNvPr>
          <p:cNvSpPr txBox="1"/>
          <p:nvPr/>
        </p:nvSpPr>
        <p:spPr>
          <a:xfrm>
            <a:off x="2483768" y="378904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歴史上の任意の地点を比較できる</a:t>
            </a:r>
            <a:endParaRPr kumimoji="1" lang="ja-JP" altLang="en-US" sz="2000" dirty="0"/>
          </a:p>
        </p:txBody>
      </p:sp>
      <p:sp>
        <p:nvSpPr>
          <p:cNvPr id="83" name="楕円 4">
            <a:extLst>
              <a:ext uri="{FF2B5EF4-FFF2-40B4-BE49-F238E27FC236}">
                <a16:creationId xmlns:a16="http://schemas.microsoft.com/office/drawing/2014/main" id="{EC11D1CC-FA85-48F3-AAC8-48889D2AFC39}"/>
              </a:ext>
            </a:extLst>
          </p:cNvPr>
          <p:cNvSpPr/>
          <p:nvPr/>
        </p:nvSpPr>
        <p:spPr>
          <a:xfrm>
            <a:off x="313184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086CDD36-69F7-4B96-B75C-33AFCDC73178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341987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4">
            <a:extLst>
              <a:ext uri="{FF2B5EF4-FFF2-40B4-BE49-F238E27FC236}">
                <a16:creationId xmlns:a16="http://schemas.microsoft.com/office/drawing/2014/main" id="{D32959EF-0928-46C0-A49E-0585ACD90F91}"/>
              </a:ext>
            </a:extLst>
          </p:cNvPr>
          <p:cNvSpPr/>
          <p:nvPr/>
        </p:nvSpPr>
        <p:spPr>
          <a:xfrm>
            <a:off x="385192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4">
            <a:extLst>
              <a:ext uri="{FF2B5EF4-FFF2-40B4-BE49-F238E27FC236}">
                <a16:creationId xmlns:a16="http://schemas.microsoft.com/office/drawing/2014/main" id="{FEB77A84-C3D9-4D2B-8983-1698A7C98FDF}"/>
              </a:ext>
            </a:extLst>
          </p:cNvPr>
          <p:cNvSpPr/>
          <p:nvPr/>
        </p:nvSpPr>
        <p:spPr>
          <a:xfrm>
            <a:off x="457200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F2F5B97-DEED-494B-993A-69D1C19717E1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>
            <a:off x="413995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5803114-1543-4F6F-9CF9-51ECA745EC49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486003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8EDCF46-DD54-462F-B79F-F45EDE9B08E1}"/>
              </a:ext>
            </a:extLst>
          </p:cNvPr>
          <p:cNvSpPr txBox="1"/>
          <p:nvPr/>
        </p:nvSpPr>
        <p:spPr>
          <a:xfrm>
            <a:off x="522007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9A24BFB-7E11-4293-9AEE-43DC7CE9FDD8}"/>
              </a:ext>
            </a:extLst>
          </p:cNvPr>
          <p:cNvSpPr txBox="1"/>
          <p:nvPr/>
        </p:nvSpPr>
        <p:spPr>
          <a:xfrm>
            <a:off x="449999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3359184-8F32-4BA1-A21A-1792BD76E0EE}"/>
              </a:ext>
            </a:extLst>
          </p:cNvPr>
          <p:cNvSpPr txBox="1"/>
          <p:nvPr/>
        </p:nvSpPr>
        <p:spPr>
          <a:xfrm>
            <a:off x="370790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E9F96B7-62D6-4049-99D7-ABB9F19E0636}"/>
              </a:ext>
            </a:extLst>
          </p:cNvPr>
          <p:cNvSpPr txBox="1"/>
          <p:nvPr/>
        </p:nvSpPr>
        <p:spPr>
          <a:xfrm>
            <a:off x="298782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94" name="楕円 4">
            <a:extLst>
              <a:ext uri="{FF2B5EF4-FFF2-40B4-BE49-F238E27FC236}">
                <a16:creationId xmlns:a16="http://schemas.microsoft.com/office/drawing/2014/main" id="{786831D3-0EAC-47F4-9D07-452D489209DE}"/>
              </a:ext>
            </a:extLst>
          </p:cNvPr>
          <p:cNvSpPr/>
          <p:nvPr/>
        </p:nvSpPr>
        <p:spPr>
          <a:xfrm>
            <a:off x="529208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458CC12-D8A2-4BE6-A976-A7F28E0D163C}"/>
              </a:ext>
            </a:extLst>
          </p:cNvPr>
          <p:cNvGrpSpPr/>
          <p:nvPr/>
        </p:nvGrpSpPr>
        <p:grpSpPr>
          <a:xfrm>
            <a:off x="5076056" y="5373216"/>
            <a:ext cx="1344149" cy="1008112"/>
            <a:chOff x="5292080" y="1916832"/>
            <a:chExt cx="2304256" cy="1728192"/>
          </a:xfrm>
        </p:grpSpPr>
        <p:sp>
          <p:nvSpPr>
            <p:cNvPr id="96" name="角丸四角形 34">
              <a:extLst>
                <a:ext uri="{FF2B5EF4-FFF2-40B4-BE49-F238E27FC236}">
                  <a16:creationId xmlns:a16="http://schemas.microsoft.com/office/drawing/2014/main" id="{9F9757B1-B34B-4BB1-9476-D88EA3216A60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7" name="Picture 2" descr="フォルダのイラスト">
              <a:extLst>
                <a:ext uri="{FF2B5EF4-FFF2-40B4-BE49-F238E27FC236}">
                  <a16:creationId xmlns:a16="http://schemas.microsoft.com/office/drawing/2014/main" id="{82992D34-6D16-4663-9A6D-BEF86A88C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ファイルアイコン（ブランク）">
              <a:extLst>
                <a:ext uri="{FF2B5EF4-FFF2-40B4-BE49-F238E27FC236}">
                  <a16:creationId xmlns:a16="http://schemas.microsoft.com/office/drawing/2014/main" id="{D56A0112-7831-4E09-AAA4-579841F23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ファイルアイコン（ブランク）">
              <a:extLst>
                <a:ext uri="{FF2B5EF4-FFF2-40B4-BE49-F238E27FC236}">
                  <a16:creationId xmlns:a16="http://schemas.microsoft.com/office/drawing/2014/main" id="{31EE7D07-F0C5-4F76-A703-ACE157076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6846D8A0-065E-4309-A80B-9E40C5E06023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コネクタ: カギ線 100">
              <a:extLst>
                <a:ext uri="{FF2B5EF4-FFF2-40B4-BE49-F238E27FC236}">
                  <a16:creationId xmlns:a16="http://schemas.microsoft.com/office/drawing/2014/main" id="{4389CCE1-C31E-4472-868B-5C5713A3717D}"/>
                </a:ext>
              </a:extLst>
            </p:cNvPr>
            <p:cNvCxnSpPr>
              <a:stCxn id="97" idx="2"/>
              <a:endCxn id="99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2" descr="ファイルアイコン（ブランク）">
              <a:extLst>
                <a:ext uri="{FF2B5EF4-FFF2-40B4-BE49-F238E27FC236}">
                  <a16:creationId xmlns:a16="http://schemas.microsoft.com/office/drawing/2014/main" id="{C2490EAE-7B0D-4677-9DBE-98DC4D93B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686A0F5E-6965-4B28-958A-266FAFED0B0F}"/>
                </a:ext>
              </a:extLst>
            </p:cNvPr>
            <p:cNvCxnSpPr>
              <a:cxnSpLocks/>
              <a:stCxn id="97" idx="2"/>
              <a:endCxn id="102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BC685F2-662B-4622-A24A-BC8C01E1CF0F}"/>
              </a:ext>
            </a:extLst>
          </p:cNvPr>
          <p:cNvGrpSpPr/>
          <p:nvPr/>
        </p:nvGrpSpPr>
        <p:grpSpPr>
          <a:xfrm>
            <a:off x="2987824" y="5373216"/>
            <a:ext cx="1344149" cy="1008112"/>
            <a:chOff x="5292080" y="1916832"/>
            <a:chExt cx="2304256" cy="1728192"/>
          </a:xfrm>
        </p:grpSpPr>
        <p:sp>
          <p:nvSpPr>
            <p:cNvPr id="105" name="角丸四角形 34">
              <a:extLst>
                <a:ext uri="{FF2B5EF4-FFF2-40B4-BE49-F238E27FC236}">
                  <a16:creationId xmlns:a16="http://schemas.microsoft.com/office/drawing/2014/main" id="{BAFB0140-FE89-466F-A2DE-AB1AA3A499A4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6" name="Picture 2" descr="フォルダのイラスト">
              <a:extLst>
                <a:ext uri="{FF2B5EF4-FFF2-40B4-BE49-F238E27FC236}">
                  <a16:creationId xmlns:a16="http://schemas.microsoft.com/office/drawing/2014/main" id="{6EA6CC43-BF78-4E58-9680-92C83DE4D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ファイルアイコン（ブランク）">
              <a:extLst>
                <a:ext uri="{FF2B5EF4-FFF2-40B4-BE49-F238E27FC236}">
                  <a16:creationId xmlns:a16="http://schemas.microsoft.com/office/drawing/2014/main" id="{AB604999-4589-4DF7-AB57-DAA01BC0E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ファイルアイコン（ブランク）">
              <a:extLst>
                <a:ext uri="{FF2B5EF4-FFF2-40B4-BE49-F238E27FC236}">
                  <a16:creationId xmlns:a16="http://schemas.microsoft.com/office/drawing/2014/main" id="{523592F7-6EE9-4011-A0B9-227D43C91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33175C9B-45DF-4E20-B321-80F3AFFA30E1}"/>
                </a:ext>
              </a:extLst>
            </p:cNvPr>
            <p:cNvCxnSpPr>
              <a:cxnSpLocks/>
              <a:stCxn id="106" idx="2"/>
              <a:endCxn id="107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コネクタ: カギ線 109">
              <a:extLst>
                <a:ext uri="{FF2B5EF4-FFF2-40B4-BE49-F238E27FC236}">
                  <a16:creationId xmlns:a16="http://schemas.microsoft.com/office/drawing/2014/main" id="{99235B9E-8F39-4264-AE4D-0BB66D37A1BA}"/>
                </a:ext>
              </a:extLst>
            </p:cNvPr>
            <p:cNvCxnSpPr>
              <a:stCxn id="106" idx="2"/>
              <a:endCxn id="108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62B0DDE4-5351-4EDE-83A0-9FD51D8892A9}"/>
              </a:ext>
            </a:extLst>
          </p:cNvPr>
          <p:cNvSpPr/>
          <p:nvPr/>
        </p:nvSpPr>
        <p:spPr>
          <a:xfrm>
            <a:off x="6012160" y="5805264"/>
            <a:ext cx="360040" cy="504056"/>
          </a:xfrm>
          <a:prstGeom prst="roundRect">
            <a:avLst>
              <a:gd name="adj" fmla="val 2281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484ABBC5-033E-47C4-A4B8-D8A6545106D0}"/>
              </a:ext>
            </a:extLst>
          </p:cNvPr>
          <p:cNvCxnSpPr>
            <a:cxnSpLocks/>
            <a:stCxn id="85" idx="4"/>
          </p:cNvCxnSpPr>
          <p:nvPr/>
        </p:nvCxnSpPr>
        <p:spPr>
          <a:xfrm rot="5400000">
            <a:off x="3563888" y="4941168"/>
            <a:ext cx="504056" cy="3600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F3A18CDC-1C92-4870-908D-305900219947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 rot="16200000" flipH="1">
            <a:off x="5340085" y="4965170"/>
            <a:ext cx="504056" cy="312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6A9C5C3A-09BB-448B-8D0F-00F02E38396A}"/>
              </a:ext>
            </a:extLst>
          </p:cNvPr>
          <p:cNvSpPr/>
          <p:nvPr/>
        </p:nvSpPr>
        <p:spPr>
          <a:xfrm>
            <a:off x="4427984" y="5733256"/>
            <a:ext cx="576064" cy="26860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5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3F9429-8B27-4A00-A956-B448DB61C572}"/>
              </a:ext>
            </a:extLst>
          </p:cNvPr>
          <p:cNvSpPr txBox="1"/>
          <p:nvPr/>
        </p:nvSpPr>
        <p:spPr>
          <a:xfrm>
            <a:off x="1763688" y="18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61A176-6362-4828-90F8-05878B094528}"/>
              </a:ext>
            </a:extLst>
          </p:cNvPr>
          <p:cNvSpPr txBox="1"/>
          <p:nvPr/>
        </p:nvSpPr>
        <p:spPr>
          <a:xfrm>
            <a:off x="179512" y="1124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初期化直後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4B945-F3F7-4BA7-9997-CC16B973E62A}"/>
              </a:ext>
            </a:extLst>
          </p:cNvPr>
          <p:cNvSpPr txBox="1"/>
          <p:nvPr/>
        </p:nvSpPr>
        <p:spPr>
          <a:xfrm>
            <a:off x="4211960" y="188640"/>
            <a:ext cx="156966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  <a:endParaRPr kumimoji="1" lang="en-US" altLang="ja-JP" dirty="0"/>
          </a:p>
          <a:p>
            <a:r>
              <a:rPr kumimoji="1" lang="en-US" altLang="ja-JP" sz="1100" dirty="0"/>
              <a:t>(</a:t>
            </a:r>
            <a:r>
              <a:rPr kumimoji="1" lang="ja-JP" altLang="en-US" sz="1100" dirty="0"/>
              <a:t>ステージングエリア</a:t>
            </a:r>
            <a:r>
              <a:rPr kumimoji="1" lang="en-US" altLang="ja-JP" sz="1100" dirty="0"/>
              <a:t>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09BCE8-CEF9-4365-87BE-7963F91CA390}"/>
              </a:ext>
            </a:extLst>
          </p:cNvPr>
          <p:cNvSpPr txBox="1"/>
          <p:nvPr/>
        </p:nvSpPr>
        <p:spPr>
          <a:xfrm>
            <a:off x="6473532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B1BBBD-38C0-4BA5-AB8F-C2650B81F077}"/>
              </a:ext>
            </a:extLst>
          </p:cNvPr>
          <p:cNvCxnSpPr>
            <a:cxnSpLocks/>
          </p:cNvCxnSpPr>
          <p:nvPr/>
        </p:nvCxnSpPr>
        <p:spPr>
          <a:xfrm>
            <a:off x="169168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066824C7-8C3E-4E6A-AC07-B41F6FF5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64704"/>
            <a:ext cx="504056" cy="4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818584E-CC0E-4F23-951A-C59C987A2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2" y="1700808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E284447-EC60-4A55-8614-5745A1B26E4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303748" y="1186851"/>
            <a:ext cx="0" cy="51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DAA0807E-62EA-4FDB-977B-FFF37708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0808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A78D56AB-A13A-442D-8E55-4A3FC7F78FD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6200000" flipH="1">
            <a:off x="2470817" y="1019782"/>
            <a:ext cx="513957" cy="84809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BF97008-85ED-493C-B204-DFE429D9C1BD}"/>
              </a:ext>
            </a:extLst>
          </p:cNvPr>
          <p:cNvCxnSpPr>
            <a:cxnSpLocks/>
          </p:cNvCxnSpPr>
          <p:nvPr/>
        </p:nvCxnSpPr>
        <p:spPr>
          <a:xfrm>
            <a:off x="601216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87CF50B-3A25-40AD-9458-FF762293A0C9}"/>
              </a:ext>
            </a:extLst>
          </p:cNvPr>
          <p:cNvCxnSpPr>
            <a:cxnSpLocks/>
          </p:cNvCxnSpPr>
          <p:nvPr/>
        </p:nvCxnSpPr>
        <p:spPr>
          <a:xfrm>
            <a:off x="817240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3465E-47E5-4974-AC2C-0D3665FEEF3F}"/>
              </a:ext>
            </a:extLst>
          </p:cNvPr>
          <p:cNvSpPr/>
          <p:nvPr/>
        </p:nvSpPr>
        <p:spPr>
          <a:xfrm>
            <a:off x="251520" y="188640"/>
            <a:ext cx="792088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E8F2D0-2382-47B2-A626-93C0B998D676}"/>
              </a:ext>
            </a:extLst>
          </p:cNvPr>
          <p:cNvSpPr/>
          <p:nvPr/>
        </p:nvSpPr>
        <p:spPr>
          <a:xfrm>
            <a:off x="971600" y="2564904"/>
            <a:ext cx="720080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071CB9-008A-4E62-969A-BD24A5521C63}"/>
              </a:ext>
            </a:extLst>
          </p:cNvPr>
          <p:cNvSpPr/>
          <p:nvPr/>
        </p:nvSpPr>
        <p:spPr>
          <a:xfrm>
            <a:off x="971600" y="4869160"/>
            <a:ext cx="720080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B07C4FE-C25C-4EF8-BE30-1C4D4D1A1C77}"/>
              </a:ext>
            </a:extLst>
          </p:cNvPr>
          <p:cNvCxnSpPr>
            <a:cxnSpLocks/>
          </p:cNvCxnSpPr>
          <p:nvPr/>
        </p:nvCxnSpPr>
        <p:spPr>
          <a:xfrm>
            <a:off x="601216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A3E820-E31D-4621-B2A4-0DF19A045490}"/>
              </a:ext>
            </a:extLst>
          </p:cNvPr>
          <p:cNvCxnSpPr>
            <a:cxnSpLocks/>
          </p:cNvCxnSpPr>
          <p:nvPr/>
        </p:nvCxnSpPr>
        <p:spPr>
          <a:xfrm>
            <a:off x="385192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42962D-ACDC-4E79-BB94-90E4B370974F}"/>
              </a:ext>
            </a:extLst>
          </p:cNvPr>
          <p:cNvCxnSpPr>
            <a:cxnSpLocks/>
          </p:cNvCxnSpPr>
          <p:nvPr/>
        </p:nvCxnSpPr>
        <p:spPr>
          <a:xfrm>
            <a:off x="169168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89</Words>
  <Application>Microsoft Office PowerPoint</Application>
  <PresentationFormat>画面に合わせる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65</cp:revision>
  <dcterms:created xsi:type="dcterms:W3CDTF">2019-01-02T05:23:01Z</dcterms:created>
  <dcterms:modified xsi:type="dcterms:W3CDTF">2021-08-12T07:45:03Z</dcterms:modified>
</cp:coreProperties>
</file>