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256" r:id="rId2"/>
    <p:sldId id="297" r:id="rId3"/>
    <p:sldId id="424" r:id="rId4"/>
    <p:sldId id="400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>
      <p:cViewPr varScale="1">
        <p:scale>
          <a:sx n="91" d="100"/>
          <a:sy n="91" d="100"/>
        </p:scale>
        <p:origin x="135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2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51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GitHub</a:t>
            </a:r>
            <a:r>
              <a:rPr lang="ja-JP" altLang="en-US" sz="4000" dirty="0">
                <a:solidFill>
                  <a:srgbClr val="011893"/>
                </a:solidFill>
              </a:rPr>
              <a:t>の</a:t>
            </a:r>
            <a:r>
              <a:rPr lang="ja-JP" altLang="en-US" sz="4000">
                <a:solidFill>
                  <a:srgbClr val="011893"/>
                </a:solidFill>
              </a:rPr>
              <a:t>操作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B004064-74B3-4C3A-A6AE-24808C59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3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D29521-8C8F-4F33-A7A8-49D20268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5862889" cy="51203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80A15-8921-4C03-A8FC-9229C1BA7F57}"/>
              </a:ext>
            </a:extLst>
          </p:cNvPr>
          <p:cNvSpPr txBox="1"/>
          <p:nvPr/>
        </p:nvSpPr>
        <p:spPr>
          <a:xfrm>
            <a:off x="251520" y="83671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数字認識を確認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6189E-1E00-4298-958C-2808FBF3193C}"/>
              </a:ext>
            </a:extLst>
          </p:cNvPr>
          <p:cNvSpPr txBox="1"/>
          <p:nvPr/>
        </p:nvSpPr>
        <p:spPr>
          <a:xfrm>
            <a:off x="1115616" y="6165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マウスでここに入力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6A6081-B2D2-4B2F-AC6C-28380693BFC0}"/>
              </a:ext>
            </a:extLst>
          </p:cNvPr>
          <p:cNvSpPr/>
          <p:nvPr/>
        </p:nvSpPr>
        <p:spPr>
          <a:xfrm>
            <a:off x="3203848" y="234888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330442-3FDA-4FB1-9CA6-93485B8E7141}"/>
              </a:ext>
            </a:extLst>
          </p:cNvPr>
          <p:cNvSpPr txBox="1"/>
          <p:nvPr/>
        </p:nvSpPr>
        <p:spPr>
          <a:xfrm>
            <a:off x="428396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05AFA731-9F44-462A-BBC4-32E2F38B72A6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3989549" y="178849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51E29B-5CC5-47EA-B467-31F2997401D3}"/>
              </a:ext>
            </a:extLst>
          </p:cNvPr>
          <p:cNvSpPr txBox="1"/>
          <p:nvPr/>
        </p:nvSpPr>
        <p:spPr>
          <a:xfrm>
            <a:off x="3995936" y="60932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ニューラルネットへの</a:t>
            </a:r>
            <a:endParaRPr lang="en-US" altLang="ja-JP"/>
          </a:p>
          <a:p>
            <a:r>
              <a:rPr kumimoji="1" lang="ja-JP" altLang="en-US"/>
              <a:t>入力画像</a:t>
            </a:r>
          </a:p>
        </p:txBody>
      </p:sp>
    </p:spTree>
    <p:extLst>
      <p:ext uri="{BB962C8B-B14F-4D97-AF65-F5344CB8AC3E}">
        <p14:creationId xmlns:p14="http://schemas.microsoft.com/office/powerpoint/2010/main" val="52502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E04C9B-68F6-4D94-98E0-43D3CCA98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</a:t>
            </a:r>
            <a:r>
              <a:rPr lang="ja-JP" altLang="en-US"/>
              <a:t>レポート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C588EE-F4F0-4C84-BEAF-94C23A00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9982"/>
            <a:ext cx="5760640" cy="48680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A487E9-C2FF-4CF2-9BC0-9A7F4059FAB0}"/>
              </a:ext>
            </a:extLst>
          </p:cNvPr>
          <p:cNvSpPr txBox="1"/>
          <p:nvPr/>
        </p:nvSpPr>
        <p:spPr>
          <a:xfrm>
            <a:off x="539552" y="1124744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認識が誤判定する結果を作り、スクリーンショットを提出</a:t>
            </a:r>
            <a:endParaRPr kumimoji="1" lang="en-US" altLang="ja-JP" sz="2000"/>
          </a:p>
          <a:p>
            <a:r>
              <a:rPr kumimoji="1" lang="ja-JP" altLang="en-US" sz="2000"/>
              <a:t>なぜ誤判定したか考察すること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98EA99-42E6-411C-B199-BE68162D0467}"/>
              </a:ext>
            </a:extLst>
          </p:cNvPr>
          <p:cNvSpPr/>
          <p:nvPr/>
        </p:nvSpPr>
        <p:spPr>
          <a:xfrm>
            <a:off x="2699792" y="298766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CFBD43-AB7B-4708-9393-D1F075E8E0B7}"/>
              </a:ext>
            </a:extLst>
          </p:cNvPr>
          <p:cNvSpPr txBox="1"/>
          <p:nvPr/>
        </p:nvSpPr>
        <p:spPr>
          <a:xfrm>
            <a:off x="3779912" y="2339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判定失敗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259FF03-7F91-4549-8086-00712FFB8191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5400000">
            <a:off x="3485493" y="242727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0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AEEB154C-2300-43EF-85B3-473EAFC6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276872"/>
            <a:ext cx="8338583" cy="3960440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A2E5A6-B2AB-4E05-84E8-E38112400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1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79BC42-1E02-4098-8716-AF2722D1E547}"/>
              </a:ext>
            </a:extLst>
          </p:cNvPr>
          <p:cNvSpPr txBox="1"/>
          <p:nvPr/>
        </p:nvSpPr>
        <p:spPr>
          <a:xfrm>
            <a:off x="323528" y="1124744"/>
            <a:ext cx="4896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https://github.com/appi-github/tyrano_sample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FF404B-26FF-4BA0-BD6B-8734C8DE17C8}"/>
              </a:ext>
            </a:extLst>
          </p:cNvPr>
          <p:cNvSpPr txBox="1"/>
          <p:nvPr/>
        </p:nvSpPr>
        <p:spPr>
          <a:xfrm>
            <a:off x="323528" y="155679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を</a:t>
            </a:r>
            <a:r>
              <a:rPr lang="en-US" altLang="ja-JP"/>
              <a:t>fork</a:t>
            </a:r>
            <a:r>
              <a:rPr lang="ja-JP" altLang="en-US"/>
              <a:t>する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3EFE0D-978F-442A-9CF3-F2492F3ABD8C}"/>
              </a:ext>
            </a:extLst>
          </p:cNvPr>
          <p:cNvSpPr/>
          <p:nvPr/>
        </p:nvSpPr>
        <p:spPr>
          <a:xfrm>
            <a:off x="7452320" y="2852936"/>
            <a:ext cx="50405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26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8CE7ED-5EDA-4EF8-8917-571DF090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45BCF9-0FA9-40DF-B46C-474EB646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6794849" cy="48961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E38009-7DBB-4AA9-89B8-C522F89C19A4}"/>
              </a:ext>
            </a:extLst>
          </p:cNvPr>
          <p:cNvSpPr txBox="1"/>
          <p:nvPr/>
        </p:nvSpPr>
        <p:spPr>
          <a:xfrm>
            <a:off x="323528" y="1124744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先ほどと同様の手順で</a:t>
            </a:r>
            <a:r>
              <a:rPr kumimoji="1" lang="en-US" altLang="ja-JP" sz="2400"/>
              <a:t>Pages</a:t>
            </a:r>
            <a:r>
              <a:rPr kumimoji="1" lang="ja-JP" altLang="en-US" sz="2400"/>
              <a:t>を公開する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FF31BE-00DC-4B16-86F6-04E6C2ADB721}"/>
              </a:ext>
            </a:extLst>
          </p:cNvPr>
          <p:cNvSpPr/>
          <p:nvPr/>
        </p:nvSpPr>
        <p:spPr>
          <a:xfrm>
            <a:off x="539552" y="6237312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A00CBCA-6BB9-42C2-9956-D2D791D20AEE}"/>
              </a:ext>
            </a:extLst>
          </p:cNvPr>
          <p:cNvSpPr/>
          <p:nvPr/>
        </p:nvSpPr>
        <p:spPr>
          <a:xfrm>
            <a:off x="2555776" y="3933056"/>
            <a:ext cx="93610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9B6899E-ECDE-43D3-BC12-A9D8CE9AF035}"/>
              </a:ext>
            </a:extLst>
          </p:cNvPr>
          <p:cNvSpPr/>
          <p:nvPr/>
        </p:nvSpPr>
        <p:spPr>
          <a:xfrm>
            <a:off x="3563888" y="3933056"/>
            <a:ext cx="64807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78CE15-3A5A-45E8-9A5C-B19256A39A99}"/>
              </a:ext>
            </a:extLst>
          </p:cNvPr>
          <p:cNvSpPr/>
          <p:nvPr/>
        </p:nvSpPr>
        <p:spPr>
          <a:xfrm>
            <a:off x="4283968" y="3933056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C4D754E-E4A5-42AE-A738-415BEBD98E9B}"/>
              </a:ext>
            </a:extLst>
          </p:cNvPr>
          <p:cNvSpPr/>
          <p:nvPr/>
        </p:nvSpPr>
        <p:spPr>
          <a:xfrm>
            <a:off x="107504" y="62373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A2CA886-8897-4ED7-8656-F3A825107938}"/>
              </a:ext>
            </a:extLst>
          </p:cNvPr>
          <p:cNvSpPr/>
          <p:nvPr/>
        </p:nvSpPr>
        <p:spPr>
          <a:xfrm>
            <a:off x="2771800" y="35010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19FC94B-BB7E-4B5E-8378-45247A152E8B}"/>
              </a:ext>
            </a:extLst>
          </p:cNvPr>
          <p:cNvSpPr/>
          <p:nvPr/>
        </p:nvSpPr>
        <p:spPr>
          <a:xfrm>
            <a:off x="3635896" y="35010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7CE4B10-E201-4417-A277-BC14FDE75A4E}"/>
              </a:ext>
            </a:extLst>
          </p:cNvPr>
          <p:cNvSpPr/>
          <p:nvPr/>
        </p:nvSpPr>
        <p:spPr>
          <a:xfrm>
            <a:off x="4355976" y="35010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7180E3E-5727-457A-81D7-B9D94B37AB54}"/>
              </a:ext>
            </a:extLst>
          </p:cNvPr>
          <p:cNvSpPr/>
          <p:nvPr/>
        </p:nvSpPr>
        <p:spPr>
          <a:xfrm>
            <a:off x="5076056" y="2564904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3B2DDFC-05CC-4E85-B9A7-3FA73C22283B}"/>
              </a:ext>
            </a:extLst>
          </p:cNvPr>
          <p:cNvSpPr/>
          <p:nvPr/>
        </p:nvSpPr>
        <p:spPr>
          <a:xfrm>
            <a:off x="4644008" y="249289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6504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00C90D-A223-47C6-AA95-3812923A7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1DCBC3-E82B-4BA8-992E-EAF2407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8662039" cy="33843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B1961-526D-4A22-B4EB-EFD8954685B8}"/>
              </a:ext>
            </a:extLst>
          </p:cNvPr>
          <p:cNvSpPr txBox="1"/>
          <p:nvPr/>
        </p:nvSpPr>
        <p:spPr>
          <a:xfrm>
            <a:off x="323528" y="1268760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こんな画面が出たら成功</a:t>
            </a:r>
            <a:endParaRPr kumimoji="1" lang="en-US" altLang="ja-JP" sz="2800"/>
          </a:p>
          <a:p>
            <a:r>
              <a:rPr kumimoji="1" lang="ja-JP" altLang="en-US" sz="2800"/>
              <a:t>テストプレイをしてみよう</a:t>
            </a:r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C528F-3756-41B1-8E8D-10070006AE33}"/>
              </a:ext>
            </a:extLst>
          </p:cNvPr>
          <p:cNvSpPr txBox="1"/>
          <p:nvPr/>
        </p:nvSpPr>
        <p:spPr>
          <a:xfrm>
            <a:off x="611560" y="587727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マウスクリックでメッセージ送り</a:t>
            </a:r>
            <a:endParaRPr kumimoji="1" lang="en-US" altLang="ja-JP" sz="2400"/>
          </a:p>
          <a:p>
            <a:r>
              <a:rPr kumimoji="1" lang="ja-JP" altLang="en-US" sz="2400"/>
              <a:t>選択肢が出たらマウスクリックで選ぶ</a:t>
            </a:r>
          </a:p>
        </p:txBody>
      </p:sp>
    </p:spTree>
    <p:extLst>
      <p:ext uri="{BB962C8B-B14F-4D97-AF65-F5344CB8AC3E}">
        <p14:creationId xmlns:p14="http://schemas.microsoft.com/office/powerpoint/2010/main" val="374038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2C5709-3489-431B-AAAC-E3096D65E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27C318-1CB1-41EB-900A-C2A174A886B7}"/>
              </a:ext>
            </a:extLst>
          </p:cNvPr>
          <p:cNvSpPr txBox="1"/>
          <p:nvPr/>
        </p:nvSpPr>
        <p:spPr>
          <a:xfrm>
            <a:off x="179512" y="1052736"/>
            <a:ext cx="880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リポジトリのクローンのため、リモート</a:t>
            </a:r>
            <a:r>
              <a:rPr kumimoji="1" lang="en-US" altLang="ja-JP" sz="2800"/>
              <a:t>URL</a:t>
            </a:r>
            <a:r>
              <a:rPr kumimoji="1" lang="ja-JP" altLang="en-US" sz="2800"/>
              <a:t>をコピー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61664FD-C86F-41BB-8BE3-A5F85895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36912"/>
            <a:ext cx="7924995" cy="388843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53D6DE6-45C8-4550-83A3-571EED161350}"/>
              </a:ext>
            </a:extLst>
          </p:cNvPr>
          <p:cNvSpPr/>
          <p:nvPr/>
        </p:nvSpPr>
        <p:spPr>
          <a:xfrm>
            <a:off x="611560" y="3068960"/>
            <a:ext cx="144016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7B147E2-162B-4C3B-A948-7118DEE10863}"/>
              </a:ext>
            </a:extLst>
          </p:cNvPr>
          <p:cNvSpPr/>
          <p:nvPr/>
        </p:nvSpPr>
        <p:spPr>
          <a:xfrm>
            <a:off x="179512" y="30689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63A72CB-9DD5-4E29-8A35-D5EFA85ECD4A}"/>
              </a:ext>
            </a:extLst>
          </p:cNvPr>
          <p:cNvSpPr/>
          <p:nvPr/>
        </p:nvSpPr>
        <p:spPr>
          <a:xfrm>
            <a:off x="5220072" y="37890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3565B92-1236-41F0-8DA1-8F15CE4E71D7}"/>
              </a:ext>
            </a:extLst>
          </p:cNvPr>
          <p:cNvSpPr/>
          <p:nvPr/>
        </p:nvSpPr>
        <p:spPr>
          <a:xfrm>
            <a:off x="5220072" y="4149080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19C4ADA-88E1-45EE-ACFD-8B7F3AEC97A1}"/>
              </a:ext>
            </a:extLst>
          </p:cNvPr>
          <p:cNvSpPr/>
          <p:nvPr/>
        </p:nvSpPr>
        <p:spPr>
          <a:xfrm>
            <a:off x="3419872" y="4869160"/>
            <a:ext cx="28803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D706025-1675-4D50-9BDB-CB2228825D52}"/>
              </a:ext>
            </a:extLst>
          </p:cNvPr>
          <p:cNvSpPr/>
          <p:nvPr/>
        </p:nvSpPr>
        <p:spPr>
          <a:xfrm>
            <a:off x="3347864" y="44371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2150B63-C299-492F-8613-184A8D4F10DD}"/>
              </a:ext>
            </a:extLst>
          </p:cNvPr>
          <p:cNvSpPr/>
          <p:nvPr/>
        </p:nvSpPr>
        <p:spPr>
          <a:xfrm>
            <a:off x="5364088" y="5085184"/>
            <a:ext cx="36004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A2C4269-16C3-43F9-B1F6-04C2AC76AA81}"/>
              </a:ext>
            </a:extLst>
          </p:cNvPr>
          <p:cNvSpPr/>
          <p:nvPr/>
        </p:nvSpPr>
        <p:spPr>
          <a:xfrm>
            <a:off x="5292080" y="465313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EEBF0B-0158-44C4-86D5-49C2A7A3371E}"/>
              </a:ext>
            </a:extLst>
          </p:cNvPr>
          <p:cNvSpPr txBox="1"/>
          <p:nvPr/>
        </p:nvSpPr>
        <p:spPr>
          <a:xfrm>
            <a:off x="129510" y="1916832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自分のアカウントの </a:t>
            </a:r>
            <a:r>
              <a:rPr kumimoji="1" lang="en-US" altLang="ja-JP"/>
              <a:t>2. Code</a:t>
            </a:r>
            <a:r>
              <a:rPr kumimoji="1" lang="ja-JP" altLang="en-US"/>
              <a:t>をクリックし </a:t>
            </a:r>
            <a:r>
              <a:rPr kumimoji="1" lang="en-US" altLang="ja-JP"/>
              <a:t>3. SSH</a:t>
            </a:r>
            <a:r>
              <a:rPr kumimoji="1" lang="ja-JP" altLang="en-US"/>
              <a:t>を選んで </a:t>
            </a:r>
            <a:r>
              <a:rPr kumimoji="1" lang="en-US" altLang="ja-JP"/>
              <a:t>4. </a:t>
            </a:r>
            <a:r>
              <a:rPr kumimoji="1" lang="ja-JP" altLang="en-US"/>
              <a:t>コピーボタンを押す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279425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0FA607-9011-4295-A85B-89A4632F2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B31432-F7C9-48AC-936C-0D1BEFA2202F}"/>
              </a:ext>
            </a:extLst>
          </p:cNvPr>
          <p:cNvSpPr txBox="1"/>
          <p:nvPr/>
        </p:nvSpPr>
        <p:spPr>
          <a:xfrm>
            <a:off x="251520" y="1916832"/>
            <a:ext cx="84969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000">
                <a:latin typeface="Consolas" panose="020B0609020204030204" pitchFamily="49" charset="0"/>
              </a:rPr>
              <a:t>cd github</a:t>
            </a:r>
          </a:p>
          <a:p>
            <a:r>
              <a:rPr lang="en-US" altLang="ja-JP" sz="2000">
                <a:latin typeface="Consolas" panose="020B0609020204030204" pitchFamily="49" charset="0"/>
              </a:rPr>
              <a:t>git clone </a:t>
            </a:r>
            <a:r>
              <a:rPr lang="en-US" altLang="ja-JP" sz="2000">
                <a:solidFill>
                  <a:srgbClr val="FF0000"/>
                </a:solidFill>
                <a:latin typeface="Consolas" panose="020B0609020204030204" pitchFamily="49" charset="0"/>
              </a:rPr>
              <a:t>git@github.com:github-watanabe/tyrano_sample.git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5384CE-6A62-416E-B99E-F4B9BE5FC64A}"/>
              </a:ext>
            </a:extLst>
          </p:cNvPr>
          <p:cNvSpPr txBox="1"/>
          <p:nvPr/>
        </p:nvSpPr>
        <p:spPr>
          <a:xfrm>
            <a:off x="107504" y="1124744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Git Bash</a:t>
            </a:r>
            <a:r>
              <a:rPr kumimoji="1" lang="ja-JP" altLang="en-US" sz="3200"/>
              <a:t>で以下を実行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4079E6-DC99-4663-8764-0A9DE27615B4}"/>
              </a:ext>
            </a:extLst>
          </p:cNvPr>
          <p:cNvSpPr txBox="1"/>
          <p:nvPr/>
        </p:nvSpPr>
        <p:spPr>
          <a:xfrm>
            <a:off x="1475656" y="3068960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ここはコピーされているはずなので、マウス右クリックから「</a:t>
            </a:r>
            <a:r>
              <a:rPr kumimoji="1" lang="en-US" altLang="ja-JP"/>
              <a:t>Paste</a:t>
            </a:r>
            <a:r>
              <a:rPr kumimoji="1" lang="ja-JP" altLang="en-US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35451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084AF3-E764-4511-AB89-AAF594B5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</a:t>
            </a:r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138397-3A94-483A-A78D-48AF60704EA1}"/>
              </a:ext>
            </a:extLst>
          </p:cNvPr>
          <p:cNvSpPr txBox="1"/>
          <p:nvPr/>
        </p:nvSpPr>
        <p:spPr>
          <a:xfrm>
            <a:off x="179512" y="1196752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VS Code</a:t>
            </a:r>
            <a:r>
              <a:rPr kumimoji="1" lang="ja-JP" altLang="en-US" sz="2000"/>
              <a:t>の「フォルダーを開く」で「</a:t>
            </a:r>
            <a:r>
              <a:rPr lang="en-US" altLang="ja-JP" sz="2000"/>
              <a:t>/z/github/</a:t>
            </a:r>
            <a:r>
              <a:rPr lang="en-US" altLang="ja-JP" sz="2400"/>
              <a:t>tyrano</a:t>
            </a:r>
            <a:r>
              <a:rPr lang="en-US" altLang="ja-JP" sz="2000"/>
              <a:t>_sample</a:t>
            </a:r>
            <a:r>
              <a:rPr lang="ja-JP" altLang="en-US" sz="2000"/>
              <a:t>」を開く</a:t>
            </a:r>
            <a:endParaRPr kumimoji="1" lang="ja-JP" altLang="en-US" sz="20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3B296E-B6BB-4476-9DFE-4CD02823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3231517" cy="427022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E5BBBC0-3485-4284-98EF-A7172DE2D619}"/>
              </a:ext>
            </a:extLst>
          </p:cNvPr>
          <p:cNvSpPr/>
          <p:nvPr/>
        </p:nvSpPr>
        <p:spPr>
          <a:xfrm>
            <a:off x="1331640" y="2996952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64837-0310-4EE5-8B22-A5562545C390}"/>
              </a:ext>
            </a:extLst>
          </p:cNvPr>
          <p:cNvSpPr txBox="1"/>
          <p:nvPr/>
        </p:nvSpPr>
        <p:spPr>
          <a:xfrm>
            <a:off x="4139952" y="213285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</a:t>
            </a:r>
            <a:r>
              <a:rPr lang="en-US" altLang="ja-JP"/>
              <a:t>TYRANO_SAMPLE</a:t>
            </a:r>
            <a:r>
              <a:rPr lang="ja-JP" altLang="en-US"/>
              <a:t>と表示される</a:t>
            </a:r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2B39A55-72F3-436E-9B40-3EE7E209216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388594" y="1317443"/>
            <a:ext cx="710790" cy="3080281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82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5F53A1-3CB1-415F-B91C-F1A7DDC68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820444-49FF-4F57-9B96-37196BB3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415895" cy="518457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D13061-4370-45F4-AFA4-6D8F544D6A8C}"/>
              </a:ext>
            </a:extLst>
          </p:cNvPr>
          <p:cNvSpPr/>
          <p:nvPr/>
        </p:nvSpPr>
        <p:spPr>
          <a:xfrm>
            <a:off x="395537" y="4293096"/>
            <a:ext cx="50405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5DA501C-832C-49B8-8D98-9924DC43C2DF}"/>
              </a:ext>
            </a:extLst>
          </p:cNvPr>
          <p:cNvSpPr/>
          <p:nvPr/>
        </p:nvSpPr>
        <p:spPr>
          <a:xfrm>
            <a:off x="1115616" y="2276872"/>
            <a:ext cx="172819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CD9CB09-9728-4C54-BE54-F7418BD581E8}"/>
              </a:ext>
            </a:extLst>
          </p:cNvPr>
          <p:cNvSpPr/>
          <p:nvPr/>
        </p:nvSpPr>
        <p:spPr>
          <a:xfrm>
            <a:off x="2051720" y="3284984"/>
            <a:ext cx="792088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A2A16D-0A29-4CA7-9313-053E4CD97032}"/>
              </a:ext>
            </a:extLst>
          </p:cNvPr>
          <p:cNvSpPr txBox="1"/>
          <p:nvPr/>
        </p:nvSpPr>
        <p:spPr>
          <a:xfrm>
            <a:off x="539552" y="1052736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拡張機能をクリック </a:t>
            </a:r>
            <a:r>
              <a:rPr kumimoji="1" lang="en-US" altLang="ja-JP"/>
              <a:t>2. </a:t>
            </a:r>
            <a:r>
              <a:rPr kumimoji="1" lang="ja-JP" altLang="en-US"/>
              <a:t>検索窓に「</a:t>
            </a:r>
            <a:r>
              <a:rPr kumimoji="1" lang="en-US" altLang="ja-JP"/>
              <a:t>Live Server</a:t>
            </a:r>
            <a:r>
              <a:rPr kumimoji="1" lang="ja-JP" altLang="en-US"/>
              <a:t>」と入力 </a:t>
            </a:r>
            <a:r>
              <a:rPr kumimoji="1" lang="en-US" altLang="ja-JP"/>
              <a:t>3. </a:t>
            </a:r>
            <a:r>
              <a:rPr kumimoji="1" lang="ja-JP" altLang="en-US"/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306935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29F8BF-9E30-4320-8780-15405B2C6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E263F4-8A63-4C0D-B7A3-D818F7CC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689002" cy="43924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3115DBD-466C-49B2-B25E-2CC59EAD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877272"/>
            <a:ext cx="7994799" cy="74650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49741E5-CF7F-46F7-ACA1-8949D8EEDE1F}"/>
              </a:ext>
            </a:extLst>
          </p:cNvPr>
          <p:cNvSpPr/>
          <p:nvPr/>
        </p:nvSpPr>
        <p:spPr>
          <a:xfrm>
            <a:off x="1619672" y="4509120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FBE452-68D8-4EDA-989F-1EAB83E15ACB}"/>
              </a:ext>
            </a:extLst>
          </p:cNvPr>
          <p:cNvSpPr txBox="1"/>
          <p:nvPr/>
        </p:nvSpPr>
        <p:spPr>
          <a:xfrm>
            <a:off x="4211960" y="1916832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1. docs/index.html</a:t>
            </a:r>
            <a:r>
              <a:rPr lang="ja-JP" altLang="en-US" sz="3200"/>
              <a:t>を開く</a:t>
            </a:r>
            <a:endParaRPr kumimoji="1" lang="ja-JP" altLang="en-US" sz="32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448590C9-F6A1-44C0-A1D9-0E2FA7F493B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3559602" y="1497782"/>
            <a:ext cx="2007513" cy="40151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75A33-4C33-4243-A147-5BAF5F4571D7}"/>
              </a:ext>
            </a:extLst>
          </p:cNvPr>
          <p:cNvSpPr txBox="1"/>
          <p:nvPr/>
        </p:nvSpPr>
        <p:spPr>
          <a:xfrm>
            <a:off x="4283968" y="3789040"/>
            <a:ext cx="410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2. Go Live</a:t>
            </a:r>
            <a:r>
              <a:rPr lang="ja-JP" altLang="en-US" sz="3200"/>
              <a:t>をクリック</a:t>
            </a:r>
            <a:endParaRPr kumimoji="1" lang="ja-JP" altLang="en-US" sz="3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D39AB62-16DC-4A48-A1A1-EE99B68E463B}"/>
              </a:ext>
            </a:extLst>
          </p:cNvPr>
          <p:cNvSpPr/>
          <p:nvPr/>
        </p:nvSpPr>
        <p:spPr>
          <a:xfrm>
            <a:off x="6516216" y="6165304"/>
            <a:ext cx="172819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813599B-5906-4ABF-A63C-3365AE11C38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5962398" y="4747389"/>
            <a:ext cx="1791489" cy="104433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23528" y="155679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/>
              <a:t>MNIST</a:t>
            </a:r>
            <a:r>
              <a:rPr kumimoji="1" lang="ja-JP" altLang="en-US" sz="2400"/>
              <a:t>の学習済みモデルをウェブで試す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簡単なゲーム作成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5E8DCF-EB67-44A3-89B4-E45F5A112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D09ED4-C0D4-4DB2-B9F7-83E48E7CCE64}"/>
              </a:ext>
            </a:extLst>
          </p:cNvPr>
          <p:cNvSpPr txBox="1"/>
          <p:nvPr/>
        </p:nvSpPr>
        <p:spPr>
          <a:xfrm>
            <a:off x="179512" y="112474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ブラウザが開いてゲームができれば成功</a:t>
            </a:r>
            <a:endParaRPr kumimoji="1" lang="ja-JP" altLang="en-US" sz="32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6141E7-394E-47D5-B351-B98C2372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7488832" cy="48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014185-02D9-412D-A9DD-33CB68EF0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C1978C-FFB4-4D14-AAE0-6C835150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3168352" cy="478902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01A4F7-C561-4921-B60D-FF881DD0DD35}"/>
              </a:ext>
            </a:extLst>
          </p:cNvPr>
          <p:cNvSpPr/>
          <p:nvPr/>
        </p:nvSpPr>
        <p:spPr>
          <a:xfrm>
            <a:off x="1475656" y="5373216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872CB0-96DC-4BBA-BFA0-6DFF59057C16}"/>
              </a:ext>
            </a:extLst>
          </p:cNvPr>
          <p:cNvSpPr txBox="1"/>
          <p:nvPr/>
        </p:nvSpPr>
        <p:spPr>
          <a:xfrm>
            <a:off x="1547664" y="908720"/>
            <a:ext cx="6721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docs/data/scenario/first.ks</a:t>
            </a:r>
            <a:r>
              <a:rPr kumimoji="1" lang="ja-JP" altLang="en-US" sz="3200"/>
              <a:t>を開く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B5AB4CB2-BAF3-4FFC-9F3E-84C4BDDE96D5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2098329" y="2743030"/>
            <a:ext cx="4059741" cy="156067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21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78A5381-F5FB-4985-A2B6-7DDB7988E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AA573B-786D-493C-9310-59BFBDCDF066}"/>
              </a:ext>
            </a:extLst>
          </p:cNvPr>
          <p:cNvSpPr txBox="1"/>
          <p:nvPr/>
        </p:nvSpPr>
        <p:spPr>
          <a:xfrm>
            <a:off x="251520" y="2348880"/>
            <a:ext cx="806489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/>
              <a:t>*start</a:t>
            </a:r>
          </a:p>
          <a:p>
            <a:endParaRPr lang="en-US" altLang="ja-JP" sz="3600"/>
          </a:p>
          <a:p>
            <a:r>
              <a:rPr lang="en-US" altLang="ja-JP" sz="3600"/>
              <a:t>[title name="</a:t>
            </a:r>
            <a:r>
              <a:rPr lang="ja-JP" altLang="en-US" sz="3600">
                <a:solidFill>
                  <a:srgbClr val="FF0000"/>
                </a:solidFill>
              </a:rPr>
              <a:t>怒れセリヌンティウス</a:t>
            </a:r>
            <a:r>
              <a:rPr lang="en-US" altLang="ja-JP" sz="3600"/>
              <a:t>"]</a:t>
            </a:r>
          </a:p>
          <a:p>
            <a:r>
              <a:rPr lang="en-US" altLang="ja-JP" sz="3600"/>
              <a:t>[hidemenubutton]</a:t>
            </a:r>
          </a:p>
          <a:p>
            <a:r>
              <a:rPr lang="en-US" altLang="ja-JP" sz="3600"/>
              <a:t>[wait time=200]</a:t>
            </a:r>
          </a:p>
          <a:p>
            <a:r>
              <a:rPr lang="en-US" altLang="ja-JP" sz="3600"/>
              <a:t>[freeimage layer="base"]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E6AB53-60D6-4F02-AA1B-FD2BE2AA580B}"/>
              </a:ext>
            </a:extLst>
          </p:cNvPr>
          <p:cNvSpPr txBox="1"/>
          <p:nvPr/>
        </p:nvSpPr>
        <p:spPr>
          <a:xfrm>
            <a:off x="251520" y="11247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タイトルを変更して</a:t>
            </a:r>
            <a:r>
              <a:rPr lang="ja-JP" altLang="en-US" sz="3600"/>
              <a:t>保存する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95032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9E80C5-0F3F-4B38-8A9C-142D6B6BD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96C6C6-E616-4D12-B3CC-5E7E98A5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7134276" cy="508274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D5FE2C-5B43-4497-B273-E5BDE2D68EE4}"/>
              </a:ext>
            </a:extLst>
          </p:cNvPr>
          <p:cNvSpPr/>
          <p:nvPr/>
        </p:nvSpPr>
        <p:spPr>
          <a:xfrm>
            <a:off x="611560" y="1772816"/>
            <a:ext cx="136815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6146ED-E92A-4920-B2EE-8A44CFD3B977}"/>
              </a:ext>
            </a:extLst>
          </p:cNvPr>
          <p:cNvSpPr txBox="1"/>
          <p:nvPr/>
        </p:nvSpPr>
        <p:spPr>
          <a:xfrm>
            <a:off x="827584" y="105273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タイトルが変更されれば成功</a:t>
            </a:r>
          </a:p>
        </p:txBody>
      </p:sp>
    </p:spTree>
    <p:extLst>
      <p:ext uri="{BB962C8B-B14F-4D97-AF65-F5344CB8AC3E}">
        <p14:creationId xmlns:p14="http://schemas.microsoft.com/office/powerpoint/2010/main" val="43517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1D5A76-84B0-4555-916E-774FEF15B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</a:t>
            </a:r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872DAB-1201-4ED4-BF9C-043A25575BB0}"/>
              </a:ext>
            </a:extLst>
          </p:cNvPr>
          <p:cNvSpPr txBox="1"/>
          <p:nvPr/>
        </p:nvSpPr>
        <p:spPr>
          <a:xfrm>
            <a:off x="218088" y="1268760"/>
            <a:ext cx="75697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1. first.ks</a:t>
            </a:r>
            <a:r>
              <a:rPr lang="ja-JP" altLang="en-US" sz="2400"/>
              <a:t>を書き換えてオリジナルのゲームを作成する</a:t>
            </a:r>
            <a:endParaRPr lang="en-US" altLang="ja-JP" sz="2400"/>
          </a:p>
          <a:p>
            <a:r>
              <a:rPr kumimoji="1" lang="en-US" altLang="ja-JP" sz="2400"/>
              <a:t>2. </a:t>
            </a:r>
            <a:r>
              <a:rPr kumimoji="1" lang="ja-JP" altLang="en-US" sz="2400"/>
              <a:t>ローカル</a:t>
            </a:r>
            <a:r>
              <a:rPr kumimoji="1" lang="en-US" altLang="ja-JP" sz="2400"/>
              <a:t>(Live Server)</a:t>
            </a:r>
            <a:r>
              <a:rPr kumimoji="1" lang="ja-JP" altLang="en-US" sz="2400"/>
              <a:t>で動作確認する</a:t>
            </a:r>
            <a:endParaRPr kumimoji="1" lang="en-US" altLang="ja-JP" sz="2400"/>
          </a:p>
          <a:p>
            <a:r>
              <a:rPr lang="en-US" altLang="ja-JP" sz="2400"/>
              <a:t>3. git add, commit, push</a:t>
            </a:r>
            <a:r>
              <a:rPr lang="ja-JP" altLang="en-US" sz="2400"/>
              <a:t>する</a:t>
            </a:r>
            <a:endParaRPr lang="en-US" altLang="ja-JP" sz="2400"/>
          </a:p>
          <a:p>
            <a:r>
              <a:rPr kumimoji="1" lang="en-US" altLang="ja-JP" sz="2400"/>
              <a:t>4. GitHub Pages</a:t>
            </a:r>
            <a:r>
              <a:rPr kumimoji="1" lang="ja-JP" altLang="en-US" sz="2400"/>
              <a:t>で動作確認する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0CF701-E68D-42DD-9826-6DE8F46278B7}"/>
              </a:ext>
            </a:extLst>
          </p:cNvPr>
          <p:cNvSpPr txBox="1"/>
          <p:nvPr/>
        </p:nvSpPr>
        <p:spPr>
          <a:xfrm>
            <a:off x="467544" y="3645024"/>
            <a:ext cx="799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https://アカウント名.github.io/tyrano_sample/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58EECC-0447-454A-BBE6-1115270F7CD3}"/>
              </a:ext>
            </a:extLst>
          </p:cNvPr>
          <p:cNvSpPr txBox="1"/>
          <p:nvPr/>
        </p:nvSpPr>
        <p:spPr>
          <a:xfrm>
            <a:off x="179512" y="29249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以下の</a:t>
            </a:r>
            <a:r>
              <a:rPr lang="en-US" altLang="ja-JP" sz="3600"/>
              <a:t>URL</a:t>
            </a:r>
            <a:r>
              <a:rPr lang="ja-JP" altLang="en-US" sz="3600"/>
              <a:t>をレポートに提出</a:t>
            </a:r>
            <a:endParaRPr kumimoji="1" lang="ja-JP" alt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153AEA-8F7A-48E3-B62C-1160F714D860}"/>
              </a:ext>
            </a:extLst>
          </p:cNvPr>
          <p:cNvSpPr txBox="1"/>
          <p:nvPr/>
        </p:nvSpPr>
        <p:spPr>
          <a:xfrm>
            <a:off x="107504" y="5229200"/>
            <a:ext cx="86409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公序良俗に反するような内容にしてはならない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/>
              <a:t>(</a:t>
            </a:r>
            <a:r>
              <a:rPr lang="ja-JP" altLang="en-US" sz="1400"/>
              <a:t>たとえ友人であっても</a:t>
            </a:r>
            <a:r>
              <a:rPr lang="en-US" altLang="ja-JP" sz="1400"/>
              <a:t>)</a:t>
            </a:r>
            <a:r>
              <a:rPr lang="ja-JP" altLang="en-US" sz="1400"/>
              <a:t>特定個人を揶揄するような内容にしてはならない。有名人も題材としない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画像を用いる場合は、ライセンスとして問題ないものを利用する</a:t>
            </a:r>
            <a:r>
              <a:rPr lang="en-US" altLang="ja-JP" sz="1400"/>
              <a:t>(</a:t>
            </a:r>
            <a:r>
              <a:rPr lang="ja-JP" altLang="en-US" sz="1400"/>
              <a:t>例えば</a:t>
            </a:r>
            <a:r>
              <a:rPr lang="en-US" altLang="ja-JP" sz="1400"/>
              <a:t>Pexels</a:t>
            </a:r>
            <a:r>
              <a:rPr lang="ja-JP" altLang="en-US" sz="1400"/>
              <a:t>の画像を利用するなど</a:t>
            </a:r>
            <a:r>
              <a:rPr lang="en-US" altLang="ja-JP" sz="1400"/>
              <a:t>)</a:t>
            </a:r>
            <a:r>
              <a:rPr lang="ja-JP" altLang="en-US" sz="140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面白い作品は別の場所で紹介する可能性があるため、紹介されたくない場合はその旨をレポートに明記すること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96FF41-F9B3-4AC4-8528-E22A9E99CF42}"/>
              </a:ext>
            </a:extLst>
          </p:cNvPr>
          <p:cNvSpPr txBox="1"/>
          <p:nvPr/>
        </p:nvSpPr>
        <p:spPr>
          <a:xfrm>
            <a:off x="5089" y="47251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注意：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4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79CACC-1AF0-4393-A504-C9C70F62B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ウェブサーバとは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72A13C-FF3A-42A1-92E0-89D89FC8E2BC}"/>
              </a:ext>
            </a:extLst>
          </p:cNvPr>
          <p:cNvSpPr txBox="1"/>
          <p:nvPr/>
        </p:nvSpPr>
        <p:spPr>
          <a:xfrm>
            <a:off x="179512" y="126876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我々がインターネットを閲覧する時、クライアントとウェブサーバが通信している</a:t>
            </a:r>
          </a:p>
        </p:txBody>
      </p:sp>
      <p:pic>
        <p:nvPicPr>
          <p:cNvPr id="1026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F1AA9883-F619-4DA7-AC26-B9E34B9C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1303872" cy="18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CCF203-5DD0-49CF-99E1-63BD689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289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データセンターのイラスト（単体）">
            <a:extLst>
              <a:ext uri="{FF2B5EF4-FFF2-40B4-BE49-F238E27FC236}">
                <a16:creationId xmlns:a16="http://schemas.microsoft.com/office/drawing/2014/main" id="{3E667C23-B448-4574-B6EE-466986F2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109709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3B4CD286-9653-46E3-8721-1E8E92B5EDA4}"/>
              </a:ext>
            </a:extLst>
          </p:cNvPr>
          <p:cNvSpPr/>
          <p:nvPr/>
        </p:nvSpPr>
        <p:spPr>
          <a:xfrm>
            <a:off x="6732240" y="4797152"/>
            <a:ext cx="1224136" cy="108012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右 4">
            <a:extLst>
              <a:ext uri="{FF2B5EF4-FFF2-40B4-BE49-F238E27FC236}">
                <a16:creationId xmlns:a16="http://schemas.microsoft.com/office/drawing/2014/main" id="{A8BC12D6-B462-403D-A58A-F2C392EF2B5A}"/>
              </a:ext>
            </a:extLst>
          </p:cNvPr>
          <p:cNvSpPr/>
          <p:nvPr/>
        </p:nvSpPr>
        <p:spPr>
          <a:xfrm>
            <a:off x="3923928" y="2780928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194774-17B1-4552-8D94-2180E5CB8E45}"/>
              </a:ext>
            </a:extLst>
          </p:cNvPr>
          <p:cNvSpPr txBox="1"/>
          <p:nvPr/>
        </p:nvSpPr>
        <p:spPr>
          <a:xfrm>
            <a:off x="5292080" y="18448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ウェブサーバ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3E9CFB-7147-4185-B28A-E9A846557371}"/>
              </a:ext>
            </a:extLst>
          </p:cNvPr>
          <p:cNvSpPr txBox="1"/>
          <p:nvPr/>
        </p:nvSpPr>
        <p:spPr>
          <a:xfrm>
            <a:off x="2339752" y="18448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F3C62DFB-AD64-4024-BE24-D45127635428}"/>
              </a:ext>
            </a:extLst>
          </p:cNvPr>
          <p:cNvSpPr/>
          <p:nvPr/>
        </p:nvSpPr>
        <p:spPr>
          <a:xfrm rot="18900000">
            <a:off x="1593154" y="387053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3FB7FF22-E88C-42BA-B324-0447E9717B33}"/>
              </a:ext>
            </a:extLst>
          </p:cNvPr>
          <p:cNvSpPr/>
          <p:nvPr/>
        </p:nvSpPr>
        <p:spPr>
          <a:xfrm rot="2700000">
            <a:off x="6057649" y="3942542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27CA02-A607-483B-B2B2-3383ABE64624}"/>
              </a:ext>
            </a:extLst>
          </p:cNvPr>
          <p:cNvSpPr txBox="1"/>
          <p:nvPr/>
        </p:nvSpPr>
        <p:spPr>
          <a:xfrm>
            <a:off x="5940152" y="59492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のローカルデータ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216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2D52B7D-0AAB-4D04-96F5-4AB37757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8" y="1916832"/>
            <a:ext cx="8331206" cy="1944216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1F2F44-75E7-4A95-9EDD-FD49AFC30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1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D957B2-6283-4465-A89D-2F9335CE2DDC}"/>
              </a:ext>
            </a:extLst>
          </p:cNvPr>
          <p:cNvSpPr txBox="1"/>
          <p:nvPr/>
        </p:nvSpPr>
        <p:spPr>
          <a:xfrm>
            <a:off x="107504" y="908720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リポジトリの</a:t>
            </a:r>
            <a:r>
              <a:rPr kumimoji="1" lang="en-US" altLang="ja-JP" sz="2800"/>
              <a:t>Fork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EC5E95-3D03-441D-9E0A-45CF9F3F444B}"/>
              </a:ext>
            </a:extLst>
          </p:cNvPr>
          <p:cNvSpPr txBox="1"/>
          <p:nvPr/>
        </p:nvSpPr>
        <p:spPr>
          <a:xfrm>
            <a:off x="395536" y="1484784"/>
            <a:ext cx="619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https://github.com/appi-github/pages-sample</a:t>
            </a:r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E6A80F-FDCC-47D7-9016-097A9AA64CE9}"/>
              </a:ext>
            </a:extLst>
          </p:cNvPr>
          <p:cNvSpPr txBox="1"/>
          <p:nvPr/>
        </p:nvSpPr>
        <p:spPr>
          <a:xfrm>
            <a:off x="5148064" y="148478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にアクセスして、</a:t>
            </a:r>
            <a:r>
              <a:rPr lang="en-US" altLang="ja-JP"/>
              <a:t>Fork</a:t>
            </a:r>
            <a:r>
              <a:rPr lang="ja-JP" altLang="en-US"/>
              <a:t>ボタンを押す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17F18B3-37CA-485B-A473-911C57FC11BF}"/>
              </a:ext>
            </a:extLst>
          </p:cNvPr>
          <p:cNvSpPr/>
          <p:nvPr/>
        </p:nvSpPr>
        <p:spPr>
          <a:xfrm>
            <a:off x="7668344" y="2492896"/>
            <a:ext cx="57606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A91EBE-3552-4802-A79B-2DD692C7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653136"/>
            <a:ext cx="7560840" cy="202887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1291B6-8395-4F85-94CF-BDC4DE462582}"/>
              </a:ext>
            </a:extLst>
          </p:cNvPr>
          <p:cNvSpPr txBox="1"/>
          <p:nvPr/>
        </p:nvSpPr>
        <p:spPr>
          <a:xfrm>
            <a:off x="323528" y="422108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自分のアカウントに</a:t>
            </a:r>
            <a:r>
              <a:rPr kumimoji="1" lang="en-US" altLang="ja-JP"/>
              <a:t>fork</a:t>
            </a:r>
            <a:r>
              <a:rPr lang="ja-JP" altLang="en-US"/>
              <a:t>される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B981F10-3E45-4B3E-965C-905DEC913F5F}"/>
              </a:ext>
            </a:extLst>
          </p:cNvPr>
          <p:cNvSpPr/>
          <p:nvPr/>
        </p:nvSpPr>
        <p:spPr>
          <a:xfrm>
            <a:off x="395536" y="5157192"/>
            <a:ext cx="151216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4CD21199-9602-4FB9-9C9E-97A957B64054}"/>
              </a:ext>
            </a:extLst>
          </p:cNvPr>
          <p:cNvSpPr/>
          <p:nvPr/>
        </p:nvSpPr>
        <p:spPr>
          <a:xfrm>
            <a:off x="4355976" y="4005064"/>
            <a:ext cx="504056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D6A4E0F-6F1D-4FFB-B899-86962F416617}"/>
              </a:ext>
            </a:extLst>
          </p:cNvPr>
          <p:cNvSpPr/>
          <p:nvPr/>
        </p:nvSpPr>
        <p:spPr>
          <a:xfrm>
            <a:off x="5724128" y="566124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6414E5-518E-419D-87B2-C1FB6B076EB9}"/>
              </a:ext>
            </a:extLst>
          </p:cNvPr>
          <p:cNvSpPr txBox="1"/>
          <p:nvPr/>
        </p:nvSpPr>
        <p:spPr>
          <a:xfrm>
            <a:off x="6876256" y="41490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Settings</a:t>
            </a:r>
            <a:r>
              <a:rPr kumimoji="1" lang="ja-JP" altLang="en-US"/>
              <a:t>が現れる</a:t>
            </a:r>
            <a:endParaRPr kumimoji="1" lang="en-US" altLang="ja-JP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448B147-16CA-426E-8272-776D16E0FA13}"/>
              </a:ext>
            </a:extLst>
          </p:cNvPr>
          <p:cNvCxnSpPr>
            <a:stCxn id="17" idx="2"/>
            <a:endCxn id="16" idx="3"/>
          </p:cNvCxnSpPr>
          <p:nvPr/>
        </p:nvCxnSpPr>
        <p:spPr>
          <a:xfrm rot="5400000">
            <a:off x="6556202" y="4550435"/>
            <a:ext cx="1322856" cy="1258811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7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3448F-A855-4158-9540-663E3B8AF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156FCE-5CDF-4D18-BB50-30D49482D9E1}"/>
              </a:ext>
            </a:extLst>
          </p:cNvPr>
          <p:cNvSpPr txBox="1"/>
          <p:nvPr/>
        </p:nvSpPr>
        <p:spPr>
          <a:xfrm>
            <a:off x="251520" y="980728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Pages</a:t>
            </a:r>
            <a:r>
              <a:rPr kumimoji="1" lang="ja-JP" altLang="en-US" sz="2800"/>
              <a:t>の設定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AB1E34-47E2-420C-98E5-7CFD04BB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7560840" cy="202887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938504-F626-480B-A7F9-FA2CCE841EAB}"/>
              </a:ext>
            </a:extLst>
          </p:cNvPr>
          <p:cNvSpPr/>
          <p:nvPr/>
        </p:nvSpPr>
        <p:spPr>
          <a:xfrm>
            <a:off x="5868144" y="350100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641D98-35D1-40F1-B40A-72FFA187BAEE}"/>
              </a:ext>
            </a:extLst>
          </p:cNvPr>
          <p:cNvSpPr txBox="1"/>
          <p:nvPr/>
        </p:nvSpPr>
        <p:spPr>
          <a:xfrm>
            <a:off x="395536" y="170080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Fork</a:t>
            </a:r>
            <a:r>
              <a:rPr kumimoji="1" lang="ja-JP" altLang="en-US"/>
              <a:t>されたリポジトリ</a:t>
            </a:r>
            <a:r>
              <a:rPr kumimoji="1" lang="en-US" altLang="ja-JP"/>
              <a:t>(</a:t>
            </a:r>
            <a:r>
              <a:rPr kumimoji="1" lang="ja-JP" altLang="en-US"/>
              <a:t>自分のアカウントに表示されたもの</a:t>
            </a:r>
            <a:r>
              <a:rPr kumimoji="1" lang="en-US" altLang="ja-JP"/>
              <a:t>)</a:t>
            </a:r>
            <a:r>
              <a:rPr kumimoji="1" lang="ja-JP" altLang="en-US"/>
              <a:t>の</a:t>
            </a:r>
            <a:r>
              <a:rPr kumimoji="1" lang="en-US" altLang="ja-JP"/>
              <a:t>Settings</a:t>
            </a:r>
            <a:r>
              <a:rPr kumimoji="1" lang="ja-JP" altLang="en-US"/>
              <a:t>を押す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18BD49BD-761E-4FC6-BA7A-F670B3044C2B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6174179" y="2618909"/>
            <a:ext cx="1620180" cy="50405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3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3B579FA-B985-4FBF-98CC-B4EE05B3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Step2 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E87E6B-6E39-4DDB-87D4-6D958DF9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6750397" cy="4946904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80E4D70-1CA0-4235-B42A-1623A2586CF8}"/>
              </a:ext>
            </a:extLst>
          </p:cNvPr>
          <p:cNvSpPr/>
          <p:nvPr/>
        </p:nvSpPr>
        <p:spPr>
          <a:xfrm>
            <a:off x="395536" y="6309320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44C9C21-21C2-4417-873E-594B4ECA6DEC}"/>
              </a:ext>
            </a:extLst>
          </p:cNvPr>
          <p:cNvSpPr/>
          <p:nvPr/>
        </p:nvSpPr>
        <p:spPr>
          <a:xfrm>
            <a:off x="2411760" y="4005064"/>
            <a:ext cx="93610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85D61F-3829-4B54-89AA-5FB59EFD6B66}"/>
              </a:ext>
            </a:extLst>
          </p:cNvPr>
          <p:cNvSpPr/>
          <p:nvPr/>
        </p:nvSpPr>
        <p:spPr>
          <a:xfrm>
            <a:off x="3419872" y="4005064"/>
            <a:ext cx="64807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2777472-9227-460B-9C04-51E1A65BC987}"/>
              </a:ext>
            </a:extLst>
          </p:cNvPr>
          <p:cNvSpPr/>
          <p:nvPr/>
        </p:nvSpPr>
        <p:spPr>
          <a:xfrm>
            <a:off x="4139952" y="4005064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8F2267E-F645-4243-88B7-52889B68625F}"/>
              </a:ext>
            </a:extLst>
          </p:cNvPr>
          <p:cNvSpPr/>
          <p:nvPr/>
        </p:nvSpPr>
        <p:spPr>
          <a:xfrm>
            <a:off x="0" y="58772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92D2522-41C7-4973-A816-A1FBD907E134}"/>
              </a:ext>
            </a:extLst>
          </p:cNvPr>
          <p:cNvSpPr/>
          <p:nvPr/>
        </p:nvSpPr>
        <p:spPr>
          <a:xfrm>
            <a:off x="2627784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3EBFED4-21DB-45B6-9E4D-A51516937BA4}"/>
              </a:ext>
            </a:extLst>
          </p:cNvPr>
          <p:cNvSpPr/>
          <p:nvPr/>
        </p:nvSpPr>
        <p:spPr>
          <a:xfrm>
            <a:off x="3491880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1868D7A-E46B-4747-9965-36BEEC5AB28F}"/>
              </a:ext>
            </a:extLst>
          </p:cNvPr>
          <p:cNvSpPr/>
          <p:nvPr/>
        </p:nvSpPr>
        <p:spPr>
          <a:xfrm>
            <a:off x="4211960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A725F2-F05C-44EC-B855-6AFFB62326B9}"/>
              </a:ext>
            </a:extLst>
          </p:cNvPr>
          <p:cNvSpPr txBox="1"/>
          <p:nvPr/>
        </p:nvSpPr>
        <p:spPr>
          <a:xfrm>
            <a:off x="323528" y="1196752"/>
            <a:ext cx="894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Pages</a:t>
            </a:r>
            <a:r>
              <a:rPr kumimoji="1" lang="ja-JP" altLang="en-US"/>
              <a:t>を選ぶ　</a:t>
            </a:r>
            <a:r>
              <a:rPr kumimoji="1" lang="en-US" altLang="ja-JP"/>
              <a:t>2. main</a:t>
            </a:r>
            <a:r>
              <a:rPr kumimoji="1" lang="ja-JP" altLang="en-US"/>
              <a:t>ブランチを選ぶ </a:t>
            </a:r>
            <a:r>
              <a:rPr kumimoji="1" lang="en-US" altLang="ja-JP"/>
              <a:t>3. </a:t>
            </a:r>
            <a:r>
              <a:rPr kumimoji="1" lang="ja-JP" altLang="en-US"/>
              <a:t>フォルダは </a:t>
            </a:r>
            <a:r>
              <a:rPr kumimoji="1" lang="en-US" altLang="ja-JP"/>
              <a:t>/docs</a:t>
            </a:r>
            <a:r>
              <a:rPr kumimoji="1" lang="ja-JP" altLang="en-US"/>
              <a:t>を選ぶ </a:t>
            </a:r>
            <a:r>
              <a:rPr kumimoji="1" lang="en-US" altLang="ja-JP"/>
              <a:t>4. Save</a:t>
            </a:r>
            <a:r>
              <a:rPr kumimoji="1" lang="ja-JP" altLang="en-US"/>
              <a:t>を押す</a:t>
            </a:r>
          </a:p>
        </p:txBody>
      </p:sp>
    </p:spTree>
    <p:extLst>
      <p:ext uri="{BB962C8B-B14F-4D97-AF65-F5344CB8AC3E}">
        <p14:creationId xmlns:p14="http://schemas.microsoft.com/office/powerpoint/2010/main" val="70690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1A0862-F859-4E80-9DB1-767B0B1B3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2758FB-B854-457F-BD5A-0E7EFBD9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54" y="1988840"/>
            <a:ext cx="8785746" cy="22322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3B34A-8807-4B1B-96FC-EF51D9BED51B}"/>
              </a:ext>
            </a:extLst>
          </p:cNvPr>
          <p:cNvSpPr txBox="1"/>
          <p:nvPr/>
        </p:nvSpPr>
        <p:spPr>
          <a:xfrm>
            <a:off x="395536" y="1196752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こんな画面がでたら</a:t>
            </a:r>
            <a:r>
              <a:rPr kumimoji="1" lang="ja-JP" altLang="en-US" sz="280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800"/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376767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BB059B-CEE8-4B31-898C-E180B5C35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F81704-B71D-4D87-8D2B-A46C7273551A}"/>
              </a:ext>
            </a:extLst>
          </p:cNvPr>
          <p:cNvSpPr txBox="1"/>
          <p:nvPr/>
        </p:nvSpPr>
        <p:spPr>
          <a:xfrm>
            <a:off x="683568" y="126876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もしクリックが早すぎる</a:t>
            </a:r>
            <a:r>
              <a:rPr lang="ja-JP" altLang="en-US" sz="3200"/>
              <a:t>と・・・</a:t>
            </a:r>
            <a:endParaRPr kumimoji="1" lang="ja-JP" altLang="en-US" sz="3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20A0CC-41C7-42A7-A36B-1BAE2BB2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7200800" cy="328211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7C992D-92A4-48F8-912F-7833C7D1AF5C}"/>
              </a:ext>
            </a:extLst>
          </p:cNvPr>
          <p:cNvSpPr/>
          <p:nvPr/>
        </p:nvSpPr>
        <p:spPr>
          <a:xfrm>
            <a:off x="1547664" y="2276872"/>
            <a:ext cx="6192688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74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0310CA-75C4-4CD2-982A-2F096C3F7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F8C16A-0512-4C0D-8B99-CE6685CF4ACB}"/>
              </a:ext>
            </a:extLst>
          </p:cNvPr>
          <p:cNvSpPr txBox="1"/>
          <p:nvPr/>
        </p:nvSpPr>
        <p:spPr>
          <a:xfrm>
            <a:off x="323528" y="2348880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https://github-watanabe.github.io/pages-sample/</a:t>
            </a:r>
            <a:r>
              <a:rPr lang="en-US" altLang="ja-JP" sz="2800">
                <a:solidFill>
                  <a:srgbClr val="FF0000"/>
                </a:solidFill>
              </a:rPr>
              <a:t>?1</a:t>
            </a:r>
            <a:endParaRPr lang="ja-JP" altLang="en-US" sz="280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67FFB9-AE2E-4112-B222-DD29DBC1D5B8}"/>
              </a:ext>
            </a:extLst>
          </p:cNvPr>
          <p:cNvSpPr txBox="1"/>
          <p:nvPr/>
        </p:nvSpPr>
        <p:spPr>
          <a:xfrm>
            <a:off x="179512" y="1268760"/>
            <a:ext cx="8393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もし、しばらくまってリロードしても</a:t>
            </a:r>
            <a:r>
              <a:rPr kumimoji="1" lang="en-US" altLang="ja-JP" sz="2400"/>
              <a:t>404</a:t>
            </a:r>
            <a:r>
              <a:rPr kumimoji="1" lang="ja-JP" altLang="en-US" sz="2400"/>
              <a:t>のままだったら、</a:t>
            </a:r>
            <a:endParaRPr kumimoji="1" lang="en-US" altLang="ja-JP" sz="2400"/>
          </a:p>
          <a:p>
            <a:r>
              <a:rPr lang="ja-JP" altLang="en-US" sz="2400"/>
              <a:t>アドレスの最後に「</a:t>
            </a:r>
            <a:r>
              <a:rPr lang="en-US" altLang="ja-JP" sz="2400"/>
              <a:t>?1</a:t>
            </a:r>
            <a:r>
              <a:rPr lang="ja-JP" altLang="en-US" sz="2400"/>
              <a:t>」を追加してエンターキーを入力</a:t>
            </a:r>
            <a:endParaRPr kumimoji="1" lang="ja-JP" altLang="en-US" sz="240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5E5D65-55E2-424C-8CB4-18C6965DC4B7}"/>
              </a:ext>
            </a:extLst>
          </p:cNvPr>
          <p:cNvCxnSpPr/>
          <p:nvPr/>
        </p:nvCxnSpPr>
        <p:spPr>
          <a:xfrm>
            <a:off x="1475656" y="2852936"/>
            <a:ext cx="266429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64CA8C-DF99-4322-841C-14211039FDF9}"/>
              </a:ext>
            </a:extLst>
          </p:cNvPr>
          <p:cNvSpPr txBox="1"/>
          <p:nvPr/>
        </p:nvSpPr>
        <p:spPr>
          <a:xfrm>
            <a:off x="1564114" y="299695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GitHub</a:t>
            </a:r>
            <a:r>
              <a:rPr kumimoji="1" lang="ja-JP" altLang="en-US"/>
              <a:t>アカウント名</a:t>
            </a:r>
          </a:p>
        </p:txBody>
      </p:sp>
    </p:spTree>
    <p:extLst>
      <p:ext uri="{BB962C8B-B14F-4D97-AF65-F5344CB8AC3E}">
        <p14:creationId xmlns:p14="http://schemas.microsoft.com/office/powerpoint/2010/main" val="4069416079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8449</TotalTime>
  <Words>733</Words>
  <Application>Microsoft Office PowerPoint</Application>
  <PresentationFormat>画面に合わせる (4:3)</PresentationFormat>
  <Paragraphs>109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1714</cp:revision>
  <dcterms:created xsi:type="dcterms:W3CDTF">2019-01-02T05:23:01Z</dcterms:created>
  <dcterms:modified xsi:type="dcterms:W3CDTF">2021-11-04T08:59:27Z</dcterms:modified>
</cp:coreProperties>
</file>