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9" r:id="rId4"/>
    <p:sldId id="260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9FED7271-715E-4763-9E91-7F2F766C940A}"/>
              </a:ext>
            </a:extLst>
          </p:cNvPr>
          <p:cNvSpPr/>
          <p:nvPr/>
        </p:nvSpPr>
        <p:spPr>
          <a:xfrm>
            <a:off x="1763688" y="2060848"/>
            <a:ext cx="4248472" cy="424847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680F56A-6F05-4206-A1B5-4E8C26BB7A3F}"/>
              </a:ext>
            </a:extLst>
          </p:cNvPr>
          <p:cNvSpPr/>
          <p:nvPr/>
        </p:nvSpPr>
        <p:spPr>
          <a:xfrm>
            <a:off x="2411760" y="2780928"/>
            <a:ext cx="2880320" cy="28803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5AAD9A9-4A68-4575-B307-52FFBCB262C0}"/>
              </a:ext>
            </a:extLst>
          </p:cNvPr>
          <p:cNvSpPr/>
          <p:nvPr/>
        </p:nvSpPr>
        <p:spPr>
          <a:xfrm>
            <a:off x="3131840" y="3501008"/>
            <a:ext cx="1440160" cy="14401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BBFC78-CBF9-41DB-96FA-A6D15B4FA2AA}"/>
              </a:ext>
            </a:extLst>
          </p:cNvPr>
          <p:cNvSpPr txBox="1"/>
          <p:nvPr/>
        </p:nvSpPr>
        <p:spPr>
          <a:xfrm>
            <a:off x="3131840" y="407707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ハードウェア</a:t>
            </a:r>
            <a:endParaRPr kumimoji="1" lang="ja-JP" altLang="en-US" sz="16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14DCAA-90C4-4611-9926-C44A7A210CB0}"/>
              </a:ext>
            </a:extLst>
          </p:cNvPr>
          <p:cNvSpPr txBox="1"/>
          <p:nvPr/>
        </p:nvSpPr>
        <p:spPr>
          <a:xfrm>
            <a:off x="3059832" y="29969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オペレーティング</a:t>
            </a:r>
            <a:endParaRPr kumimoji="1" lang="en-US" altLang="ja-JP" sz="1400"/>
          </a:p>
          <a:p>
            <a:r>
              <a:rPr kumimoji="1" lang="ja-JP" altLang="en-US" sz="1400"/>
              <a:t>システム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DAD232-9704-4B36-A97D-4B249A19BF9D}"/>
              </a:ext>
            </a:extLst>
          </p:cNvPr>
          <p:cNvSpPr txBox="1"/>
          <p:nvPr/>
        </p:nvSpPr>
        <p:spPr>
          <a:xfrm>
            <a:off x="3419872" y="227687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シェル</a:t>
            </a:r>
          </a:p>
        </p:txBody>
      </p:sp>
    </p:spTree>
    <p:extLst>
      <p:ext uri="{BB962C8B-B14F-4D97-AF65-F5344CB8AC3E}">
        <p14:creationId xmlns:p14="http://schemas.microsoft.com/office/powerpoint/2010/main" val="98449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ハードディスクのイラスト（コンピューター）">
            <a:extLst>
              <a:ext uri="{FF2B5EF4-FFF2-40B4-BE49-F238E27FC236}">
                <a16:creationId xmlns:a16="http://schemas.microsoft.com/office/drawing/2014/main" id="{84C7CBD0-5F20-4459-939F-0D26A7B51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80728"/>
            <a:ext cx="1080120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SDのイラスト（コンピューター）">
            <a:extLst>
              <a:ext uri="{FF2B5EF4-FFF2-40B4-BE49-F238E27FC236}">
                <a16:creationId xmlns:a16="http://schemas.microsoft.com/office/drawing/2014/main" id="{958D52C5-E181-4700-8141-C5E270FF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204864"/>
            <a:ext cx="1112911" cy="9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玩具のロボットのイラスト（青）">
            <a:extLst>
              <a:ext uri="{FF2B5EF4-FFF2-40B4-BE49-F238E27FC236}">
                <a16:creationId xmlns:a16="http://schemas.microsoft.com/office/drawing/2014/main" id="{DCE06EAB-258A-4AEC-A254-741EB79F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4744"/>
            <a:ext cx="1448685" cy="17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会社の受付のイラスト（男性）">
            <a:extLst>
              <a:ext uri="{FF2B5EF4-FFF2-40B4-BE49-F238E27FC236}">
                <a16:creationId xmlns:a16="http://schemas.microsoft.com/office/drawing/2014/main" id="{FCE74876-2ABA-4FE6-9B9A-AB689B58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96752"/>
            <a:ext cx="14495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携帯電話で話す人のイラスト（女性）">
            <a:extLst>
              <a:ext uri="{FF2B5EF4-FFF2-40B4-BE49-F238E27FC236}">
                <a16:creationId xmlns:a16="http://schemas.microsoft.com/office/drawing/2014/main" id="{A6F187E7-1811-4F97-ABE9-29A51EDE9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73138"/>
            <a:ext cx="817985" cy="1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044893D4-9A82-4A42-B936-51598FC4459E}"/>
              </a:ext>
            </a:extLst>
          </p:cNvPr>
          <p:cNvSpPr/>
          <p:nvPr/>
        </p:nvSpPr>
        <p:spPr>
          <a:xfrm>
            <a:off x="2051720" y="1692806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78978E2-7D58-40FF-BC73-0287472B5537}"/>
              </a:ext>
            </a:extLst>
          </p:cNvPr>
          <p:cNvSpPr/>
          <p:nvPr/>
        </p:nvSpPr>
        <p:spPr>
          <a:xfrm>
            <a:off x="4283968" y="1700808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11EED41-31E8-4386-B018-6BF5D41036BD}"/>
              </a:ext>
            </a:extLst>
          </p:cNvPr>
          <p:cNvSpPr/>
          <p:nvPr/>
        </p:nvSpPr>
        <p:spPr>
          <a:xfrm>
            <a:off x="6444208" y="1692807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294ACD-65F6-4DE0-80DA-3C7571220504}"/>
              </a:ext>
            </a:extLst>
          </p:cNvPr>
          <p:cNvSpPr txBox="1"/>
          <p:nvPr/>
        </p:nvSpPr>
        <p:spPr>
          <a:xfrm>
            <a:off x="7106796" y="4046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ハードウェア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D3C507-2A2D-4866-8F3E-F6E5BFC9EEC7}"/>
              </a:ext>
            </a:extLst>
          </p:cNvPr>
          <p:cNvSpPr txBox="1"/>
          <p:nvPr/>
        </p:nvSpPr>
        <p:spPr>
          <a:xfrm>
            <a:off x="4716016" y="4046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オペレーティング</a:t>
            </a:r>
            <a:endParaRPr lang="en-US" altLang="ja-JP"/>
          </a:p>
          <a:p>
            <a:r>
              <a:rPr lang="ja-JP" altLang="en-US"/>
              <a:t>システム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DC4BCB-7976-485F-BA70-491587BA6884}"/>
              </a:ext>
            </a:extLst>
          </p:cNvPr>
          <p:cNvSpPr txBox="1"/>
          <p:nvPr/>
        </p:nvSpPr>
        <p:spPr>
          <a:xfrm>
            <a:off x="3059832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シェル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13C3B9-9316-4930-9D72-CE8ECAFBEEF7}"/>
              </a:ext>
            </a:extLst>
          </p:cNvPr>
          <p:cNvSpPr txBox="1"/>
          <p:nvPr/>
        </p:nvSpPr>
        <p:spPr>
          <a:xfrm>
            <a:off x="899592" y="5810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28EAE53-80C4-4C13-9218-112D944435E4}"/>
              </a:ext>
            </a:extLst>
          </p:cNvPr>
          <p:cNvGrpSpPr/>
          <p:nvPr/>
        </p:nvGrpSpPr>
        <p:grpSpPr>
          <a:xfrm>
            <a:off x="2915816" y="3356992"/>
            <a:ext cx="2952328" cy="2952328"/>
            <a:chOff x="1763688" y="2060848"/>
            <a:chExt cx="4248472" cy="424847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C321144-6140-41DA-87F5-14DE4BDD2EAE}"/>
                </a:ext>
              </a:extLst>
            </p:cNvPr>
            <p:cNvSpPr/>
            <p:nvPr/>
          </p:nvSpPr>
          <p:spPr>
            <a:xfrm>
              <a:off x="1763688" y="2060848"/>
              <a:ext cx="4248472" cy="424847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269A43FE-5780-4958-B1F1-F332DDBD3AB2}"/>
                </a:ext>
              </a:extLst>
            </p:cNvPr>
            <p:cNvSpPr/>
            <p:nvPr/>
          </p:nvSpPr>
          <p:spPr>
            <a:xfrm>
              <a:off x="2411760" y="2780928"/>
              <a:ext cx="2880320" cy="28803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B35B1BD-53F5-4795-AAE0-B9F793FBA9E0}"/>
                </a:ext>
              </a:extLst>
            </p:cNvPr>
            <p:cNvSpPr/>
            <p:nvPr/>
          </p:nvSpPr>
          <p:spPr>
            <a:xfrm>
              <a:off x="3131840" y="3501008"/>
              <a:ext cx="1440160" cy="14401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6C9E791-98C0-4E4A-80CA-7A4D012E7DA0}"/>
                </a:ext>
              </a:extLst>
            </p:cNvPr>
            <p:cNvSpPr txBox="1"/>
            <p:nvPr/>
          </p:nvSpPr>
          <p:spPr>
            <a:xfrm>
              <a:off x="3131840" y="4077072"/>
              <a:ext cx="1483708" cy="376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/>
                <a:t>ハードウェア</a:t>
              </a:r>
              <a:endParaRPr kumimoji="1" lang="ja-JP" altLang="en-US" sz="11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F309B21-78C1-4A00-AD12-DB37F9E8946A}"/>
                </a:ext>
              </a:extLst>
            </p:cNvPr>
            <p:cNvSpPr txBox="1"/>
            <p:nvPr/>
          </p:nvSpPr>
          <p:spPr>
            <a:xfrm>
              <a:off x="3059832" y="2996952"/>
              <a:ext cx="1815882" cy="59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オペレーティング</a:t>
              </a:r>
              <a:endParaRPr kumimoji="1" lang="en-US" altLang="ja-JP" sz="1050"/>
            </a:p>
            <a:p>
              <a:r>
                <a:rPr kumimoji="1" lang="ja-JP" altLang="en-US" sz="1050"/>
                <a:t>システム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9699516-51E8-44ED-93C3-81E26C6A00DD}"/>
                </a:ext>
              </a:extLst>
            </p:cNvPr>
            <p:cNvSpPr txBox="1"/>
            <p:nvPr/>
          </p:nvSpPr>
          <p:spPr>
            <a:xfrm>
              <a:off x="3419873" y="2276871"/>
              <a:ext cx="1040810" cy="442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シェル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フォルダのイラスト">
            <a:extLst>
              <a:ext uri="{FF2B5EF4-FFF2-40B4-BE49-F238E27FC236}">
                <a16:creationId xmlns:a16="http://schemas.microsoft.com/office/drawing/2014/main" id="{9B8B5089-7038-4FF5-AD5B-C9E3338A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54868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76DAF41-6E33-4522-8B33-26F9C0F319EF}"/>
              </a:ext>
            </a:extLst>
          </p:cNvPr>
          <p:cNvSpPr txBox="1"/>
          <p:nvPr/>
        </p:nvSpPr>
        <p:spPr>
          <a:xfrm>
            <a:off x="5076056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3EAB2990-E3C5-4159-8C26-9ECB12930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520B07-7A09-4FC6-AD56-FD3F4195FDFC}"/>
              </a:ext>
            </a:extLst>
          </p:cNvPr>
          <p:cNvSpPr txBox="1"/>
          <p:nvPr/>
        </p:nvSpPr>
        <p:spPr>
          <a:xfrm>
            <a:off x="5076056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9" name="Picture 2" descr="フォルダのイラスト">
            <a:extLst>
              <a:ext uri="{FF2B5EF4-FFF2-40B4-BE49-F238E27FC236}">
                <a16:creationId xmlns:a16="http://schemas.microsoft.com/office/drawing/2014/main" id="{178D67F7-653A-4CE1-89B0-AB7C70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DA46C6-8229-4A47-86DD-9CD700191FA6}"/>
              </a:ext>
            </a:extLst>
          </p:cNvPr>
          <p:cNvSpPr txBox="1"/>
          <p:nvPr/>
        </p:nvSpPr>
        <p:spPr>
          <a:xfrm>
            <a:off x="6041025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1" name="Picture 2" descr="ファイルアイコン（ブランク）">
            <a:extLst>
              <a:ext uri="{FF2B5EF4-FFF2-40B4-BE49-F238E27FC236}">
                <a16:creationId xmlns:a16="http://schemas.microsoft.com/office/drawing/2014/main" id="{4094AF94-43D2-4F81-8E6C-1F217FBD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ECC1CEF-40F7-4076-A2C7-C05109F899EB}"/>
              </a:ext>
            </a:extLst>
          </p:cNvPr>
          <p:cNvSpPr txBox="1"/>
          <p:nvPr/>
        </p:nvSpPr>
        <p:spPr>
          <a:xfrm>
            <a:off x="6804248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4" name="Picture 2" descr="ファイルアイコン（ブランク）">
            <a:extLst>
              <a:ext uri="{FF2B5EF4-FFF2-40B4-BE49-F238E27FC236}">
                <a16:creationId xmlns:a16="http://schemas.microsoft.com/office/drawing/2014/main" id="{9EC68BC7-4DA4-4FA1-857B-F5E87A20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AB0AE9-CF46-418F-A51F-CA7D4E0F3A35}"/>
              </a:ext>
            </a:extLst>
          </p:cNvPr>
          <p:cNvSpPr txBox="1"/>
          <p:nvPr/>
        </p:nvSpPr>
        <p:spPr>
          <a:xfrm>
            <a:off x="7812360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Picture 2" descr="ファイルアイコン（ブランク）">
            <a:extLst>
              <a:ext uri="{FF2B5EF4-FFF2-40B4-BE49-F238E27FC236}">
                <a16:creationId xmlns:a16="http://schemas.microsoft.com/office/drawing/2014/main" id="{E633B9AA-1E09-47EE-B2C8-90343EDC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6D9590B-6CD5-49DA-888D-215918C70C6B}"/>
              </a:ext>
            </a:extLst>
          </p:cNvPr>
          <p:cNvSpPr txBox="1"/>
          <p:nvPr/>
        </p:nvSpPr>
        <p:spPr>
          <a:xfrm>
            <a:off x="4967089" y="31178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AF2BEC2-59A8-436A-9EA4-3FB16A7567FD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 rot="16200000" flipH="1">
            <a:off x="5763682" y="85423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087D2DC-0E19-43F5-89A1-1B7D3FE34D39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 rot="16200000" flipH="1">
            <a:off x="6216217" y="40169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15EFD16-CF8E-44EB-901E-B4522AA7519D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rot="16200000" flipH="1">
            <a:off x="6720273" y="-10235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4AFE57C-8BA8-4EE9-9BC8-FDE3A982DF7E}"/>
              </a:ext>
            </a:extLst>
          </p:cNvPr>
          <p:cNvCxnSpPr>
            <a:stCxn id="29" idx="2"/>
            <a:endCxn id="36" idx="0"/>
          </p:cNvCxnSpPr>
          <p:nvPr/>
        </p:nvCxnSpPr>
        <p:spPr>
          <a:xfrm>
            <a:off x="5429264" y="118865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8E919E6-736B-4293-9681-62D02CB2EAA4}"/>
              </a:ext>
            </a:extLst>
          </p:cNvPr>
          <p:cNvCxnSpPr/>
          <p:nvPr/>
        </p:nvCxnSpPr>
        <p:spPr>
          <a:xfrm>
            <a:off x="5436096" y="206084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89E8946-D6C5-407C-95E1-2D60FED59735}"/>
              </a:ext>
            </a:extLst>
          </p:cNvPr>
          <p:cNvSpPr txBox="1"/>
          <p:nvPr/>
        </p:nvSpPr>
        <p:spPr>
          <a:xfrm>
            <a:off x="179512" y="1484784"/>
            <a:ext cx="453650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altLang="ja-JP" sz="1600">
                <a:solidFill>
                  <a:srgbClr val="00B0F0"/>
                </a:solidFill>
                <a:latin typeface="Lucida Console" panose="020B0609040504020204" pitchFamily="49" charset="0"/>
              </a:rPr>
              <a:t>dir1/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600">
                <a:solidFill>
                  <a:srgbClr val="00B0F0"/>
                </a:solidFill>
                <a:latin typeface="Lucida Console" panose="020B0609040504020204" pitchFamily="49" charset="0"/>
              </a:rPr>
              <a:t>dir2/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  file1.txt  file2.txt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AEC1E74-1FE5-46D8-85B1-C8E839F76C97}"/>
              </a:ext>
            </a:extLst>
          </p:cNvPr>
          <p:cNvSpPr/>
          <p:nvPr/>
        </p:nvSpPr>
        <p:spPr>
          <a:xfrm>
            <a:off x="4932040" y="47667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D746EA-9F0E-4F36-B48F-7B5726B7D8B3}"/>
              </a:ext>
            </a:extLst>
          </p:cNvPr>
          <p:cNvSpPr txBox="1"/>
          <p:nvPr/>
        </p:nvSpPr>
        <p:spPr>
          <a:xfrm>
            <a:off x="4572000" y="11663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19A3CD27-5CBE-4772-B3DD-58C4C0A6568D}"/>
              </a:ext>
            </a:extLst>
          </p:cNvPr>
          <p:cNvSpPr/>
          <p:nvPr/>
        </p:nvSpPr>
        <p:spPr>
          <a:xfrm>
            <a:off x="4932040" y="1268760"/>
            <a:ext cx="39239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B90AD94-B310-45E9-B8F0-EFBE3F46E516}"/>
              </a:ext>
            </a:extLst>
          </p:cNvPr>
          <p:cNvSpPr txBox="1"/>
          <p:nvPr/>
        </p:nvSpPr>
        <p:spPr>
          <a:xfrm>
            <a:off x="6444208" y="764704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3FD295FB-1A1A-4EFE-B718-FDD1D65F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54868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E8A639-CB23-4307-8F51-99800E480BDD}"/>
              </a:ext>
            </a:extLst>
          </p:cNvPr>
          <p:cNvSpPr txBox="1"/>
          <p:nvPr/>
        </p:nvSpPr>
        <p:spPr>
          <a:xfrm>
            <a:off x="5076056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5EEA1F63-4A68-4DC0-883E-D7605AF5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693CEF-9583-42F6-8161-5389E703EB35}"/>
              </a:ext>
            </a:extLst>
          </p:cNvPr>
          <p:cNvSpPr txBox="1"/>
          <p:nvPr/>
        </p:nvSpPr>
        <p:spPr>
          <a:xfrm>
            <a:off x="5076056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9714936-36D5-4FB8-8579-6F616ECC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2E25A2-0261-44A1-8F0B-3CA71329975F}"/>
              </a:ext>
            </a:extLst>
          </p:cNvPr>
          <p:cNvSpPr txBox="1"/>
          <p:nvPr/>
        </p:nvSpPr>
        <p:spPr>
          <a:xfrm>
            <a:off x="6041025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ァイルアイコン（ブランク）">
            <a:extLst>
              <a:ext uri="{FF2B5EF4-FFF2-40B4-BE49-F238E27FC236}">
                <a16:creationId xmlns:a16="http://schemas.microsoft.com/office/drawing/2014/main" id="{550A2F2A-54FF-47BF-80CD-07F304D3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064899-8EDE-4613-A5B7-BE993210585B}"/>
              </a:ext>
            </a:extLst>
          </p:cNvPr>
          <p:cNvSpPr txBox="1"/>
          <p:nvPr/>
        </p:nvSpPr>
        <p:spPr>
          <a:xfrm>
            <a:off x="6804248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7592394E-BD48-445E-B851-B689AB6E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4C874D-8948-432D-A372-4CE760B6E7B7}"/>
              </a:ext>
            </a:extLst>
          </p:cNvPr>
          <p:cNvSpPr txBox="1"/>
          <p:nvPr/>
        </p:nvSpPr>
        <p:spPr>
          <a:xfrm>
            <a:off x="7812360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B99A8455-3229-400B-8376-7FB480AF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450797-DF31-4444-92A4-E189F055EAE8}"/>
              </a:ext>
            </a:extLst>
          </p:cNvPr>
          <p:cNvSpPr txBox="1"/>
          <p:nvPr/>
        </p:nvSpPr>
        <p:spPr>
          <a:xfrm>
            <a:off x="4967089" y="31178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1839C49-F977-4999-BD5B-B599104694B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763682" y="85423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1DFC8DB-3E01-4833-B0E9-240A595FC5E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6216217" y="40169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7F47706E-42AB-41BC-9F4E-150FDF8DA1BE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720273" y="-10235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A74732-2998-443D-930E-A0FD26D60583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429264" y="118865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D8CD481-888D-4D6A-8E92-905C7BCD3B4F}"/>
              </a:ext>
            </a:extLst>
          </p:cNvPr>
          <p:cNvCxnSpPr/>
          <p:nvPr/>
        </p:nvCxnSpPr>
        <p:spPr>
          <a:xfrm>
            <a:off x="5436096" y="206084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1CA27E-FBC0-4FCB-B32D-9DFB6893AC6E}"/>
              </a:ext>
            </a:extLst>
          </p:cNvPr>
          <p:cNvSpPr txBox="1"/>
          <p:nvPr/>
        </p:nvSpPr>
        <p:spPr>
          <a:xfrm>
            <a:off x="179512" y="1268760"/>
            <a:ext cx="3168352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cd dir1</a:t>
            </a:r>
          </a:p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file3.txt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2D0B72F-272E-4393-B97A-C2C5B6BDDBD3}"/>
              </a:ext>
            </a:extLst>
          </p:cNvPr>
          <p:cNvSpPr/>
          <p:nvPr/>
        </p:nvSpPr>
        <p:spPr>
          <a:xfrm>
            <a:off x="4932040" y="1484784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ADA86B4-4717-45EA-9138-383F52F40B1E}"/>
              </a:ext>
            </a:extLst>
          </p:cNvPr>
          <p:cNvSpPr/>
          <p:nvPr/>
        </p:nvSpPr>
        <p:spPr>
          <a:xfrm>
            <a:off x="4932040" y="2420888"/>
            <a:ext cx="11521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CD58BB-044E-40C9-880A-EB4CFCA1CD3A}"/>
              </a:ext>
            </a:extLst>
          </p:cNvPr>
          <p:cNvSpPr txBox="1"/>
          <p:nvPr/>
        </p:nvSpPr>
        <p:spPr>
          <a:xfrm>
            <a:off x="6228184" y="2780928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C4DED58-D248-436D-812E-4DA68AEDD55C}"/>
              </a:ext>
            </a:extLst>
          </p:cNvPr>
          <p:cNvCxnSpPr>
            <a:stCxn id="3" idx="1"/>
            <a:endCxn id="20" idx="1"/>
          </p:cNvCxnSpPr>
          <p:nvPr/>
        </p:nvCxnSpPr>
        <p:spPr>
          <a:xfrm rot="10800000" flipV="1">
            <a:off x="4932040" y="877362"/>
            <a:ext cx="144016" cy="967462"/>
          </a:xfrm>
          <a:prstGeom prst="bentConnector3">
            <a:avLst>
              <a:gd name="adj1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0770EF1-C1E5-4C90-B2AC-25335DF18652}"/>
              </a:ext>
            </a:extLst>
          </p:cNvPr>
          <p:cNvSpPr txBox="1"/>
          <p:nvPr/>
        </p:nvSpPr>
        <p:spPr>
          <a:xfrm>
            <a:off x="3635896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cd dir1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441C917-5841-440A-9B4A-AE3333732DBD}"/>
              </a:ext>
            </a:extLst>
          </p:cNvPr>
          <p:cNvSpPr txBox="1"/>
          <p:nvPr/>
        </p:nvSpPr>
        <p:spPr>
          <a:xfrm>
            <a:off x="4355976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ls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395FB5F3-17D1-496D-A66E-E968B65A0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4766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E38F46-BAD8-467D-B0A6-5F7D6339E327}"/>
              </a:ext>
            </a:extLst>
          </p:cNvPr>
          <p:cNvSpPr txBox="1"/>
          <p:nvPr/>
        </p:nvSpPr>
        <p:spPr>
          <a:xfrm>
            <a:off x="5076056" y="6206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11CE2ACB-EBA1-4EA8-8485-CA9B9909A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14127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B66028-B7AC-45A2-88B7-C93177FEF8E8}"/>
              </a:ext>
            </a:extLst>
          </p:cNvPr>
          <p:cNvSpPr txBox="1"/>
          <p:nvPr/>
        </p:nvSpPr>
        <p:spPr>
          <a:xfrm>
            <a:off x="5076056" y="15567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9344E75E-705A-454D-B2C5-E2F529EE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127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6F4C04-45E1-4A4D-B1D1-79BFC92189F9}"/>
              </a:ext>
            </a:extLst>
          </p:cNvPr>
          <p:cNvSpPr txBox="1"/>
          <p:nvPr/>
        </p:nvSpPr>
        <p:spPr>
          <a:xfrm>
            <a:off x="6041025" y="15567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ァイルアイコン（ブランク）">
            <a:extLst>
              <a:ext uri="{FF2B5EF4-FFF2-40B4-BE49-F238E27FC236}">
                <a16:creationId xmlns:a16="http://schemas.microsoft.com/office/drawing/2014/main" id="{DF3D7FF0-08F3-4264-A383-4E0EAE40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127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3B1ED2-A51B-41C8-A4E4-ED65E7484B39}"/>
              </a:ext>
            </a:extLst>
          </p:cNvPr>
          <p:cNvSpPr txBox="1"/>
          <p:nvPr/>
        </p:nvSpPr>
        <p:spPr>
          <a:xfrm>
            <a:off x="6804248" y="19888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591535E1-FABE-431A-8C6D-C07508681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4127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7EAB62-5135-45BD-BD93-AF97D929FA4A}"/>
              </a:ext>
            </a:extLst>
          </p:cNvPr>
          <p:cNvSpPr txBox="1"/>
          <p:nvPr/>
        </p:nvSpPr>
        <p:spPr>
          <a:xfrm>
            <a:off x="7812360" y="19888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83BCC270-A469-42BD-9926-6A47B1549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78E968-E6C5-40A1-9B24-5226CF4E10B0}"/>
              </a:ext>
            </a:extLst>
          </p:cNvPr>
          <p:cNvSpPr txBox="1"/>
          <p:nvPr/>
        </p:nvSpPr>
        <p:spPr>
          <a:xfrm>
            <a:off x="4967089" y="304579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8C497A7B-05D1-41A2-A508-77E02433888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763682" y="78222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A64F5B88-92D2-47EC-84BF-EE81F11961E1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6216217" y="32968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7093DEC1-B59D-4CCD-A118-458C501B857B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720273" y="-174367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D1239D6-D67B-4E29-870D-B80F2FB31DAD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429264" y="111664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C7F94A4-4341-44AE-9DF8-B9F87D646747}"/>
              </a:ext>
            </a:extLst>
          </p:cNvPr>
          <p:cNvCxnSpPr/>
          <p:nvPr/>
        </p:nvCxnSpPr>
        <p:spPr>
          <a:xfrm>
            <a:off x="5436096" y="198884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EEBAAC7-B6C5-4576-B39F-72D835F8DB1F}"/>
              </a:ext>
            </a:extLst>
          </p:cNvPr>
          <p:cNvSpPr/>
          <p:nvPr/>
        </p:nvSpPr>
        <p:spPr>
          <a:xfrm>
            <a:off x="5940152" y="141277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3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1755</TotalTime>
  <Words>83</Words>
  <Application>Microsoft Office PowerPoint</Application>
  <PresentationFormat>画面に合わせる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Consolas</vt:lpstr>
      <vt:lpstr>Gill Sans MT</vt:lpstr>
      <vt:lpstr>Lucida Console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107</cp:revision>
  <dcterms:created xsi:type="dcterms:W3CDTF">2019-01-02T05:23:01Z</dcterms:created>
  <dcterms:modified xsi:type="dcterms:W3CDTF">2021-08-21T01:58:29Z</dcterms:modified>
</cp:coreProperties>
</file>