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忙しく仕事をしている男性会社員のイラスト">
            <a:extLst>
              <a:ext uri="{FF2B5EF4-FFF2-40B4-BE49-F238E27FC236}">
                <a16:creationId xmlns:a16="http://schemas.microsoft.com/office/drawing/2014/main" id="{B6AA857A-6A4F-48A3-A9C4-EB95FCD7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217230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音楽を聴きながら仕事をする人のイラスト（男性）">
            <a:extLst>
              <a:ext uri="{FF2B5EF4-FFF2-40B4-BE49-F238E27FC236}">
                <a16:creationId xmlns:a16="http://schemas.microsoft.com/office/drawing/2014/main" id="{8C6B41B6-16E4-4CED-9CCC-E780425A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196743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48AB4C-7B65-47A2-B9B8-D7B1CD683F0B}"/>
              </a:ext>
            </a:extLst>
          </p:cNvPr>
          <p:cNvSpPr/>
          <p:nvPr/>
        </p:nvSpPr>
        <p:spPr>
          <a:xfrm>
            <a:off x="251520" y="3789040"/>
            <a:ext cx="10801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A678E8-1635-41E5-8FAC-05641FBFBF24}"/>
              </a:ext>
            </a:extLst>
          </p:cNvPr>
          <p:cNvSpPr/>
          <p:nvPr/>
        </p:nvSpPr>
        <p:spPr>
          <a:xfrm>
            <a:off x="1331640" y="3789040"/>
            <a:ext cx="324036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46CFCB-3DFC-49F1-8B76-4179F16AD9D8}"/>
              </a:ext>
            </a:extLst>
          </p:cNvPr>
          <p:cNvSpPr/>
          <p:nvPr/>
        </p:nvSpPr>
        <p:spPr>
          <a:xfrm>
            <a:off x="5292081" y="3789040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FD04BA-CCFC-41F3-BF88-67A8AA4158A2}"/>
              </a:ext>
            </a:extLst>
          </p:cNvPr>
          <p:cNvSpPr txBox="1"/>
          <p:nvPr/>
        </p:nvSpPr>
        <p:spPr>
          <a:xfrm>
            <a:off x="395536" y="39330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A22898-5CD9-4ACC-88A9-B496F07ADBA9}"/>
              </a:ext>
            </a:extLst>
          </p:cNvPr>
          <p:cNvSpPr txBox="1"/>
          <p:nvPr/>
        </p:nvSpPr>
        <p:spPr>
          <a:xfrm>
            <a:off x="2123728" y="39330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/>
                </a:solidFill>
              </a:rPr>
              <a:t>デバッグ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139611-C902-478E-8227-19685A9973C1}"/>
              </a:ext>
            </a:extLst>
          </p:cNvPr>
          <p:cNvSpPr txBox="1"/>
          <p:nvPr/>
        </p:nvSpPr>
        <p:spPr>
          <a:xfrm>
            <a:off x="6372200" y="39330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開発</a:t>
            </a:r>
            <a:endParaRPr kumimoji="1" lang="ja-JP" altLang="en-US" sz="2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BB926F-BA11-4950-9887-2F221CF44622}"/>
              </a:ext>
            </a:extLst>
          </p:cNvPr>
          <p:cNvSpPr/>
          <p:nvPr/>
        </p:nvSpPr>
        <p:spPr>
          <a:xfrm>
            <a:off x="5724128" y="378904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53AD72-EA24-4394-9699-69BAA4F3605D}"/>
              </a:ext>
            </a:extLst>
          </p:cNvPr>
          <p:cNvSpPr/>
          <p:nvPr/>
        </p:nvSpPr>
        <p:spPr>
          <a:xfrm>
            <a:off x="7452320" y="3789040"/>
            <a:ext cx="207640" cy="7200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6DE29C-53AB-43F8-8B06-CCA666CD70A3}"/>
              </a:ext>
            </a:extLst>
          </p:cNvPr>
          <p:cNvSpPr txBox="1"/>
          <p:nvPr/>
        </p:nvSpPr>
        <p:spPr>
          <a:xfrm>
            <a:off x="6012160" y="49411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C2E5A912-DF0A-4A8A-AD58-D64B2F452199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16200000" flipV="1">
            <a:off x="6057973" y="4279095"/>
            <a:ext cx="432048" cy="8920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764A3A2-B91C-418C-8957-D3BCE9F70584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6922069" y="4307097"/>
            <a:ext cx="432048" cy="8360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6296087-3743-486F-9AD3-7A291E94BB6A}"/>
              </a:ext>
            </a:extLst>
          </p:cNvPr>
          <p:cNvCxnSpPr/>
          <p:nvPr/>
        </p:nvCxnSpPr>
        <p:spPr>
          <a:xfrm flipH="1">
            <a:off x="251520" y="3573016"/>
            <a:ext cx="432048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D1CCA7-EB3F-472B-8C87-ABA090912955}"/>
              </a:ext>
            </a:extLst>
          </p:cNvPr>
          <p:cNvSpPr txBox="1"/>
          <p:nvPr/>
        </p:nvSpPr>
        <p:spPr>
          <a:xfrm>
            <a:off x="176368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AFAF43E-5D9A-4ADB-AAB2-9EB3C3DBE7E4}"/>
              </a:ext>
            </a:extLst>
          </p:cNvPr>
          <p:cNvCxnSpPr>
            <a:cxnSpLocks/>
          </p:cNvCxnSpPr>
          <p:nvPr/>
        </p:nvCxnSpPr>
        <p:spPr>
          <a:xfrm flipH="1">
            <a:off x="251520" y="4653136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D140202-0432-41AB-A006-62F27D40E048}"/>
              </a:ext>
            </a:extLst>
          </p:cNvPr>
          <p:cNvSpPr txBox="1"/>
          <p:nvPr/>
        </p:nvSpPr>
        <p:spPr>
          <a:xfrm>
            <a:off x="467544" y="4725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進捗</a:t>
            </a:r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ADB05B-9474-44F8-B931-0C425A019DB2}"/>
              </a:ext>
            </a:extLst>
          </p:cNvPr>
          <p:cNvCxnSpPr>
            <a:cxnSpLocks/>
          </p:cNvCxnSpPr>
          <p:nvPr/>
        </p:nvCxnSpPr>
        <p:spPr>
          <a:xfrm flipH="1">
            <a:off x="5292080" y="3573016"/>
            <a:ext cx="288032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051795-1A4C-4729-956D-C5AC1C6F7633}"/>
              </a:ext>
            </a:extLst>
          </p:cNvPr>
          <p:cNvSpPr txBox="1"/>
          <p:nvPr/>
        </p:nvSpPr>
        <p:spPr>
          <a:xfrm>
            <a:off x="6156176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作業時間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61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64FE3331-7B46-4DB9-A70F-C16E32C6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DE62877-D4D5-4289-B83E-424EC8124F43}"/>
              </a:ext>
            </a:extLst>
          </p:cNvPr>
          <p:cNvGrpSpPr/>
          <p:nvPr/>
        </p:nvGrpSpPr>
        <p:grpSpPr>
          <a:xfrm>
            <a:off x="1259632" y="3573016"/>
            <a:ext cx="518457" cy="648072"/>
            <a:chOff x="1691680" y="3429000"/>
            <a:chExt cx="1440160" cy="18002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349C0575-4DAE-448B-BC63-3542268602C7}"/>
                </a:ext>
              </a:extLst>
            </p:cNvPr>
            <p:cNvSpPr/>
            <p:nvPr/>
          </p:nvSpPr>
          <p:spPr>
            <a:xfrm>
              <a:off x="1691680" y="3429000"/>
              <a:ext cx="1440160" cy="72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AA7CE9F3-AE27-4CD7-8ED3-B49C922F568A}"/>
                </a:ext>
              </a:extLst>
            </p:cNvPr>
            <p:cNvSpPr/>
            <p:nvPr/>
          </p:nvSpPr>
          <p:spPr>
            <a:xfrm rot="5400000">
              <a:off x="2051720" y="342900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FD826C0D-A04C-447D-B07B-D85BC9341048}"/>
                </a:ext>
              </a:extLst>
            </p:cNvPr>
            <p:cNvSpPr/>
            <p:nvPr/>
          </p:nvSpPr>
          <p:spPr>
            <a:xfrm rot="5400000">
              <a:off x="2051720" y="414908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75BF8925-258E-4C4A-985F-2EFD82BE40E4}"/>
                </a:ext>
              </a:extLst>
            </p:cNvPr>
            <p:cNvSpPr/>
            <p:nvPr/>
          </p:nvSpPr>
          <p:spPr>
            <a:xfrm rot="5400000">
              <a:off x="2051720" y="3789040"/>
              <a:ext cx="720080" cy="1440160"/>
            </a:xfrm>
            <a:prstGeom prst="arc">
              <a:avLst>
                <a:gd name="adj1" fmla="val 16200000"/>
                <a:gd name="adj2" fmla="val 52985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22AFC6F-36C8-4E5E-BD5C-2D8702FE78E1}"/>
                </a:ext>
              </a:extLst>
            </p:cNvPr>
            <p:cNvCxnSpPr>
              <a:stCxn id="2" idx="6"/>
              <a:endCxn id="7" idx="0"/>
            </p:cNvCxnSpPr>
            <p:nvPr/>
          </p:nvCxnSpPr>
          <p:spPr>
            <a:xfrm>
              <a:off x="3131840" y="3789040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3E35EDA-8823-4703-9E43-362CD8E490C1}"/>
                </a:ext>
              </a:extLst>
            </p:cNvPr>
            <p:cNvCxnSpPr>
              <a:stCxn id="2" idx="2"/>
              <a:endCxn id="7" idx="2"/>
            </p:cNvCxnSpPr>
            <p:nvPr/>
          </p:nvCxnSpPr>
          <p:spPr>
            <a:xfrm>
              <a:off x="1691680" y="3789040"/>
              <a:ext cx="1253" cy="11013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B5DBC7-FC2A-485F-9A38-5BBE64262322}"/>
              </a:ext>
            </a:extLst>
          </p:cNvPr>
          <p:cNvCxnSpPr>
            <a:stCxn id="1026" idx="2"/>
            <a:endCxn id="2" idx="0"/>
          </p:cNvCxnSpPr>
          <p:nvPr/>
        </p:nvCxnSpPr>
        <p:spPr>
          <a:xfrm rot="16200000" flipH="1">
            <a:off x="1211115" y="3265269"/>
            <a:ext cx="349349" cy="2661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パソコンを使う会社員のイラスト（男性・笑顔）">
            <a:extLst>
              <a:ext uri="{FF2B5EF4-FFF2-40B4-BE49-F238E27FC236}">
                <a16:creationId xmlns:a16="http://schemas.microsoft.com/office/drawing/2014/main" id="{6731C8D7-C0FC-4992-8E6A-FD863F9F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850267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9F3267-439C-4BAB-8612-E5DE7B19B3BC}"/>
              </a:ext>
            </a:extLst>
          </p:cNvPr>
          <p:cNvGrpSpPr/>
          <p:nvPr/>
        </p:nvGrpSpPr>
        <p:grpSpPr>
          <a:xfrm>
            <a:off x="4427984" y="2060848"/>
            <a:ext cx="864096" cy="1944216"/>
            <a:chOff x="4427984" y="692696"/>
            <a:chExt cx="864096" cy="1944216"/>
          </a:xfrm>
        </p:grpSpPr>
        <p:pic>
          <p:nvPicPr>
            <p:cNvPr id="1028" name="Picture 4" descr="サーバのイラスト（グレー）">
              <a:extLst>
                <a:ext uri="{FF2B5EF4-FFF2-40B4-BE49-F238E27FC236}">
                  <a16:creationId xmlns:a16="http://schemas.microsoft.com/office/drawing/2014/main" id="{07C3FC63-15B2-45CE-AEFF-1415EA09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EC318F37-F515-472E-8494-E9203A04054B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EB22D0DB-CE2E-40D4-B15D-2C8E1FFE1DB2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A2EA3C36-D6E3-4914-BA31-FEF8F3C3AACD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>
                <a:extLst>
                  <a:ext uri="{FF2B5EF4-FFF2-40B4-BE49-F238E27FC236}">
                    <a16:creationId xmlns:a16="http://schemas.microsoft.com/office/drawing/2014/main" id="{CBD3AC83-73C9-478F-BB05-40BA793B1024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4404AA5F-17E4-45DA-9334-7800628F4126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A8480804-591F-42E3-94A0-E34DE3FA0891}"/>
                  </a:ext>
                </a:extLst>
              </p:cNvPr>
              <p:cNvCxnSpPr>
                <a:stCxn id="26" idx="6"/>
                <a:endCxn id="28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56766E36-4616-4E0C-9EA9-AE5A8A0DD3B7}"/>
                  </a:ext>
                </a:extLst>
              </p:cNvPr>
              <p:cNvCxnSpPr>
                <a:stCxn id="26" idx="2"/>
                <a:endCxn id="28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B29CA8A-FD53-4EFD-83AF-6B1F0311D843}"/>
                </a:ext>
              </a:extLst>
            </p:cNvPr>
            <p:cNvCxnSpPr>
              <a:cxnSpLocks/>
              <a:stCxn id="1028" idx="2"/>
              <a:endCxn id="26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図 32" descr="アイコン&#10;&#10;自動的に生成された説明">
            <a:extLst>
              <a:ext uri="{FF2B5EF4-FFF2-40B4-BE49-F238E27FC236}">
                <a16:creationId xmlns:a16="http://schemas.microsoft.com/office/drawing/2014/main" id="{D73667F6-33CB-45F2-BE42-67B3AD521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00000">
            <a:off x="3815640" y="2823491"/>
            <a:ext cx="618136" cy="596573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6A3E066-FA2D-454B-B62E-A8BF089545A8}"/>
              </a:ext>
            </a:extLst>
          </p:cNvPr>
          <p:cNvGrpSpPr/>
          <p:nvPr/>
        </p:nvGrpSpPr>
        <p:grpSpPr>
          <a:xfrm>
            <a:off x="6113884" y="2902074"/>
            <a:ext cx="490583" cy="1152128"/>
            <a:chOff x="6444208" y="1196752"/>
            <a:chExt cx="950505" cy="2232248"/>
          </a:xfrm>
        </p:grpSpPr>
        <p:pic>
          <p:nvPicPr>
            <p:cNvPr id="38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3F5587FF-DE92-4934-9A62-928D11671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ABF7368-114C-438F-B0D4-F53228D28B14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B97DB77C-7FF2-46DD-A3D2-60DEDF421280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62894247-8A5D-4518-AA5F-6D2CBED5EE35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5476D345-6F6A-4ABC-8994-FE51C287908D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5D04D081-BDFA-4E62-B61A-1693E0759DB1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89E098-94B7-4826-BDDE-690EB678C875}"/>
                  </a:ext>
                </a:extLst>
              </p:cNvPr>
              <p:cNvCxnSpPr>
                <a:stCxn id="40" idx="6"/>
                <a:endCxn id="42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D52A1875-153E-4ACB-9401-83CD4A9FECDF}"/>
                  </a:ext>
                </a:extLst>
              </p:cNvPr>
              <p:cNvCxnSpPr>
                <a:stCxn id="40" idx="2"/>
                <a:endCxn id="42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95416A4E-097E-4578-9FC0-A04668BE7BE3}"/>
                </a:ext>
              </a:extLst>
            </p:cNvPr>
            <p:cNvCxnSpPr>
              <a:stCxn id="38" idx="2"/>
              <a:endCxn id="40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4C9D47E-4985-483C-8E1D-2945BA1ED966}"/>
              </a:ext>
            </a:extLst>
          </p:cNvPr>
          <p:cNvGrpSpPr/>
          <p:nvPr/>
        </p:nvGrpSpPr>
        <p:grpSpPr>
          <a:xfrm>
            <a:off x="7904559" y="2806824"/>
            <a:ext cx="490583" cy="1152128"/>
            <a:chOff x="6444208" y="1196752"/>
            <a:chExt cx="950505" cy="2232248"/>
          </a:xfrm>
        </p:grpSpPr>
        <p:pic>
          <p:nvPicPr>
            <p:cNvPr id="49" name="Picture 2" descr="パソコンを使う会社員のイラスト（男性・笑顔）">
              <a:extLst>
                <a:ext uri="{FF2B5EF4-FFF2-40B4-BE49-F238E27FC236}">
                  <a16:creationId xmlns:a16="http://schemas.microsoft.com/office/drawing/2014/main" id="{13888374-B612-485B-8242-057E779B6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196752"/>
              <a:ext cx="850267" cy="1234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3B6DD8A-B803-409B-A035-0EEACAB76438}"/>
                </a:ext>
              </a:extLst>
            </p:cNvPr>
            <p:cNvGrpSpPr/>
            <p:nvPr/>
          </p:nvGrpSpPr>
          <p:grpSpPr>
            <a:xfrm>
              <a:off x="6876256" y="2780928"/>
              <a:ext cx="518457" cy="648072"/>
              <a:chOff x="1691680" y="3429000"/>
              <a:chExt cx="1440160" cy="1800200"/>
            </a:xfrm>
          </p:grpSpPr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ADE3026-67DD-4ECF-BE2D-9C6F3637FDF2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>
                <a:extLst>
                  <a:ext uri="{FF2B5EF4-FFF2-40B4-BE49-F238E27FC236}">
                    <a16:creationId xmlns:a16="http://schemas.microsoft.com/office/drawing/2014/main" id="{17485751-2274-4ED3-A4C0-C461BDF5625E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弧 53">
                <a:extLst>
                  <a:ext uri="{FF2B5EF4-FFF2-40B4-BE49-F238E27FC236}">
                    <a16:creationId xmlns:a16="http://schemas.microsoft.com/office/drawing/2014/main" id="{20BDD35F-A151-4E20-B77D-4BC5EFA553DB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>
                <a:extLst>
                  <a:ext uri="{FF2B5EF4-FFF2-40B4-BE49-F238E27FC236}">
                    <a16:creationId xmlns:a16="http://schemas.microsoft.com/office/drawing/2014/main" id="{8DE2BF14-9F03-4AB9-8AB2-8EB713490E3E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0E2A082F-4179-4E5C-A51A-4D146C790E68}"/>
                  </a:ext>
                </a:extLst>
              </p:cNvPr>
              <p:cNvCxnSpPr>
                <a:stCxn id="52" idx="6"/>
                <a:endCxn id="54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3770103-622A-470A-8A2A-3EECC98D3D11}"/>
                  </a:ext>
                </a:extLst>
              </p:cNvPr>
              <p:cNvCxnSpPr>
                <a:stCxn id="52" idx="2"/>
                <a:endCxn id="54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A038EE3B-D6A2-4417-AC9F-04C07141F663}"/>
                </a:ext>
              </a:extLst>
            </p:cNvPr>
            <p:cNvCxnSpPr>
              <a:stCxn id="49" idx="2"/>
              <a:endCxn id="52" idx="0"/>
            </p:cNvCxnSpPr>
            <p:nvPr/>
          </p:nvCxnSpPr>
          <p:spPr>
            <a:xfrm rot="16200000" flipH="1">
              <a:off x="6827739" y="2473181"/>
              <a:ext cx="349349" cy="266143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D57492E-AB94-4C1C-A44E-D145C54AC773}"/>
              </a:ext>
            </a:extLst>
          </p:cNvPr>
          <p:cNvGrpSpPr/>
          <p:nvPr/>
        </p:nvGrpSpPr>
        <p:grpSpPr>
          <a:xfrm>
            <a:off x="7020272" y="2073796"/>
            <a:ext cx="512057" cy="1152128"/>
            <a:chOff x="4427984" y="692696"/>
            <a:chExt cx="864096" cy="1944216"/>
          </a:xfrm>
        </p:grpSpPr>
        <p:pic>
          <p:nvPicPr>
            <p:cNvPr id="60" name="Picture 4" descr="サーバのイラスト（グレー）">
              <a:extLst>
                <a:ext uri="{FF2B5EF4-FFF2-40B4-BE49-F238E27FC236}">
                  <a16:creationId xmlns:a16="http://schemas.microsoft.com/office/drawing/2014/main" id="{72E78340-C8BF-472B-A7EE-16E1948CF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692696"/>
              <a:ext cx="654501" cy="996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19B22CD9-1C7A-493E-A400-FEBF12C7DD64}"/>
                </a:ext>
              </a:extLst>
            </p:cNvPr>
            <p:cNvGrpSpPr/>
            <p:nvPr/>
          </p:nvGrpSpPr>
          <p:grpSpPr>
            <a:xfrm>
              <a:off x="4773623" y="1988840"/>
              <a:ext cx="518457" cy="648072"/>
              <a:chOff x="1691680" y="3429000"/>
              <a:chExt cx="1440160" cy="1800200"/>
            </a:xfrm>
          </p:grpSpPr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96B1D274-1135-46D5-8821-EB833FCDAE4F}"/>
                  </a:ext>
                </a:extLst>
              </p:cNvPr>
              <p:cNvSpPr/>
              <p:nvPr/>
            </p:nvSpPr>
            <p:spPr>
              <a:xfrm>
                <a:off x="1691680" y="3429000"/>
                <a:ext cx="144016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弧 63">
                <a:extLst>
                  <a:ext uri="{FF2B5EF4-FFF2-40B4-BE49-F238E27FC236}">
                    <a16:creationId xmlns:a16="http://schemas.microsoft.com/office/drawing/2014/main" id="{721E0F8B-4356-4DA9-B9E8-FD84DDA1C30D}"/>
                  </a:ext>
                </a:extLst>
              </p:cNvPr>
              <p:cNvSpPr/>
              <p:nvPr/>
            </p:nvSpPr>
            <p:spPr>
              <a:xfrm rot="5400000">
                <a:off x="2051720" y="342900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弧 64">
                <a:extLst>
                  <a:ext uri="{FF2B5EF4-FFF2-40B4-BE49-F238E27FC236}">
                    <a16:creationId xmlns:a16="http://schemas.microsoft.com/office/drawing/2014/main" id="{5A9A6562-D9D9-41AD-B70A-32E8FDB8BB8B}"/>
                  </a:ext>
                </a:extLst>
              </p:cNvPr>
              <p:cNvSpPr/>
              <p:nvPr/>
            </p:nvSpPr>
            <p:spPr>
              <a:xfrm rot="5400000">
                <a:off x="2051720" y="414908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弧 65">
                <a:extLst>
                  <a:ext uri="{FF2B5EF4-FFF2-40B4-BE49-F238E27FC236}">
                    <a16:creationId xmlns:a16="http://schemas.microsoft.com/office/drawing/2014/main" id="{7CA76B0D-F644-416C-B1B0-67CBE8DFE685}"/>
                  </a:ext>
                </a:extLst>
              </p:cNvPr>
              <p:cNvSpPr/>
              <p:nvPr/>
            </p:nvSpPr>
            <p:spPr>
              <a:xfrm rot="5400000">
                <a:off x="2051720" y="3789040"/>
                <a:ext cx="720080" cy="1440160"/>
              </a:xfrm>
              <a:prstGeom prst="arc">
                <a:avLst>
                  <a:gd name="adj1" fmla="val 16200000"/>
                  <a:gd name="adj2" fmla="val 529850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650A36E-9818-4752-9259-7CEBA396A5F4}"/>
                  </a:ext>
                </a:extLst>
              </p:cNvPr>
              <p:cNvCxnSpPr>
                <a:stCxn id="63" idx="6"/>
                <a:endCxn id="65" idx="0"/>
              </p:cNvCxnSpPr>
              <p:nvPr/>
            </p:nvCxnSpPr>
            <p:spPr>
              <a:xfrm>
                <a:off x="3131840" y="3789040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2C6AD643-A3C6-4DDC-816B-C3DD499F0129}"/>
                  </a:ext>
                </a:extLst>
              </p:cNvPr>
              <p:cNvCxnSpPr>
                <a:stCxn id="63" idx="2"/>
                <a:endCxn id="65" idx="2"/>
              </p:cNvCxnSpPr>
              <p:nvPr/>
            </p:nvCxnSpPr>
            <p:spPr>
              <a:xfrm>
                <a:off x="1691680" y="3789040"/>
                <a:ext cx="1253" cy="11013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コネクタ: カギ線 61">
              <a:extLst>
                <a:ext uri="{FF2B5EF4-FFF2-40B4-BE49-F238E27FC236}">
                  <a16:creationId xmlns:a16="http://schemas.microsoft.com/office/drawing/2014/main" id="{D4ACD7AB-B1C8-4964-975D-39D096960FEA}"/>
                </a:ext>
              </a:extLst>
            </p:cNvPr>
            <p:cNvCxnSpPr>
              <a:cxnSpLocks/>
              <a:stCxn id="60" idx="2"/>
              <a:endCxn id="63" idx="0"/>
            </p:cNvCxnSpPr>
            <p:nvPr/>
          </p:nvCxnSpPr>
          <p:spPr>
            <a:xfrm rot="16200000" flipH="1">
              <a:off x="4744322" y="1700310"/>
              <a:ext cx="299442" cy="277617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矢印: 左右 35">
            <a:extLst>
              <a:ext uri="{FF2B5EF4-FFF2-40B4-BE49-F238E27FC236}">
                <a16:creationId xmlns:a16="http://schemas.microsoft.com/office/drawing/2014/main" id="{EA186FFE-9D46-4721-AF8A-800C94D45701}"/>
              </a:ext>
            </a:extLst>
          </p:cNvPr>
          <p:cNvSpPr/>
          <p:nvPr/>
        </p:nvSpPr>
        <p:spPr>
          <a:xfrm rot="18525137">
            <a:off x="6707856" y="3388964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矢印: 左右 69">
            <a:extLst>
              <a:ext uri="{FF2B5EF4-FFF2-40B4-BE49-F238E27FC236}">
                <a16:creationId xmlns:a16="http://schemas.microsoft.com/office/drawing/2014/main" id="{6C79A362-5726-443D-98AC-2D45411B2FFC}"/>
              </a:ext>
            </a:extLst>
          </p:cNvPr>
          <p:cNvSpPr/>
          <p:nvPr/>
        </p:nvSpPr>
        <p:spPr>
          <a:xfrm rot="2700000">
            <a:off x="7536532" y="3379441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左右 70">
            <a:extLst>
              <a:ext uri="{FF2B5EF4-FFF2-40B4-BE49-F238E27FC236}">
                <a16:creationId xmlns:a16="http://schemas.microsoft.com/office/drawing/2014/main" id="{31968EFD-8209-4643-BBBE-334776B1816F}"/>
              </a:ext>
            </a:extLst>
          </p:cNvPr>
          <p:cNvSpPr/>
          <p:nvPr/>
        </p:nvSpPr>
        <p:spPr>
          <a:xfrm>
            <a:off x="7117432" y="3750916"/>
            <a:ext cx="512093" cy="21220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E66887-A749-427B-AD89-BAA42F37EC0A}"/>
              </a:ext>
            </a:extLst>
          </p:cNvPr>
          <p:cNvSpPr txBox="1"/>
          <p:nvPr/>
        </p:nvSpPr>
        <p:spPr>
          <a:xfrm>
            <a:off x="539552" y="6206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ローカル型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5DF4479-B49B-4956-B92D-5D4DA7BD7A73}"/>
              </a:ext>
            </a:extLst>
          </p:cNvPr>
          <p:cNvSpPr txBox="1"/>
          <p:nvPr/>
        </p:nvSpPr>
        <p:spPr>
          <a:xfrm>
            <a:off x="2699792" y="6206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クライアント・サーバ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E7767E-16B4-4242-8134-B424ED5F066C}"/>
              </a:ext>
            </a:extLst>
          </p:cNvPr>
          <p:cNvSpPr txBox="1"/>
          <p:nvPr/>
        </p:nvSpPr>
        <p:spPr>
          <a:xfrm>
            <a:off x="6719173" y="6206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分散</a:t>
            </a:r>
            <a:r>
              <a:rPr kumimoji="1" lang="ja-JP" altLang="en-US" sz="2400">
                <a:solidFill>
                  <a:srgbClr val="011893"/>
                </a:solidFill>
              </a:rPr>
              <a:t>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5491D66-B610-471C-925A-50D15D23EA69}"/>
              </a:ext>
            </a:extLst>
          </p:cNvPr>
          <p:cNvSpPr txBox="1"/>
          <p:nvPr/>
        </p:nvSpPr>
        <p:spPr>
          <a:xfrm>
            <a:off x="395536" y="1311151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SCCS, RCS</a:t>
            </a:r>
            <a:r>
              <a:rPr kumimoji="1" lang="ja-JP" altLang="en-US" sz="2400"/>
              <a:t>等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CDC81C6-081D-4A32-BEE0-9CB73808E5D7}"/>
              </a:ext>
            </a:extLst>
          </p:cNvPr>
          <p:cNvSpPr txBox="1"/>
          <p:nvPr/>
        </p:nvSpPr>
        <p:spPr>
          <a:xfrm>
            <a:off x="2926939" y="1311151"/>
            <a:ext cx="2515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CVS, Subversion</a:t>
            </a:r>
            <a:r>
              <a:rPr kumimoji="1" lang="ja-JP" altLang="en-US" sz="2400"/>
              <a:t>等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EA0D071-422C-4F9B-AC88-68EC0A75D725}"/>
              </a:ext>
            </a:extLst>
          </p:cNvPr>
          <p:cNvSpPr txBox="1"/>
          <p:nvPr/>
        </p:nvSpPr>
        <p:spPr>
          <a:xfrm>
            <a:off x="6228184" y="1311151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Mercurial, Git</a:t>
            </a:r>
            <a:r>
              <a:rPr kumimoji="1" lang="ja-JP" altLang="en-US" sz="24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6325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26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106</cp:revision>
  <dcterms:created xsi:type="dcterms:W3CDTF">2019-01-02T05:23:01Z</dcterms:created>
  <dcterms:modified xsi:type="dcterms:W3CDTF">2021-08-20T12:43:38Z</dcterms:modified>
</cp:coreProperties>
</file>