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4"/>
  </p:notesMasterIdLst>
  <p:sldIdLst>
    <p:sldId id="256" r:id="rId2"/>
    <p:sldId id="273" r:id="rId3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1893"/>
    <a:srgbClr val="CCECFF"/>
    <a:srgbClr val="FFFF99"/>
    <a:srgbClr val="CCFFCC"/>
    <a:srgbClr val="FFCCCC"/>
    <a:srgbClr val="FF8AD8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淡色スタイル 1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599" autoAdjust="0"/>
    <p:restoredTop sz="94660"/>
  </p:normalViewPr>
  <p:slideViewPr>
    <p:cSldViewPr>
      <p:cViewPr varScale="1">
        <p:scale>
          <a:sx n="83" d="100"/>
          <a:sy n="83" d="100"/>
        </p:scale>
        <p:origin x="852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D1B20-A248-FB47-8240-73C0C5F47C9D}" type="datetimeFigureOut">
              <a:t>2021/9/21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FA746F-AF1F-C048-A2ED-B38EF01E9631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597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円/楕円 3">
            <a:extLst>
              <a:ext uri="{FF2B5EF4-FFF2-40B4-BE49-F238E27FC236}">
                <a16:creationId xmlns:a16="http://schemas.microsoft.com/office/drawing/2014/main" id="{40BD511A-FE9E-B641-A323-1F2451D0C873}"/>
              </a:ext>
            </a:extLst>
          </p:cNvPr>
          <p:cNvSpPr/>
          <p:nvPr userDrawn="1"/>
        </p:nvSpPr>
        <p:spPr>
          <a:xfrm>
            <a:off x="8651631" y="6350558"/>
            <a:ext cx="411982" cy="411982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>
              <a:latin typeface="+mj-ea"/>
              <a:ea typeface="+mj-ea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0A01A1C-B0C5-904D-963A-785848775F4A}"/>
              </a:ext>
            </a:extLst>
          </p:cNvPr>
          <p:cNvSpPr txBox="1"/>
          <p:nvPr userDrawn="1"/>
        </p:nvSpPr>
        <p:spPr>
          <a:xfrm>
            <a:off x="8661679" y="6400799"/>
            <a:ext cx="4010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E8E17320-8F29-C346-80F3-7693511BE498}" type="slidenum">
              <a:rPr kumimoji="1" lang="ja-JP" altLang="en-US" sz="1400"/>
              <a:pPr algn="ctr"/>
              <a:t>‹#›</a:t>
            </a:fld>
            <a:endParaRPr kumimoji="1" lang="ja-JP" altLang="en-US" sz="1400"/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1977278B-6103-7448-8885-11FCA29D84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190133"/>
            <a:ext cx="9144000" cy="7540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000">
                <a:ln>
                  <a:solidFill>
                    <a:srgbClr val="011893"/>
                  </a:solidFill>
                </a:ln>
              </a:defRPr>
            </a:lvl1pPr>
          </a:lstStyle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4781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9306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kumimoji="1" sz="26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44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28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6C4099E-EB60-DC4F-967D-225ED88E614D}"/>
              </a:ext>
            </a:extLst>
          </p:cNvPr>
          <p:cNvSpPr txBox="1"/>
          <p:nvPr/>
        </p:nvSpPr>
        <p:spPr>
          <a:xfrm>
            <a:off x="107504" y="1268760"/>
            <a:ext cx="88924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4000" dirty="0">
                <a:solidFill>
                  <a:srgbClr val="011893"/>
                </a:solidFill>
              </a:rPr>
              <a:t>バージョン管理とは</a:t>
            </a:r>
            <a:endParaRPr lang="en-US" altLang="ja-JP" sz="4000" dirty="0">
              <a:solidFill>
                <a:srgbClr val="011893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F6FF3F0-B80E-4A32-A410-E1A4C3A7A116}"/>
              </a:ext>
            </a:extLst>
          </p:cNvPr>
          <p:cNvSpPr txBox="1"/>
          <p:nvPr/>
        </p:nvSpPr>
        <p:spPr>
          <a:xfrm>
            <a:off x="3704546" y="5314568"/>
            <a:ext cx="54168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慶應義塾大学理工学部物理情報工学科</a:t>
            </a:r>
            <a:endParaRPr lang="en-US" altLang="ja-JP" sz="24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4A82E08-1852-476D-B582-C7C001BDD60A}"/>
              </a:ext>
            </a:extLst>
          </p:cNvPr>
          <p:cNvSpPr txBox="1"/>
          <p:nvPr/>
        </p:nvSpPr>
        <p:spPr>
          <a:xfrm>
            <a:off x="8249826" y="573325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渡辺</a:t>
            </a:r>
            <a:endParaRPr lang="en-US" altLang="ja-JP" sz="24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8784A41-7BD6-4EEF-8757-F034BFDF9755}"/>
              </a:ext>
            </a:extLst>
          </p:cNvPr>
          <p:cNvSpPr txBox="1"/>
          <p:nvPr/>
        </p:nvSpPr>
        <p:spPr>
          <a:xfrm>
            <a:off x="107504" y="116632"/>
            <a:ext cx="51090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物理情報工学ソフトウェア開発演習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4079533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A270B83B-447B-445C-9E88-EAA2902563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まとめ</a:t>
            </a:r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D019CF5E-6A8E-48FB-AFEE-8C575F13D3BA}"/>
              </a:ext>
            </a:extLst>
          </p:cNvPr>
          <p:cNvSpPr txBox="1"/>
          <p:nvPr/>
        </p:nvSpPr>
        <p:spPr>
          <a:xfrm>
            <a:off x="179512" y="1157843"/>
            <a:ext cx="83920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/>
              <a:t>研究発表は「自分の貢献」を明確に伝える場</a:t>
            </a:r>
            <a:endParaRPr kumimoji="1" lang="ja-JP" altLang="en-US" sz="320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58075DB-F329-4F30-BB7C-3E11FDC8ACEA}"/>
              </a:ext>
            </a:extLst>
          </p:cNvPr>
          <p:cNvSpPr txBox="1"/>
          <p:nvPr/>
        </p:nvSpPr>
        <p:spPr>
          <a:xfrm>
            <a:off x="683568" y="1805915"/>
            <a:ext cx="80842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背景、先行研究をちゃんと把握する</a:t>
            </a:r>
            <a:endParaRPr kumimoji="1" lang="en-US" altLang="ja-JP" sz="2400"/>
          </a:p>
          <a:p>
            <a:r>
              <a:rPr lang="en-US" altLang="ja-JP" sz="2400"/>
              <a:t>(</a:t>
            </a:r>
            <a:r>
              <a:rPr lang="ja-JP" altLang="en-US" sz="2400"/>
              <a:t>自身の結果も含めた</a:t>
            </a:r>
            <a:r>
              <a:rPr lang="en-US" altLang="ja-JP" sz="2400"/>
              <a:t>)</a:t>
            </a:r>
            <a:r>
              <a:rPr lang="ja-JP" altLang="en-US" sz="2400"/>
              <a:t>研究のこれまで、これからを語る</a:t>
            </a:r>
            <a:endParaRPr kumimoji="1" lang="ja-JP" altLang="en-US" sz="240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C61B6E8-A169-45C8-9535-ABC4CF190D35}"/>
              </a:ext>
            </a:extLst>
          </p:cNvPr>
          <p:cNvSpPr txBox="1"/>
          <p:nvPr/>
        </p:nvSpPr>
        <p:spPr>
          <a:xfrm>
            <a:off x="179512" y="2924944"/>
            <a:ext cx="55194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/>
              <a:t>ひとりよがりな発表を避ける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A361F99-D316-4E8C-9A23-6F390B959E5F}"/>
              </a:ext>
            </a:extLst>
          </p:cNvPr>
          <p:cNvSpPr txBox="1"/>
          <p:nvPr/>
        </p:nvSpPr>
        <p:spPr>
          <a:xfrm>
            <a:off x="683568" y="3645024"/>
            <a:ext cx="66479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その用語の意味は聴衆と共有しているか？</a:t>
            </a:r>
            <a:endParaRPr lang="en-US" altLang="ja-JP" sz="2400"/>
          </a:p>
          <a:p>
            <a:r>
              <a:rPr kumimoji="1" lang="ja-JP" altLang="en-US" sz="2400"/>
              <a:t>研究室内だけで伝わる話し方をしていないか？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182E29C-4C23-4AB8-95F9-FBCAFBCB43EB}"/>
              </a:ext>
            </a:extLst>
          </p:cNvPr>
          <p:cNvSpPr txBox="1"/>
          <p:nvPr/>
        </p:nvSpPr>
        <p:spPr>
          <a:xfrm>
            <a:off x="179512" y="4797152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/>
              <a:t>とにかく練習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139E4691-9818-4A0D-B263-AD659252F72F}"/>
              </a:ext>
            </a:extLst>
          </p:cNvPr>
          <p:cNvSpPr txBox="1"/>
          <p:nvPr/>
        </p:nvSpPr>
        <p:spPr>
          <a:xfrm>
            <a:off x="755576" y="5445224"/>
            <a:ext cx="63754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時間を測って練習しないと</a:t>
            </a:r>
            <a:r>
              <a:rPr kumimoji="1" lang="en-US" altLang="ja-JP" sz="2400">
                <a:solidFill>
                  <a:srgbClr val="FF0000"/>
                </a:solidFill>
              </a:rPr>
              <a:t>10</a:t>
            </a:r>
            <a:r>
              <a:rPr kumimoji="1" lang="ja-JP" altLang="en-US" sz="2400">
                <a:solidFill>
                  <a:srgbClr val="FF0000"/>
                </a:solidFill>
              </a:rPr>
              <a:t>分発表は不可能</a:t>
            </a:r>
            <a:endParaRPr kumimoji="1" lang="en-US" altLang="ja-JP" sz="2400">
              <a:solidFill>
                <a:srgbClr val="FF0000"/>
              </a:solidFill>
            </a:endParaRPr>
          </a:p>
          <a:p>
            <a:r>
              <a:rPr kumimoji="1" lang="ja-JP" altLang="en-US" sz="2400"/>
              <a:t>発表しやすいスライドを作る</a:t>
            </a:r>
            <a:endParaRPr kumimoji="1" lang="en-US" altLang="ja-JP" sz="2400"/>
          </a:p>
        </p:txBody>
      </p:sp>
      <p:pic>
        <p:nvPicPr>
          <p:cNvPr id="4098" name="Picture 2" descr="ボイストレーニングのイラスト（大人）">
            <a:extLst>
              <a:ext uri="{FF2B5EF4-FFF2-40B4-BE49-F238E27FC236}">
                <a16:creationId xmlns:a16="http://schemas.microsoft.com/office/drawing/2014/main" id="{4700633C-71F8-41B0-AC4C-642EA4C369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4797152"/>
            <a:ext cx="1750830" cy="1606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6048799"/>
      </p:ext>
    </p:extLst>
  </p:cSld>
  <p:clrMapOvr>
    <a:masterClrMapping/>
  </p:clrMapOvr>
</p:sld>
</file>

<file path=ppt/theme/theme1.xml><?xml version="1.0" encoding="utf-8"?>
<a:theme xmlns:a="http://schemas.openxmlformats.org/drawingml/2006/main" name="パーセル">
  <a:themeElements>
    <a:clrScheme name="パーセル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日常使う用">
      <a:majorFont>
        <a:latin typeface="Arial"/>
        <a:ea typeface="HGｺﾞｼｯｸE"/>
        <a:cs typeface=""/>
      </a:majorFont>
      <a:minorFont>
        <a:latin typeface="Arial"/>
        <a:ea typeface="HGｺﾞｼｯｸE"/>
        <a:cs typeface=""/>
      </a:minorFont>
    </a:fontScheme>
    <a:fmtScheme name="パーセル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>
    <a:spDef>
      <a:spPr>
        <a:solidFill>
          <a:srgbClr val="FF0000"/>
        </a:solidFill>
        <a:ln>
          <a:solidFill>
            <a:schemeClr val="tx1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{11DA09EC-ABC8-2D40-8DBB-00E840906C4E}tf10001120</Template>
  <TotalTime>5894</TotalTime>
  <Words>102</Words>
  <Application>Microsoft Office PowerPoint</Application>
  <PresentationFormat>画面に合わせる (4:3)</PresentationFormat>
  <Paragraphs>14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HGｺﾞｼｯｸE</vt:lpstr>
      <vt:lpstr>游ゴシック</vt:lpstr>
      <vt:lpstr>Arial</vt:lpstr>
      <vt:lpstr>パーセル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watanabe</dc:creator>
  <cp:lastModifiedBy>渡辺 宙志</cp:lastModifiedBy>
  <cp:revision>1250</cp:revision>
  <dcterms:created xsi:type="dcterms:W3CDTF">2019-01-02T05:23:01Z</dcterms:created>
  <dcterms:modified xsi:type="dcterms:W3CDTF">2021-09-21T05:46:53Z</dcterms:modified>
</cp:coreProperties>
</file>