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master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C741C77-92ED-457D-AE90-D688CDB2109E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B2E47C7-E626-4007-9C5C-F9F1A57EC86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1E8FAF8-2F90-4859-B26E-4C72012F6F4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2F5E128F-0804-4AA8-B395-551D6421875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505DF9D4-6C06-41E1-9F25-691656D56FAB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A29EAD-3F77-446F-B8DA-C039994B0142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D673CDA3-FDBF-4186-80B8-21A3B9650632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0A0B5E5-34A5-410E-A37A-77B828E4CBCA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A9C76D4D-D51A-4425-B4BB-D359EF5D4D0E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7374D4E-A4AA-4737-BA31-328DB059C701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AA6AB33C-E3E2-4AB6-9A19-10AAF526EA8E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15DA0A2-96B7-44A7-A9DC-D51ABBF3DCFC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371D1F8-A4DB-48EF-85CE-F1E0EC711A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761A80A4-2815-41BF-873F-10B55CA98CD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E1774E19-2896-425E-BD2F-BAC1192AD1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F53FEAE4-FA0F-402E-8162-D3B24845AB4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5BFB89F-83A1-4BA0-9108-4C1D4BE36629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25B94D1F-FCC7-4A87-892E-675F3B1CDB1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F3348A8F-0744-492A-9A49-7F4E6211B4C1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75DBC6CB-C5EC-43F8-91DF-4A0249152F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2FC8A9C1-54E6-44A4-A49E-52A243A72F3A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2F2C6E16-348D-4971-A57A-519211C97D1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98EC409-52B7-4C49-9376-A245D3495454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6381E4-BE6C-4DA2-A045-69532EF20683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BC19037-6037-4D7F-92EF-E2EA2428430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44A0A0B-48A2-4610-8BCC-C9677EA7E16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525BC308-3107-4207-8938-95D230B45BF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0FF92BE9-210C-40A5-9008-28B5DFED69B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13400A5-4726-4E01-BB66-8DC9CC59A73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CAAE702D-DB47-4B7A-834F-BA83668D8078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761D690-01A9-4DBD-8716-13CEBBE3C62C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1 つの角を切り取り 1 つの角を丸める 68">
            <a:extLst>
              <a:ext uri="{FF2B5EF4-FFF2-40B4-BE49-F238E27FC236}">
                <a16:creationId xmlns:a16="http://schemas.microsoft.com/office/drawing/2014/main" id="{B535F5CB-8452-466C-84F4-B13CDB5BF494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B0E61AA-1686-4652-9339-7BCA1F7F2013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CA5ACD4-81DD-4E67-AEDE-08CC82C9AE0D}"/>
              </a:ext>
            </a:extLst>
          </p:cNvPr>
          <p:cNvGrpSpPr/>
          <p:nvPr/>
        </p:nvGrpSpPr>
        <p:grpSpPr>
          <a:xfrm>
            <a:off x="2195736" y="3717032"/>
            <a:ext cx="520027" cy="381810"/>
            <a:chOff x="3851921" y="4183689"/>
            <a:chExt cx="2880319" cy="211476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1C39E1-808F-40B0-8052-74EC6CBEB1D1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6B56E59-A30B-40CF-81FA-A73DDA93EA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4CAA06B7-0BE4-4249-B28D-8F42C139DE7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16988C7F-8522-4E90-92D9-301777F37E7A}"/>
              </a:ext>
            </a:extLst>
          </p:cNvPr>
          <p:cNvSpPr/>
          <p:nvPr/>
        </p:nvSpPr>
        <p:spPr>
          <a:xfrm rot="10800000" flipH="1">
            <a:off x="3314274" y="3769246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8" name="直角三角形 87">
            <a:extLst>
              <a:ext uri="{FF2B5EF4-FFF2-40B4-BE49-F238E27FC236}">
                <a16:creationId xmlns:a16="http://schemas.microsoft.com/office/drawing/2014/main" id="{63F41CEA-0EF4-448A-9CAC-45AABA4E1FC5}"/>
              </a:ext>
            </a:extLst>
          </p:cNvPr>
          <p:cNvSpPr/>
          <p:nvPr/>
        </p:nvSpPr>
        <p:spPr>
          <a:xfrm rot="10800000">
            <a:off x="4427984" y="3769246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C607ACA-FBA4-45E2-8B8C-3642EED974FF}"/>
              </a:ext>
            </a:extLst>
          </p:cNvPr>
          <p:cNvSpPr/>
          <p:nvPr/>
        </p:nvSpPr>
        <p:spPr>
          <a:xfrm>
            <a:off x="5364088" y="3769246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1852DAE-5E15-47C0-A739-5D4746ACF898}"/>
              </a:ext>
            </a:extLst>
          </p:cNvPr>
          <p:cNvSpPr txBox="1"/>
          <p:nvPr/>
        </p:nvSpPr>
        <p:spPr>
          <a:xfrm>
            <a:off x="2843808" y="3645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EEC7B-C1F9-4C52-A02B-B9B0D82E5E06}"/>
              </a:ext>
            </a:extLst>
          </p:cNvPr>
          <p:cNvSpPr txBox="1"/>
          <p:nvPr/>
        </p:nvSpPr>
        <p:spPr>
          <a:xfrm>
            <a:off x="3703742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E9E093-F924-4ADF-8FFA-6E73F4F74E13}"/>
              </a:ext>
            </a:extLst>
          </p:cNvPr>
          <p:cNvSpPr txBox="1"/>
          <p:nvPr/>
        </p:nvSpPr>
        <p:spPr>
          <a:xfrm>
            <a:off x="4932040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6FA105-CE44-423D-A0B2-0CE748F4DB57}"/>
              </a:ext>
            </a:extLst>
          </p:cNvPr>
          <p:cNvSpPr txBox="1"/>
          <p:nvPr/>
        </p:nvSpPr>
        <p:spPr>
          <a:xfrm>
            <a:off x="6084168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09E6BE9-A70D-4E4B-A8D6-52B2C0A133A4}"/>
              </a:ext>
            </a:extLst>
          </p:cNvPr>
          <p:cNvGrpSpPr/>
          <p:nvPr/>
        </p:nvGrpSpPr>
        <p:grpSpPr>
          <a:xfrm>
            <a:off x="6516216" y="3429000"/>
            <a:ext cx="520027" cy="648072"/>
            <a:chOff x="3851920" y="2708920"/>
            <a:chExt cx="2880320" cy="3589532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54BD5DEA-8521-428D-8AE8-1DF77C17FF9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34A13EFB-064A-4425-8A26-F967B91E91E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53C1DFFD-B35B-4899-921E-FAA86033461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F9B6DED8-0898-427F-ACFA-DB131B7CC2F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4C52769-3E7B-4614-BA88-00B4808CBEB7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032F731-C83D-4B62-A8F5-D3B7F12438C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楕円 100">
            <a:extLst>
              <a:ext uri="{FF2B5EF4-FFF2-40B4-BE49-F238E27FC236}">
                <a16:creationId xmlns:a16="http://schemas.microsoft.com/office/drawing/2014/main" id="{98E742CF-F25A-4911-975B-B1E78785F42F}"/>
              </a:ext>
            </a:extLst>
          </p:cNvPr>
          <p:cNvSpPr/>
          <p:nvPr/>
        </p:nvSpPr>
        <p:spPr>
          <a:xfrm>
            <a:off x="226774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8B349F2-181B-4531-A4EE-F133B0D592AE}"/>
              </a:ext>
            </a:extLst>
          </p:cNvPr>
          <p:cNvCxnSpPr>
            <a:cxnSpLocks/>
          </p:cNvCxnSpPr>
          <p:nvPr/>
        </p:nvCxnSpPr>
        <p:spPr>
          <a:xfrm>
            <a:off x="255577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4">
            <a:extLst>
              <a:ext uri="{FF2B5EF4-FFF2-40B4-BE49-F238E27FC236}">
                <a16:creationId xmlns:a16="http://schemas.microsoft.com/office/drawing/2014/main" id="{96010298-2C13-4462-B8E4-01171B3AD015}"/>
              </a:ext>
            </a:extLst>
          </p:cNvPr>
          <p:cNvSpPr/>
          <p:nvPr/>
        </p:nvSpPr>
        <p:spPr>
          <a:xfrm>
            <a:off x="370790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4D99C99-3FCF-49BA-928D-5B2F2C4AB535}"/>
              </a:ext>
            </a:extLst>
          </p:cNvPr>
          <p:cNvCxnSpPr>
            <a:cxnSpLocks/>
          </p:cNvCxnSpPr>
          <p:nvPr/>
        </p:nvCxnSpPr>
        <p:spPr>
          <a:xfrm>
            <a:off x="399593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4">
            <a:extLst>
              <a:ext uri="{FF2B5EF4-FFF2-40B4-BE49-F238E27FC236}">
                <a16:creationId xmlns:a16="http://schemas.microsoft.com/office/drawing/2014/main" id="{7B6830E8-EF1E-4B78-94C0-B0552366D08D}"/>
              </a:ext>
            </a:extLst>
          </p:cNvPr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898822A-D6AB-4C51-9C8F-DF8C1DD7BF53}"/>
              </a:ext>
            </a:extLst>
          </p:cNvPr>
          <p:cNvCxnSpPr>
            <a:cxnSpLocks/>
          </p:cNvCxnSpPr>
          <p:nvPr/>
        </p:nvCxnSpPr>
        <p:spPr>
          <a:xfrm>
            <a:off x="543609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4">
            <a:extLst>
              <a:ext uri="{FF2B5EF4-FFF2-40B4-BE49-F238E27FC236}">
                <a16:creationId xmlns:a16="http://schemas.microsoft.com/office/drawing/2014/main" id="{AA91144A-839C-4F08-B2BB-7A99F9103875}"/>
              </a:ext>
            </a:extLst>
          </p:cNvPr>
          <p:cNvSpPr/>
          <p:nvPr/>
        </p:nvSpPr>
        <p:spPr>
          <a:xfrm>
            <a:off x="658822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1 つの角を切り取り 1 つの角を丸める 107">
            <a:extLst>
              <a:ext uri="{FF2B5EF4-FFF2-40B4-BE49-F238E27FC236}">
                <a16:creationId xmlns:a16="http://schemas.microsoft.com/office/drawing/2014/main" id="{84947633-1F6C-43D6-B83C-0B125186B5AC}"/>
              </a:ext>
            </a:extLst>
          </p:cNvPr>
          <p:cNvSpPr/>
          <p:nvPr/>
        </p:nvSpPr>
        <p:spPr>
          <a:xfrm>
            <a:off x="6156176" y="45811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F2E83B2-C8FF-4A0B-9181-B2C4833B53DC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6732240" y="49194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四角形: 1 つの角を切り取り 1 つの角を丸める 109">
            <a:extLst>
              <a:ext uri="{FF2B5EF4-FFF2-40B4-BE49-F238E27FC236}">
                <a16:creationId xmlns:a16="http://schemas.microsoft.com/office/drawing/2014/main" id="{9D01EE7D-E49B-4E8E-B85A-ABEE8BED7725}"/>
              </a:ext>
            </a:extLst>
          </p:cNvPr>
          <p:cNvSpPr/>
          <p:nvPr/>
        </p:nvSpPr>
        <p:spPr>
          <a:xfrm>
            <a:off x="6156176" y="59492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426807A-6B51-4052-AB21-87F6FEEC944D}"/>
              </a:ext>
            </a:extLst>
          </p:cNvPr>
          <p:cNvCxnSpPr>
            <a:cxnSpLocks/>
            <a:stCxn id="110" idx="3"/>
            <a:endCxn id="107" idx="4"/>
          </p:cNvCxnSpPr>
          <p:nvPr/>
        </p:nvCxnSpPr>
        <p:spPr>
          <a:xfrm flipV="1">
            <a:off x="6732240" y="558924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A13772-704F-4490-827C-9F85740CE36D}"/>
              </a:ext>
            </a:extLst>
          </p:cNvPr>
          <p:cNvSpPr txBox="1"/>
          <p:nvPr/>
        </p:nvSpPr>
        <p:spPr>
          <a:xfrm>
            <a:off x="1403648" y="2852936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4FDC8C7-0DA9-4874-8BF5-D7BA8D5202F2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58344069-379A-4ED5-80D1-8B516491158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A59EEAF-7B45-4AF3-BB5E-9E815621FE39}"/>
              </a:ext>
            </a:extLst>
          </p:cNvPr>
          <p:cNvSpPr/>
          <p:nvPr/>
        </p:nvSpPr>
        <p:spPr>
          <a:xfrm>
            <a:off x="4788024" y="45811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730F0CA-156E-4153-92E5-C74BDE44966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724128" y="47611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矢印: 下 118">
            <a:extLst>
              <a:ext uri="{FF2B5EF4-FFF2-40B4-BE49-F238E27FC236}">
                <a16:creationId xmlns:a16="http://schemas.microsoft.com/office/drawing/2014/main" id="{C704EFE6-0088-45ED-BD27-9E7FFCE08317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73377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93FEA4-9D68-47C4-9AB6-240D3D12B6E9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DE29B8A-851C-4C76-9970-4A047CBE5EB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43D31F8F-89FD-4ED0-B28F-ED87C9A7E0F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6881FBB-D7A3-484E-A234-214CCDFFD150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98CA72F-5637-4974-A6B6-5BFDE3D7028A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C0988-6C93-43FA-916C-581C07404237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0900E51-310F-4760-8B2D-D2A296806240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1D28C2-D614-49A5-8B62-E0BF5C92C10C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5BAB1C5-FA57-43D9-9378-37E267364B20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E50EE0-E714-432A-8EFA-AB0973CB69CB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E07A61C8-F198-45DB-B9C0-15C2C9DDC3A8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492B5AE-B720-4AD5-AE7A-64053EA6C089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0B6CE4-9BCD-43A8-A68D-87FFBC3047D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125D74A-EE57-4A8E-9F4A-2470E82EFAA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6D63D0EC-8996-48CD-9F25-560555A7FDB1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4B6AE522-E4D3-43EB-A143-F6F68E0B29D5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FA810A-788E-435F-8657-79597C6DF6A7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D717F7-46B3-4235-A1A5-9FC0F680B3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272EED6-3FFA-4F86-92FB-144646B600B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4852648-E0B3-4F01-99EE-61893BBF6AE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F858C36-580B-4FDF-A7B5-6CA6082F33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3F6B1164-B589-4CFF-AB8F-128CD0E31E7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679C0FF-AA21-4907-8C99-046CBD550EE0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3C838F-E947-4916-9B5F-BE891A1D955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E4B59252-551D-44F4-B4C5-18C3DC70312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D8C385E-5816-45AF-B4F7-DCBC9B6F78D6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1D2F44B6-FEAC-4014-8FB6-474FE8609E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1FBD71B1-91EE-4394-9A32-93F6B9F840FC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E7D889B-D2AF-43AD-A90D-BCE2770A6FE6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58AC640-C8F6-4D45-816C-A15F05B3DADA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F000666-45AD-43F1-909D-12D453E1CCFF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253DBBD1-BD10-4E58-94C8-68A94272207D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811B02-20FD-4C05-A79C-29C4C787BBF4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522E6DF-7336-45BC-AD0E-674583539C1B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66ABB32-EE0B-4995-AF26-EC2A770AD68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48E9AF1-F41C-4390-8F99-54418470D619}"/>
              </a:ext>
            </a:extLst>
          </p:cNvPr>
          <p:cNvGrpSpPr/>
          <p:nvPr/>
        </p:nvGrpSpPr>
        <p:grpSpPr>
          <a:xfrm>
            <a:off x="2158560" y="4703374"/>
            <a:ext cx="520027" cy="381810"/>
            <a:chOff x="3851921" y="4183689"/>
            <a:chExt cx="2880319" cy="211476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07B594-0D60-4C0E-9921-BD5211AE2C8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A75B4A26-C5A6-45A9-A70F-D2394E445997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85CE8AC-7BC7-4B77-A843-9DABAB26FA2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950DAEBC-18E5-49FB-91D2-2F23CCB22C42}"/>
              </a:ext>
            </a:extLst>
          </p:cNvPr>
          <p:cNvSpPr/>
          <p:nvPr/>
        </p:nvSpPr>
        <p:spPr>
          <a:xfrm>
            <a:off x="226774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B871AC4-84F4-430F-B266-14A3715904BA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2513595" y="4250915"/>
            <a:ext cx="1236490" cy="7827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29A0E738-5FC1-4424-8AA4-BE6ADC9343FD}"/>
              </a:ext>
            </a:extLst>
          </p:cNvPr>
          <p:cNvSpPr/>
          <p:nvPr/>
        </p:nvSpPr>
        <p:spPr>
          <a:xfrm>
            <a:off x="370790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93FF17-691F-4898-925F-4AD68104A76C}"/>
              </a:ext>
            </a:extLst>
          </p:cNvPr>
          <p:cNvCxnSpPr>
            <a:cxnSpLocks/>
          </p:cNvCxnSpPr>
          <p:nvPr/>
        </p:nvCxnSpPr>
        <p:spPr>
          <a:xfrm>
            <a:off x="399593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5CC7C6FC-4388-4A8F-8F20-1DA1FD0306FB}"/>
              </a:ext>
            </a:extLst>
          </p:cNvPr>
          <p:cNvSpPr/>
          <p:nvPr/>
        </p:nvSpPr>
        <p:spPr>
          <a:xfrm>
            <a:off x="514806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F79B5A8-4187-4EF6-A412-E2984DF68F7A}"/>
              </a:ext>
            </a:extLst>
          </p:cNvPr>
          <p:cNvCxnSpPr>
            <a:cxnSpLocks/>
          </p:cNvCxnSpPr>
          <p:nvPr/>
        </p:nvCxnSpPr>
        <p:spPr>
          <a:xfrm>
            <a:off x="543609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">
            <a:extLst>
              <a:ext uri="{FF2B5EF4-FFF2-40B4-BE49-F238E27FC236}">
                <a16:creationId xmlns:a16="http://schemas.microsoft.com/office/drawing/2014/main" id="{DF3B1CC5-F8AD-43AF-87CC-6B0FAEA3813D}"/>
              </a:ext>
            </a:extLst>
          </p:cNvPr>
          <p:cNvSpPr/>
          <p:nvPr/>
        </p:nvSpPr>
        <p:spPr>
          <a:xfrm>
            <a:off x="658822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7BB0954-E0D2-4152-AD49-C94CCB5DA11D}"/>
              </a:ext>
            </a:extLst>
          </p:cNvPr>
          <p:cNvGrpSpPr/>
          <p:nvPr/>
        </p:nvGrpSpPr>
        <p:grpSpPr>
          <a:xfrm>
            <a:off x="3563888" y="5689782"/>
            <a:ext cx="520027" cy="381810"/>
            <a:chOff x="3851921" y="4183689"/>
            <a:chExt cx="2880319" cy="2114763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D82736F-1AE8-4ADC-B765-B415C39BA26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619C212A-BBBC-4088-BA10-69609E84DD32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37755753-EA0C-46CE-B0E4-165F7EE8C50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64BC702A-5996-4EFF-9077-8A7AF76AA58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6BFD13B-C8D0-4DC1-B18B-8B02AE5A296A}"/>
              </a:ext>
            </a:extLst>
          </p:cNvPr>
          <p:cNvGrpSpPr/>
          <p:nvPr/>
        </p:nvGrpSpPr>
        <p:grpSpPr>
          <a:xfrm>
            <a:off x="5076056" y="5689782"/>
            <a:ext cx="520027" cy="381810"/>
            <a:chOff x="3851921" y="4183689"/>
            <a:chExt cx="2880319" cy="211476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18C9DFA-3323-4B27-8986-AD41FBB739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C1CEEE63-F461-4E16-B1AC-DE6EADFAEFDD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55BC1C01-3CE1-4857-A86A-E218DAC51EC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0C746A65-8EF0-425D-806B-6573EAA5E24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B0406B1B-120D-4DE2-AE1E-B7413BFE13E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E56AC94-8C6C-4EF0-89B4-F35882696A2C}"/>
              </a:ext>
            </a:extLst>
          </p:cNvPr>
          <p:cNvGrpSpPr/>
          <p:nvPr/>
        </p:nvGrpSpPr>
        <p:grpSpPr>
          <a:xfrm>
            <a:off x="6481384" y="5423520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D0E7D99-6901-41ED-963E-4F8402B10B8B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8668E8-D177-49C0-89B5-42227CF6414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5B5FE06D-5D39-4498-806F-913202E5AAC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7AB3E51F-2D3D-453F-9CF6-24E58BF179A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721964AF-78E9-45E0-9751-D38C6B95826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5B1DDE8-16E3-477D-831E-053D3A2A2DD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859C7FF9-7807-4790-BA24-ADD0373B71D8}"/>
              </a:ext>
            </a:extLst>
          </p:cNvPr>
          <p:cNvSpPr/>
          <p:nvPr/>
        </p:nvSpPr>
        <p:spPr>
          <a:xfrm>
            <a:off x="687625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107A4FF-F485-40C8-B821-7D6D6B4A566D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7452320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1 つの角を切り取り 1 つの角を丸める 67">
            <a:extLst>
              <a:ext uri="{FF2B5EF4-FFF2-40B4-BE49-F238E27FC236}">
                <a16:creationId xmlns:a16="http://schemas.microsoft.com/office/drawing/2014/main" id="{72840773-AE89-48E0-9A6A-665AAE0A19E3}"/>
              </a:ext>
            </a:extLst>
          </p:cNvPr>
          <p:cNvSpPr/>
          <p:nvPr/>
        </p:nvSpPr>
        <p:spPr>
          <a:xfrm>
            <a:off x="7452320" y="496974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58E9517-065E-4ADD-ADAC-5EA51806139A}"/>
              </a:ext>
            </a:extLst>
          </p:cNvPr>
          <p:cNvCxnSpPr>
            <a:cxnSpLocks/>
            <a:stCxn id="68" idx="2"/>
            <a:endCxn id="47" idx="6"/>
          </p:cNvCxnSpPr>
          <p:nvPr/>
        </p:nvCxnSpPr>
        <p:spPr>
          <a:xfrm flipH="1" flipV="1">
            <a:off x="6876256" y="5135488"/>
            <a:ext cx="576064" cy="3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6C81D40-E45C-4BD4-B115-51DF0AAA5E81}"/>
              </a:ext>
            </a:extLst>
          </p:cNvPr>
          <p:cNvSpPr/>
          <p:nvPr/>
        </p:nvSpPr>
        <p:spPr>
          <a:xfrm>
            <a:off x="5508104" y="328498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0122219-BF61-40BB-A21D-719A99E6C8C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444208" y="346500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263B1C1-DADD-47B2-BA0B-ACFD5C0859E1}"/>
              </a:ext>
            </a:extLst>
          </p:cNvPr>
          <p:cNvCxnSpPr>
            <a:cxnSpLocks/>
            <a:stCxn id="41" idx="6"/>
            <a:endCxn id="78" idx="2"/>
          </p:cNvCxnSpPr>
          <p:nvPr/>
        </p:nvCxnSpPr>
        <p:spPr>
          <a:xfrm>
            <a:off x="2555776" y="4149080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C05E8D3-876B-4FA6-9A7D-7862EBED66D9}"/>
              </a:ext>
            </a:extLst>
          </p:cNvPr>
          <p:cNvCxnSpPr>
            <a:cxnSpLocks/>
            <a:stCxn id="47" idx="7"/>
            <a:endCxn id="78" idx="3"/>
          </p:cNvCxnSpPr>
          <p:nvPr/>
        </p:nvCxnSpPr>
        <p:spPr>
          <a:xfrm flipV="1">
            <a:off x="6834075" y="4250915"/>
            <a:ext cx="516410" cy="78273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D781491-49BF-4C01-81A8-91BA47451FEC}"/>
              </a:ext>
            </a:extLst>
          </p:cNvPr>
          <p:cNvSpPr/>
          <p:nvPr/>
        </p:nvSpPr>
        <p:spPr>
          <a:xfrm>
            <a:off x="7308304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BA6BA05-5B27-4BBF-A2A3-540C8431AB02}"/>
              </a:ext>
            </a:extLst>
          </p:cNvPr>
          <p:cNvGrpSpPr/>
          <p:nvPr/>
        </p:nvGrpSpPr>
        <p:grpSpPr>
          <a:xfrm>
            <a:off x="4716016" y="3356992"/>
            <a:ext cx="520027" cy="521874"/>
            <a:chOff x="3851920" y="2708920"/>
            <a:chExt cx="2880320" cy="2890548"/>
          </a:xfrm>
        </p:grpSpPr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006D6E28-CA3D-49EE-AA88-19EBE46718E1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A2753528-05D6-4AD3-9E18-0A6C2A4F8DA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4B4ABA7-30C3-49AC-B93C-FCC020DBBC5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DB069E7-D449-46BC-AC82-92AE59F2E731}"/>
              </a:ext>
            </a:extLst>
          </p:cNvPr>
          <p:cNvSpPr txBox="1"/>
          <p:nvPr/>
        </p:nvSpPr>
        <p:spPr>
          <a:xfrm>
            <a:off x="4283968" y="33569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E4466DA-8A9E-44AA-AD5B-8384A8716851}"/>
              </a:ext>
            </a:extLst>
          </p:cNvPr>
          <p:cNvGrpSpPr/>
          <p:nvPr/>
        </p:nvGrpSpPr>
        <p:grpSpPr>
          <a:xfrm>
            <a:off x="7740352" y="3789040"/>
            <a:ext cx="520027" cy="648072"/>
            <a:chOff x="3851920" y="2708920"/>
            <a:chExt cx="2880320" cy="35895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FF321C6-9A30-4E91-A6D2-043DD220FA8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6847C27F-CF50-44E1-BEE2-C61315C7682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41543E01-DEFC-48A5-821B-B00764D53B9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6FC3CF7-FC71-45F7-8B8B-6159FD7803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43C7151E-9D16-402F-8DB6-1DE6DE51A1A8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4FBE180-DD00-4729-9F58-BF5A1BB78C28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C57DE1-3F0C-4513-9406-4863045C3AA7}"/>
              </a:ext>
            </a:extLst>
          </p:cNvPr>
          <p:cNvSpPr txBox="1"/>
          <p:nvPr/>
        </p:nvSpPr>
        <p:spPr>
          <a:xfrm>
            <a:off x="611560" y="2780928"/>
            <a:ext cx="3600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 --no-ff feature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1F98FD02-55D9-4A38-AEC3-C8455FA12A1D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18107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0DEC962-0FEF-49B2-9460-52B5D40DED2C}"/>
              </a:ext>
            </a:extLst>
          </p:cNvPr>
          <p:cNvSpPr/>
          <p:nvPr/>
        </p:nvSpPr>
        <p:spPr>
          <a:xfrm>
            <a:off x="241176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ADC7A61-822B-4196-84B0-6DC2AE050BE3}"/>
              </a:ext>
            </a:extLst>
          </p:cNvPr>
          <p:cNvCxnSpPr>
            <a:cxnSpLocks/>
          </p:cNvCxnSpPr>
          <p:nvPr/>
        </p:nvCxnSpPr>
        <p:spPr>
          <a:xfrm>
            <a:off x="269979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DD7B7CDD-69A8-419D-91E4-AC9B4D7B0A09}"/>
              </a:ext>
            </a:extLst>
          </p:cNvPr>
          <p:cNvSpPr/>
          <p:nvPr/>
        </p:nvSpPr>
        <p:spPr>
          <a:xfrm>
            <a:off x="385192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F7DEC25-3C0E-453B-9822-153D7F5B70A5}"/>
              </a:ext>
            </a:extLst>
          </p:cNvPr>
          <p:cNvCxnSpPr>
            <a:cxnSpLocks/>
          </p:cNvCxnSpPr>
          <p:nvPr/>
        </p:nvCxnSpPr>
        <p:spPr>
          <a:xfrm>
            <a:off x="413995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29753866-12B0-4E20-A1B6-7707A2129DB7}"/>
              </a:ext>
            </a:extLst>
          </p:cNvPr>
          <p:cNvSpPr/>
          <p:nvPr/>
        </p:nvSpPr>
        <p:spPr>
          <a:xfrm>
            <a:off x="529208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5F25EE-3A12-4C21-87DB-8E9C139D56C2}"/>
              </a:ext>
            </a:extLst>
          </p:cNvPr>
          <p:cNvCxnSpPr>
            <a:cxnSpLocks/>
          </p:cNvCxnSpPr>
          <p:nvPr/>
        </p:nvCxnSpPr>
        <p:spPr>
          <a:xfrm>
            <a:off x="558011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4B7138A1-C66E-4A90-89DA-7DD83323C990}"/>
              </a:ext>
            </a:extLst>
          </p:cNvPr>
          <p:cNvSpPr/>
          <p:nvPr/>
        </p:nvSpPr>
        <p:spPr>
          <a:xfrm>
            <a:off x="673224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66E22BEC-97BC-4E30-8CB5-A6698735EFEF}"/>
              </a:ext>
            </a:extLst>
          </p:cNvPr>
          <p:cNvSpPr/>
          <p:nvPr/>
        </p:nvSpPr>
        <p:spPr>
          <a:xfrm>
            <a:off x="6300192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7D096E-7A40-4039-A2E0-B7332C5B88D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876256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7C8E4153-DB38-474C-8D7D-AA976A243E54}"/>
              </a:ext>
            </a:extLst>
          </p:cNvPr>
          <p:cNvSpPr/>
          <p:nvPr/>
        </p:nvSpPr>
        <p:spPr>
          <a:xfrm>
            <a:off x="4860032" y="19168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3B4992-BF8C-4399-872D-732138EC6ADE}"/>
              </a:ext>
            </a:extLst>
          </p:cNvPr>
          <p:cNvCxnSpPr>
            <a:cxnSpLocks/>
            <a:stCxn id="11" idx="3"/>
            <a:endCxn id="6" idx="4"/>
          </p:cNvCxnSpPr>
          <p:nvPr/>
        </p:nvCxnSpPr>
        <p:spPr>
          <a:xfrm flipV="1">
            <a:off x="5436096" y="141277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069F2B-F937-4051-A4C0-48425EA40F9A}"/>
              </a:ext>
            </a:extLst>
          </p:cNvPr>
          <p:cNvSpPr/>
          <p:nvPr/>
        </p:nvSpPr>
        <p:spPr>
          <a:xfrm>
            <a:off x="4932040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575B6-1B13-42E4-B037-A10773DE86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68144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0B25C-D456-4BCB-BC06-6D3E0D07827A}"/>
              </a:ext>
            </a:extLst>
          </p:cNvPr>
          <p:cNvSpPr txBox="1"/>
          <p:nvPr/>
        </p:nvSpPr>
        <p:spPr>
          <a:xfrm>
            <a:off x="251520" y="2492896"/>
            <a:ext cx="51845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branch –d feature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Deleted branch feature (was 1c168e1).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230309F-56B0-407F-B6B5-C7923FD2B1FB}"/>
              </a:ext>
            </a:extLst>
          </p:cNvPr>
          <p:cNvSpPr/>
          <p:nvPr/>
        </p:nvSpPr>
        <p:spPr>
          <a:xfrm>
            <a:off x="233975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5DEFED-5978-49C0-8D8C-F2E15A0C8E32}"/>
              </a:ext>
            </a:extLst>
          </p:cNvPr>
          <p:cNvCxnSpPr>
            <a:cxnSpLocks/>
          </p:cNvCxnSpPr>
          <p:nvPr/>
        </p:nvCxnSpPr>
        <p:spPr>
          <a:xfrm>
            <a:off x="262778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996694ED-4A86-4765-9BBD-E5A7EF38F0EF}"/>
              </a:ext>
            </a:extLst>
          </p:cNvPr>
          <p:cNvSpPr/>
          <p:nvPr/>
        </p:nvSpPr>
        <p:spPr>
          <a:xfrm>
            <a:off x="377991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603C0B-0CBD-4270-994C-DD978712849E}"/>
              </a:ext>
            </a:extLst>
          </p:cNvPr>
          <p:cNvCxnSpPr>
            <a:cxnSpLocks/>
          </p:cNvCxnSpPr>
          <p:nvPr/>
        </p:nvCxnSpPr>
        <p:spPr>
          <a:xfrm>
            <a:off x="406794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6F33A02-07FB-4584-B5E9-4AC19450429E}"/>
              </a:ext>
            </a:extLst>
          </p:cNvPr>
          <p:cNvSpPr/>
          <p:nvPr/>
        </p:nvSpPr>
        <p:spPr>
          <a:xfrm>
            <a:off x="522007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F65A3CA-AEFC-4415-AB74-2927E0768245}"/>
              </a:ext>
            </a:extLst>
          </p:cNvPr>
          <p:cNvCxnSpPr>
            <a:cxnSpLocks/>
          </p:cNvCxnSpPr>
          <p:nvPr/>
        </p:nvCxnSpPr>
        <p:spPr>
          <a:xfrm>
            <a:off x="550810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1414A315-13AD-46E6-8D0F-C4EE1DF69DF8}"/>
              </a:ext>
            </a:extLst>
          </p:cNvPr>
          <p:cNvSpPr/>
          <p:nvPr/>
        </p:nvSpPr>
        <p:spPr>
          <a:xfrm>
            <a:off x="666023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54F0FA58-7E17-432F-BC67-3807CB71B439}"/>
              </a:ext>
            </a:extLst>
          </p:cNvPr>
          <p:cNvSpPr/>
          <p:nvPr/>
        </p:nvSpPr>
        <p:spPr>
          <a:xfrm>
            <a:off x="622818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BEC5BF-EBEC-49B1-A0F6-8B5549A531AB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804248" y="37673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E5F9A91-34D3-45C5-9FC7-03DFB2FFDDF9}"/>
              </a:ext>
            </a:extLst>
          </p:cNvPr>
          <p:cNvSpPr/>
          <p:nvPr/>
        </p:nvSpPr>
        <p:spPr>
          <a:xfrm>
            <a:off x="4860032" y="34290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D4A9591-A776-452E-923C-463F266FC35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96136" y="36090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D70A38B-AB17-4C0A-BF81-319FBB599E3E}"/>
              </a:ext>
            </a:extLst>
          </p:cNvPr>
          <p:cNvSpPr/>
          <p:nvPr/>
        </p:nvSpPr>
        <p:spPr>
          <a:xfrm>
            <a:off x="5796136" y="256490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337257-B8E6-475E-B17B-FE451341045F}"/>
              </a:ext>
            </a:extLst>
          </p:cNvPr>
          <p:cNvSpPr txBox="1"/>
          <p:nvPr/>
        </p:nvSpPr>
        <p:spPr>
          <a:xfrm>
            <a:off x="4860032" y="45091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1c168e1</a:t>
            </a:r>
          </a:p>
        </p:txBody>
      </p:sp>
    </p:spTree>
    <p:extLst>
      <p:ext uri="{BB962C8B-B14F-4D97-AF65-F5344CB8AC3E}">
        <p14:creationId xmlns:p14="http://schemas.microsoft.com/office/powerpoint/2010/main" val="422209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C859A3DD-DCC2-4980-A8BD-670BB63B5589}"/>
              </a:ext>
            </a:extLst>
          </p:cNvPr>
          <p:cNvSpPr/>
          <p:nvPr/>
        </p:nvSpPr>
        <p:spPr>
          <a:xfrm>
            <a:off x="291581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9252EFF-9FA7-4963-8D6E-19DC53EEB93F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9188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47D2E8-D895-4EDC-AFE8-33D4F99F54F8}"/>
              </a:ext>
            </a:extLst>
          </p:cNvPr>
          <p:cNvSpPr/>
          <p:nvPr/>
        </p:nvSpPr>
        <p:spPr>
          <a:xfrm>
            <a:off x="1547664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AB0FE89-C24D-48B4-B93D-F711FDA892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3768" y="13047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557EF30-BAC5-4F65-BA87-3DBDD3173710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A43C29C-3E76-45C2-A0F4-B9AEBD534FE3}"/>
              </a:ext>
            </a:extLst>
          </p:cNvPr>
          <p:cNvSpPr/>
          <p:nvPr/>
        </p:nvSpPr>
        <p:spPr>
          <a:xfrm>
            <a:off x="3347864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8246C8-D4CF-4091-AB5B-BAEF0804DDAA}"/>
              </a:ext>
            </a:extLst>
          </p:cNvPr>
          <p:cNvSpPr/>
          <p:nvPr/>
        </p:nvSpPr>
        <p:spPr>
          <a:xfrm>
            <a:off x="11876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84E8A59-4828-4E69-B881-5A801EE2712A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147565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B203FB49-35FB-48F1-BFA2-2789740BFDF8}"/>
              </a:ext>
            </a:extLst>
          </p:cNvPr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159ED38-5A90-4A02-A293-0BD2D328A64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5577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4D233A-5AC7-4493-8C86-5910E58072E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3595" y="2090675"/>
            <a:ext cx="876450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FABA07EA-6486-4A07-AD03-4A4A23599DF8}"/>
              </a:ext>
            </a:extLst>
          </p:cNvPr>
          <p:cNvSpPr/>
          <p:nvPr/>
        </p:nvSpPr>
        <p:spPr>
          <a:xfrm>
            <a:off x="2915816" y="37387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A40D6EF-99B7-415F-8334-B268A7A9C45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91880" y="323468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2C78DD8-7E7A-4CA3-9E94-1A49DF18F52F}"/>
              </a:ext>
            </a:extLst>
          </p:cNvPr>
          <p:cNvSpPr txBox="1"/>
          <p:nvPr/>
        </p:nvSpPr>
        <p:spPr>
          <a:xfrm>
            <a:off x="179512" y="4293096"/>
            <a:ext cx="874846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 git branch -d branch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error: The branch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 not fully merged.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 you are sure you want to delete it, run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'git branch -D 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06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B298D16-170D-4C92-815C-DCCEF0F01ED6}"/>
              </a:ext>
            </a:extLst>
          </p:cNvPr>
          <p:cNvSpPr/>
          <p:nvPr/>
        </p:nvSpPr>
        <p:spPr>
          <a:xfrm>
            <a:off x="111561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611FAD9-E40A-4A87-BB0E-0112623C5CCA}"/>
              </a:ext>
            </a:extLst>
          </p:cNvPr>
          <p:cNvCxnSpPr>
            <a:cxnSpLocks/>
          </p:cNvCxnSpPr>
          <p:nvPr/>
        </p:nvCxnSpPr>
        <p:spPr>
          <a:xfrm>
            <a:off x="140364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88591D4D-2F0B-452B-AC47-0CF8D19AAF17}"/>
              </a:ext>
            </a:extLst>
          </p:cNvPr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5CCCBE-30A7-42A9-89F9-0E1658671285}"/>
              </a:ext>
            </a:extLst>
          </p:cNvPr>
          <p:cNvCxnSpPr>
            <a:cxnSpLocks/>
          </p:cNvCxnSpPr>
          <p:nvPr/>
        </p:nvCxnSpPr>
        <p:spPr>
          <a:xfrm>
            <a:off x="284380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FE4281EA-E7F0-4F6D-AD55-5A1A15466EFB}"/>
              </a:ext>
            </a:extLst>
          </p:cNvPr>
          <p:cNvSpPr/>
          <p:nvPr/>
        </p:nvSpPr>
        <p:spPr>
          <a:xfrm>
            <a:off x="399593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D5AA04-3372-42A5-A6F9-8FFAAC7862E1}"/>
              </a:ext>
            </a:extLst>
          </p:cNvPr>
          <p:cNvCxnSpPr>
            <a:cxnSpLocks/>
          </p:cNvCxnSpPr>
          <p:nvPr/>
        </p:nvCxnSpPr>
        <p:spPr>
          <a:xfrm>
            <a:off x="428396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1BC1B33F-1EA2-4216-AED5-599D2EF9A2C8}"/>
              </a:ext>
            </a:extLst>
          </p:cNvPr>
          <p:cNvSpPr/>
          <p:nvPr/>
        </p:nvSpPr>
        <p:spPr>
          <a:xfrm>
            <a:off x="543609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8015BC63-0501-4C9E-92E5-98150471EE39}"/>
              </a:ext>
            </a:extLst>
          </p:cNvPr>
          <p:cNvSpPr/>
          <p:nvPr/>
        </p:nvSpPr>
        <p:spPr>
          <a:xfrm>
            <a:off x="683568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9EB5DCD-229A-4343-B0C5-1880180E05C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259632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584B37E4-8E6D-4540-83A6-02FD3489716A}"/>
              </a:ext>
            </a:extLst>
          </p:cNvPr>
          <p:cNvSpPr/>
          <p:nvPr/>
        </p:nvSpPr>
        <p:spPr>
          <a:xfrm>
            <a:off x="3385964" y="2699395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old_branch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0E35A1-B787-4933-979D-40F9966A8C9B}"/>
              </a:ext>
            </a:extLst>
          </p:cNvPr>
          <p:cNvCxnSpPr>
            <a:cxnSpLocks/>
            <a:stCxn id="13" idx="3"/>
            <a:endCxn id="6" idx="4"/>
          </p:cNvCxnSpPr>
          <p:nvPr/>
        </p:nvCxnSpPr>
        <p:spPr>
          <a:xfrm flipH="1" flipV="1">
            <a:off x="4139952" y="2132856"/>
            <a:ext cx="2096" cy="566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6ECC6327-5940-43AE-840C-BA38C7B1AE38}"/>
              </a:ext>
            </a:extLst>
          </p:cNvPr>
          <p:cNvSpPr/>
          <p:nvPr/>
        </p:nvSpPr>
        <p:spPr>
          <a:xfrm>
            <a:off x="4826124" y="1124744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C3A225-E3E3-4897-AEB3-325D33356989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flipH="1">
            <a:off x="5580112" y="1412776"/>
            <a:ext cx="209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C26874-0299-420B-98C8-429FC6CB5F3B}"/>
              </a:ext>
            </a:extLst>
          </p:cNvPr>
          <p:cNvSpPr txBox="1"/>
          <p:nvPr/>
        </p:nvSpPr>
        <p:spPr>
          <a:xfrm>
            <a:off x="5292080" y="306896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new_branch</a:t>
            </a:r>
            <a:r>
              <a:rPr lang="ja-JP" altLang="en-US"/>
              <a:t>からたどれるので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ができる</a:t>
            </a:r>
            <a:endParaRPr lang="en-US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1884EEB-098E-4FFC-BB22-43DB8F644A17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flipH="1">
            <a:off x="4898132" y="1268760"/>
            <a:ext cx="1440160" cy="1574651"/>
          </a:xfrm>
          <a:prstGeom prst="bentConnector3">
            <a:avLst>
              <a:gd name="adj1" fmla="val -15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69E6A1F-2E8F-4318-B78F-DC16B827740B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10800000" flipH="1" flipV="1">
            <a:off x="683568" y="1293911"/>
            <a:ext cx="2702396" cy="1549499"/>
          </a:xfrm>
          <a:prstGeom prst="bentConnector3">
            <a:avLst>
              <a:gd name="adj1" fmla="val -8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3053AE-9030-4275-9C6F-D164F22809E0}"/>
              </a:ext>
            </a:extLst>
          </p:cNvPr>
          <p:cNvSpPr txBox="1"/>
          <p:nvPr/>
        </p:nvSpPr>
        <p:spPr>
          <a:xfrm>
            <a:off x="261967" y="3142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からたどれないので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り 1 つの角を丸める 1">
            <a:extLst>
              <a:ext uri="{FF2B5EF4-FFF2-40B4-BE49-F238E27FC236}">
                <a16:creationId xmlns:a16="http://schemas.microsoft.com/office/drawing/2014/main" id="{6E5312AC-ED61-4F61-895F-F71D7A158749}"/>
              </a:ext>
            </a:extLst>
          </p:cNvPr>
          <p:cNvSpPr/>
          <p:nvPr/>
        </p:nvSpPr>
        <p:spPr>
          <a:xfrm>
            <a:off x="1619672" y="5486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2843649-80FF-4FCD-ABD8-2D7D1C2E7933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195736" y="887016"/>
            <a:ext cx="0" cy="95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6D5B77-FFEB-41AB-BF65-139A0DF1B584}"/>
              </a:ext>
            </a:extLst>
          </p:cNvPr>
          <p:cNvSpPr/>
          <p:nvPr/>
        </p:nvSpPr>
        <p:spPr>
          <a:xfrm>
            <a:off x="251520" y="54868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CEDF06A-A954-459E-9769-8ABF049A06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87624" y="7287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2A5417D-FC37-492D-AC79-A02C90C1CF0B}"/>
              </a:ext>
            </a:extLst>
          </p:cNvPr>
          <p:cNvSpPr/>
          <p:nvPr/>
        </p:nvSpPr>
        <p:spPr>
          <a:xfrm>
            <a:off x="2051720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663417-8D88-48FE-BC0C-B0C5CF466B3D}"/>
              </a:ext>
            </a:extLst>
          </p:cNvPr>
          <p:cNvSpPr/>
          <p:nvPr/>
        </p:nvSpPr>
        <p:spPr>
          <a:xfrm>
            <a:off x="89959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768593F-2508-4A2B-967A-3A7B3BC19905}"/>
              </a:ext>
            </a:extLst>
          </p:cNvPr>
          <p:cNvSpPr/>
          <p:nvPr/>
        </p:nvSpPr>
        <p:spPr>
          <a:xfrm>
            <a:off x="2051720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44395ED-9FC3-4E46-B0FF-BC76D36BBC8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187624" y="198884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E43AB94-9DA3-4791-AC1E-D0629923316B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145443" y="2090675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7A46E8E5-EC5C-46C0-B19D-97D811E2DFB5}"/>
              </a:ext>
            </a:extLst>
          </p:cNvPr>
          <p:cNvSpPr/>
          <p:nvPr/>
        </p:nvSpPr>
        <p:spPr>
          <a:xfrm>
            <a:off x="1619672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A13CF7F-CDE5-44C1-A26A-B87C17A7FBDF}"/>
              </a:ext>
            </a:extLst>
          </p:cNvPr>
          <p:cNvCxnSpPr>
            <a:cxnSpLocks/>
            <a:stCxn id="13" idx="3"/>
            <a:endCxn id="7" idx="4"/>
          </p:cNvCxnSpPr>
          <p:nvPr/>
        </p:nvCxnSpPr>
        <p:spPr>
          <a:xfrm flipV="1">
            <a:off x="2195736" y="321297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79FE7E59-4B99-4C3F-BB70-4C766C608E12}"/>
              </a:ext>
            </a:extLst>
          </p:cNvPr>
          <p:cNvSpPr/>
          <p:nvPr/>
        </p:nvSpPr>
        <p:spPr>
          <a:xfrm>
            <a:off x="107504" y="1556792"/>
            <a:ext cx="576064" cy="864096"/>
          </a:xfrm>
          <a:prstGeom prst="snip1Rect">
            <a:avLst>
              <a:gd name="adj" fmla="val 25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1979571-17B8-4557-953C-E855F984653F}"/>
              </a:ext>
            </a:extLst>
          </p:cNvPr>
          <p:cNvGrpSpPr/>
          <p:nvPr/>
        </p:nvGrpSpPr>
        <p:grpSpPr>
          <a:xfrm>
            <a:off x="2555776" y="1484784"/>
            <a:ext cx="576064" cy="864096"/>
            <a:chOff x="7092280" y="1268760"/>
            <a:chExt cx="1440160" cy="2160240"/>
          </a:xfrm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E3F282E3-1E10-4D36-A8CB-B2551414D826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C9E1826-A1D8-4032-A39A-56E671370BFD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9705FAD-E822-417F-8F34-715B56247E73}"/>
              </a:ext>
            </a:extLst>
          </p:cNvPr>
          <p:cNvGrpSpPr/>
          <p:nvPr/>
        </p:nvGrpSpPr>
        <p:grpSpPr>
          <a:xfrm>
            <a:off x="2555776" y="2780928"/>
            <a:ext cx="576064" cy="864096"/>
            <a:chOff x="5292080" y="4149080"/>
            <a:chExt cx="1440160" cy="2160240"/>
          </a:xfrm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5B5DFD03-4942-4C80-866C-B127F4AEB731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F893485-6986-4DE3-A068-D8521E826B30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F4DC1C7-7348-4DEB-9170-1F60C46FE81C}"/>
              </a:ext>
            </a:extLst>
          </p:cNvPr>
          <p:cNvGrpSpPr/>
          <p:nvPr/>
        </p:nvGrpSpPr>
        <p:grpSpPr>
          <a:xfrm>
            <a:off x="8406358" y="1526965"/>
            <a:ext cx="576064" cy="864096"/>
            <a:chOff x="7164288" y="4149080"/>
            <a:chExt cx="1440160" cy="2160240"/>
          </a:xfrm>
        </p:grpSpPr>
        <p:sp>
          <p:nvSpPr>
            <p:cNvPr id="29" name="四角形: 1 つの角を切り取る 28">
              <a:extLst>
                <a:ext uri="{FF2B5EF4-FFF2-40B4-BE49-F238E27FC236}">
                  <a16:creationId xmlns:a16="http://schemas.microsoft.com/office/drawing/2014/main" id="{EB1F27E4-5773-4D2B-BB0A-492CC7A33940}"/>
                </a:ext>
              </a:extLst>
            </p:cNvPr>
            <p:cNvSpPr/>
            <p:nvPr/>
          </p:nvSpPr>
          <p:spPr>
            <a:xfrm>
              <a:off x="7164288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221B9D1-761E-44E2-9BB1-DACA0BDB4B75}"/>
                </a:ext>
              </a:extLst>
            </p:cNvPr>
            <p:cNvSpPr/>
            <p:nvPr/>
          </p:nvSpPr>
          <p:spPr>
            <a:xfrm>
              <a:off x="7164288" y="479715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82C082C-8F12-4681-9587-B50D64049A41}"/>
                </a:ext>
              </a:extLst>
            </p:cNvPr>
            <p:cNvSpPr/>
            <p:nvPr/>
          </p:nvSpPr>
          <p:spPr>
            <a:xfrm>
              <a:off x="7164288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008918EE-86C9-4B38-9ECD-30F30C4561B6}"/>
              </a:ext>
            </a:extLst>
          </p:cNvPr>
          <p:cNvSpPr/>
          <p:nvPr/>
        </p:nvSpPr>
        <p:spPr>
          <a:xfrm>
            <a:off x="6678166" y="296712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751059E-263E-4428-AAC8-5EDF2EFFAF31}"/>
              </a:ext>
            </a:extLst>
          </p:cNvPr>
          <p:cNvSpPr/>
          <p:nvPr/>
        </p:nvSpPr>
        <p:spPr>
          <a:xfrm>
            <a:off x="5526038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64DCD-4D37-43FC-99D8-9F8E982C81C4}"/>
              </a:ext>
            </a:extLst>
          </p:cNvPr>
          <p:cNvSpPr/>
          <p:nvPr/>
        </p:nvSpPr>
        <p:spPr>
          <a:xfrm>
            <a:off x="6678166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663A926-E8C1-4080-80AC-55391E3E263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814070" y="2031021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5F45AD1-16A3-48E4-B41C-243E3C53251A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771889" y="2132856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09F657E-C57A-4358-BC10-DFAA044979AC}"/>
              </a:ext>
            </a:extLst>
          </p:cNvPr>
          <p:cNvSpPr/>
          <p:nvPr/>
        </p:nvSpPr>
        <p:spPr>
          <a:xfrm>
            <a:off x="7830294" y="188700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2B1C9B-6663-4831-9083-04855DDE947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966198" y="2031021"/>
            <a:ext cx="86409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0CEAE5-3BFF-4DF6-B53A-EF4F21D66B2E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924017" y="2132856"/>
            <a:ext cx="948458" cy="87645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66A574-4C1D-41BF-8548-EBF55056E2C7}"/>
              </a:ext>
            </a:extLst>
          </p:cNvPr>
          <p:cNvGrpSpPr/>
          <p:nvPr/>
        </p:nvGrpSpPr>
        <p:grpSpPr>
          <a:xfrm>
            <a:off x="6563977" y="908720"/>
            <a:ext cx="576064" cy="864096"/>
            <a:chOff x="7092280" y="1268760"/>
            <a:chExt cx="1440160" cy="2160240"/>
          </a:xfrm>
        </p:grpSpPr>
        <p:sp>
          <p:nvSpPr>
            <p:cNvPr id="49" name="四角形: 1 つの角を切り取る 48">
              <a:extLst>
                <a:ext uri="{FF2B5EF4-FFF2-40B4-BE49-F238E27FC236}">
                  <a16:creationId xmlns:a16="http://schemas.microsoft.com/office/drawing/2014/main" id="{6B1F2FBB-49C3-4F5C-AD3B-7EB327CE9817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FF19B2-2BED-4FFA-A40C-04C673B5A08C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8482AD2-A658-4738-9A71-F208D1CA5362}"/>
              </a:ext>
            </a:extLst>
          </p:cNvPr>
          <p:cNvGrpSpPr/>
          <p:nvPr/>
        </p:nvGrpSpPr>
        <p:grpSpPr>
          <a:xfrm>
            <a:off x="6563977" y="3356992"/>
            <a:ext cx="576064" cy="864096"/>
            <a:chOff x="5292080" y="4149080"/>
            <a:chExt cx="1440160" cy="2160240"/>
          </a:xfrm>
        </p:grpSpPr>
        <p:sp>
          <p:nvSpPr>
            <p:cNvPr id="52" name="四角形: 1 つの角を切り取る 51">
              <a:extLst>
                <a:ext uri="{FF2B5EF4-FFF2-40B4-BE49-F238E27FC236}">
                  <a16:creationId xmlns:a16="http://schemas.microsoft.com/office/drawing/2014/main" id="{B041980C-D04C-4954-9206-EC0CDA39342C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AE2C952-2F93-4201-98DC-239D4410B96D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F6CBA923-FAE9-4538-97C8-C6FC25605C28}"/>
              </a:ext>
            </a:extLst>
          </p:cNvPr>
          <p:cNvSpPr/>
          <p:nvPr/>
        </p:nvSpPr>
        <p:spPr>
          <a:xfrm>
            <a:off x="7399498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790FCEE-E1FC-4FFC-9A49-4BF8446AA37D}"/>
              </a:ext>
            </a:extLst>
          </p:cNvPr>
          <p:cNvSpPr/>
          <p:nvPr/>
        </p:nvSpPr>
        <p:spPr>
          <a:xfrm>
            <a:off x="6059921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897888C-534C-4A17-8E32-224A67DDB7B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996025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44EEA23-4A85-463B-9A22-7253497496B8}"/>
              </a:ext>
            </a:extLst>
          </p:cNvPr>
          <p:cNvCxnSpPr>
            <a:cxnSpLocks/>
            <a:stCxn id="54" idx="1"/>
            <a:endCxn id="43" idx="0"/>
          </p:cNvCxnSpPr>
          <p:nvPr/>
        </p:nvCxnSpPr>
        <p:spPr>
          <a:xfrm flipH="1">
            <a:off x="7974310" y="743000"/>
            <a:ext cx="1252" cy="114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2A845896-A1A1-414A-8EC8-795EEEC4F094}"/>
              </a:ext>
            </a:extLst>
          </p:cNvPr>
          <p:cNvSpPr/>
          <p:nvPr/>
        </p:nvSpPr>
        <p:spPr>
          <a:xfrm>
            <a:off x="3941862" y="1772816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9A2635-D2B5-4208-B70F-D95ACF48F47A}"/>
              </a:ext>
            </a:extLst>
          </p:cNvPr>
          <p:cNvSpPr txBox="1"/>
          <p:nvPr/>
        </p:nvSpPr>
        <p:spPr>
          <a:xfrm>
            <a:off x="3077766" y="980728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</p:spTree>
    <p:extLst>
      <p:ext uri="{BB962C8B-B14F-4D97-AF65-F5344CB8AC3E}">
        <p14:creationId xmlns:p14="http://schemas.microsoft.com/office/powerpoint/2010/main" val="6840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E816B77-3E31-4C1F-9950-13A452018422}"/>
              </a:ext>
            </a:extLst>
          </p:cNvPr>
          <p:cNvSpPr/>
          <p:nvPr/>
        </p:nvSpPr>
        <p:spPr>
          <a:xfrm>
            <a:off x="3275856" y="1124744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</TotalTime>
  <Words>351</Words>
  <Application>Microsoft Office PowerPoint</Application>
  <PresentationFormat>画面に合わせる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132</cp:revision>
  <dcterms:created xsi:type="dcterms:W3CDTF">2019-01-02T05:23:01Z</dcterms:created>
  <dcterms:modified xsi:type="dcterms:W3CDTF">2021-09-10T15:07:39Z</dcterms:modified>
</cp:coreProperties>
</file>