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8">
            <a:extLst>
              <a:ext uri="{FF2B5EF4-FFF2-40B4-BE49-F238E27FC236}">
                <a16:creationId xmlns:a16="http://schemas.microsoft.com/office/drawing/2014/main" id="{D3E654A3-83BD-4774-8388-F3DC86CAA3E8}"/>
              </a:ext>
            </a:extLst>
          </p:cNvPr>
          <p:cNvSpPr/>
          <p:nvPr/>
        </p:nvSpPr>
        <p:spPr>
          <a:xfrm>
            <a:off x="1043608" y="1988840"/>
            <a:ext cx="4752528" cy="32403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F2010-5951-446E-83E2-4C064052DB25}"/>
              </a:ext>
            </a:extLst>
          </p:cNvPr>
          <p:cNvSpPr txBox="1"/>
          <p:nvPr/>
        </p:nvSpPr>
        <p:spPr>
          <a:xfrm>
            <a:off x="2356235" y="14847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卒論プロジェクト</a:t>
            </a:r>
            <a:endParaRPr kumimoji="1" lang="ja-JP" altLang="en-US" dirty="0"/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0933499-4F2D-46FA-9A54-5CA58560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A3AA17A4-DC05-4B0A-A1AC-2801D9E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6E402F7D-D6D6-44A5-AC74-F2880AF1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590056-4C60-4ED4-9825-6AE800E01604}"/>
              </a:ext>
            </a:extLst>
          </p:cNvPr>
          <p:cNvSpPr txBox="1"/>
          <p:nvPr/>
        </p:nvSpPr>
        <p:spPr>
          <a:xfrm>
            <a:off x="1360505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grad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A349D2-91AD-4E54-8BD7-608F53C7ED1C}"/>
              </a:ext>
            </a:extLst>
          </p:cNvPr>
          <p:cNvSpPr txBox="1"/>
          <p:nvPr/>
        </p:nvSpPr>
        <p:spPr>
          <a:xfrm>
            <a:off x="249525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fig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F04A2-6455-42F8-AEAE-5B0542AAF81E}"/>
              </a:ext>
            </a:extLst>
          </p:cNvPr>
          <p:cNvSpPr txBox="1"/>
          <p:nvPr/>
        </p:nvSpPr>
        <p:spPr>
          <a:xfrm>
            <a:off x="4079430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3EB5D-6605-479D-A48D-65364198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F3DBF54-CED0-4AE0-A46C-0711D7E8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ァイルアイコン（画像）">
            <a:extLst>
              <a:ext uri="{FF2B5EF4-FFF2-40B4-BE49-F238E27FC236}">
                <a16:creationId xmlns:a16="http://schemas.microsoft.com/office/drawing/2014/main" id="{AD014E62-37B9-45E8-91DC-20F1022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画像）">
            <a:extLst>
              <a:ext uri="{FF2B5EF4-FFF2-40B4-BE49-F238E27FC236}">
                <a16:creationId xmlns:a16="http://schemas.microsoft.com/office/drawing/2014/main" id="{44538CF2-3215-456D-9D80-AF1D41FF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ファイルアイコン（テキスト）">
            <a:extLst>
              <a:ext uri="{FF2B5EF4-FFF2-40B4-BE49-F238E27FC236}">
                <a16:creationId xmlns:a16="http://schemas.microsoft.com/office/drawing/2014/main" id="{3A57A4BD-2E62-4D04-B752-97897AE1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フォルダのイラスト">
            <a:extLst>
              <a:ext uri="{FF2B5EF4-FFF2-40B4-BE49-F238E27FC236}">
                <a16:creationId xmlns:a16="http://schemas.microsoft.com/office/drawing/2014/main" id="{9A8E83F8-968C-4A70-B8B1-1D93CEFC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A20C6A-A733-44BD-B380-FC52042762F9}"/>
              </a:ext>
            </a:extLst>
          </p:cNvPr>
          <p:cNvSpPr txBox="1"/>
          <p:nvPr/>
        </p:nvSpPr>
        <p:spPr>
          <a:xfrm>
            <a:off x="141513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9073AA-6A96-4D53-8AC5-B189BA4B90E6}"/>
              </a:ext>
            </a:extLst>
          </p:cNvPr>
          <p:cNvCxnSpPr/>
          <p:nvPr/>
        </p:nvCxnSpPr>
        <p:spPr>
          <a:xfrm>
            <a:off x="1714830" y="2917570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1796AC2-73DA-430B-8674-5AB59CDF1187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16200000" flipH="1">
            <a:off x="3036795" y="3537976"/>
            <a:ext cx="224125" cy="7100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B04F61-FF0C-48A2-B9D3-78D69FDA82DD}"/>
              </a:ext>
            </a:extLst>
          </p:cNvPr>
          <p:cNvCxnSpPr>
            <a:cxnSpLocks/>
          </p:cNvCxnSpPr>
          <p:nvPr/>
        </p:nvCxnSpPr>
        <p:spPr>
          <a:xfrm flipH="1">
            <a:off x="4374363" y="3779515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0397D8E-6B6F-43A4-9A80-C33A70D4586F}"/>
              </a:ext>
            </a:extLst>
          </p:cNvPr>
          <p:cNvCxnSpPr>
            <a:cxnSpLocks/>
          </p:cNvCxnSpPr>
          <p:nvPr/>
        </p:nvCxnSpPr>
        <p:spPr>
          <a:xfrm flipH="1">
            <a:off x="1691680" y="3789040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3895289-DFE6-4831-B929-9CFBF08022AD}"/>
              </a:ext>
            </a:extLst>
          </p:cNvPr>
          <p:cNvCxnSpPr>
            <a:cxnSpLocks/>
          </p:cNvCxnSpPr>
          <p:nvPr/>
        </p:nvCxnSpPr>
        <p:spPr>
          <a:xfrm flipH="1">
            <a:off x="2796183" y="3784277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7492AB0-5139-4578-B8CF-F9A59B1A3824}"/>
              </a:ext>
            </a:extLst>
          </p:cNvPr>
          <p:cNvCxnSpPr/>
          <p:nvPr/>
        </p:nvCxnSpPr>
        <p:spPr>
          <a:xfrm>
            <a:off x="1709736" y="3019428"/>
            <a:ext cx="2662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133EBE2-F129-4D37-9E4F-D315B6F01435}"/>
              </a:ext>
            </a:extLst>
          </p:cNvPr>
          <p:cNvCxnSpPr>
            <a:cxnSpLocks/>
          </p:cNvCxnSpPr>
          <p:nvPr/>
        </p:nvCxnSpPr>
        <p:spPr>
          <a:xfrm flipH="1">
            <a:off x="2790038" y="302495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939FFD2-47C0-43B3-BA73-92F5CC7A2590}"/>
              </a:ext>
            </a:extLst>
          </p:cNvPr>
          <p:cNvCxnSpPr>
            <a:cxnSpLocks/>
          </p:cNvCxnSpPr>
          <p:nvPr/>
        </p:nvCxnSpPr>
        <p:spPr>
          <a:xfrm flipH="1">
            <a:off x="4375950" y="3020194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7833A2-89B3-410E-BE64-7694959E0BA9}"/>
              </a:ext>
            </a:extLst>
          </p:cNvPr>
          <p:cNvCxnSpPr>
            <a:cxnSpLocks/>
          </p:cNvCxnSpPr>
          <p:nvPr/>
        </p:nvCxnSpPr>
        <p:spPr>
          <a:xfrm>
            <a:off x="4376736" y="3886203"/>
            <a:ext cx="781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5827AA3-7EA4-4618-9B79-2D5EDE0A226D}"/>
              </a:ext>
            </a:extLst>
          </p:cNvPr>
          <p:cNvCxnSpPr>
            <a:cxnSpLocks/>
          </p:cNvCxnSpPr>
          <p:nvPr/>
        </p:nvCxnSpPr>
        <p:spPr>
          <a:xfrm flipH="1">
            <a:off x="5152238" y="388220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33C18AB-E3E7-4CB0-B890-CBD43FFDEBDA}"/>
              </a:ext>
            </a:extLst>
          </p:cNvPr>
          <p:cNvSpPr/>
          <p:nvPr/>
        </p:nvSpPr>
        <p:spPr>
          <a:xfrm>
            <a:off x="1043608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D1D7B16F-D95F-4550-8235-100AE9BA04A6}"/>
              </a:ext>
            </a:extLst>
          </p:cNvPr>
          <p:cNvSpPr/>
          <p:nvPr/>
        </p:nvSpPr>
        <p:spPr>
          <a:xfrm>
            <a:off x="611560" y="21328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55B6710-A5C6-4612-82D1-6577FE5399DC}"/>
              </a:ext>
            </a:extLst>
          </p:cNvPr>
          <p:cNvCxnSpPr>
            <a:stCxn id="3" idx="1"/>
            <a:endCxn id="2" idx="0"/>
          </p:cNvCxnSpPr>
          <p:nvPr/>
        </p:nvCxnSpPr>
        <p:spPr>
          <a:xfrm>
            <a:off x="1187624" y="24711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7B09CBC-02E9-4B9B-AE34-1B60F52533D0}"/>
              </a:ext>
            </a:extLst>
          </p:cNvPr>
          <p:cNvSpPr/>
          <p:nvPr/>
        </p:nvSpPr>
        <p:spPr>
          <a:xfrm>
            <a:off x="323528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14A37FC-D887-4D4B-B0BC-14348FAB27A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11560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7765B1F0-8196-4B69-B3DF-7F5BBF1C589A}"/>
              </a:ext>
            </a:extLst>
          </p:cNvPr>
          <p:cNvSpPr/>
          <p:nvPr/>
        </p:nvSpPr>
        <p:spPr>
          <a:xfrm>
            <a:off x="1331640" y="35730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D2EFDCE-8419-4129-8E55-2EF5E63DB444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1907704" y="314096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DD6751C6-787B-4836-AAB4-6EB0679E2F41}"/>
              </a:ext>
            </a:extLst>
          </p:cNvPr>
          <p:cNvSpPr/>
          <p:nvPr/>
        </p:nvSpPr>
        <p:spPr>
          <a:xfrm>
            <a:off x="1763688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79C5035-BA4B-4515-8452-B10E1A5A7242}"/>
              </a:ext>
            </a:extLst>
          </p:cNvPr>
          <p:cNvCxnSpPr>
            <a:cxnSpLocks/>
          </p:cNvCxnSpPr>
          <p:nvPr/>
        </p:nvCxnSpPr>
        <p:spPr>
          <a:xfrm>
            <a:off x="1331640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439972-80D9-4FA7-89EF-52C0A8A9418B}"/>
              </a:ext>
            </a:extLst>
          </p:cNvPr>
          <p:cNvSpPr txBox="1"/>
          <p:nvPr/>
        </p:nvSpPr>
        <p:spPr>
          <a:xfrm>
            <a:off x="410052" y="11247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branch</a:t>
            </a:r>
            <a:r>
              <a:rPr lang="ja-JP" altLang="en-US"/>
              <a:t>を</a:t>
            </a:r>
            <a:endParaRPr lang="en-US" altLang="ja-JP"/>
          </a:p>
          <a:p>
            <a:r>
              <a:rPr kumimoji="1" lang="ja-JP" altLang="en-US"/>
              <a:t>見ている状態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67F638-6957-467E-AE71-64D5C8D18A45}"/>
              </a:ext>
            </a:extLst>
          </p:cNvPr>
          <p:cNvSpPr/>
          <p:nvPr/>
        </p:nvSpPr>
        <p:spPr>
          <a:xfrm>
            <a:off x="179512" y="357301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B3A93E5-7747-425A-BE2A-7835AC46ACDF}"/>
              </a:ext>
            </a:extLst>
          </p:cNvPr>
          <p:cNvCxnSpPr>
            <a:cxnSpLocks/>
          </p:cNvCxnSpPr>
          <p:nvPr/>
        </p:nvCxnSpPr>
        <p:spPr>
          <a:xfrm>
            <a:off x="899592" y="37170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075041CB-DDF8-4F1A-B979-9F4A376567E4}"/>
              </a:ext>
            </a:extLst>
          </p:cNvPr>
          <p:cNvSpPr/>
          <p:nvPr/>
        </p:nvSpPr>
        <p:spPr>
          <a:xfrm>
            <a:off x="4355976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683415B7-E3D9-43F2-8557-6FAD77F2F4EB}"/>
              </a:ext>
            </a:extLst>
          </p:cNvPr>
          <p:cNvSpPr/>
          <p:nvPr/>
        </p:nvSpPr>
        <p:spPr>
          <a:xfrm>
            <a:off x="3923928" y="21328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741178-EF28-451F-B978-EE92ED119B2F}"/>
              </a:ext>
            </a:extLst>
          </p:cNvPr>
          <p:cNvCxnSpPr>
            <a:stCxn id="15" idx="1"/>
            <a:endCxn id="14" idx="0"/>
          </p:cNvCxnSpPr>
          <p:nvPr/>
        </p:nvCxnSpPr>
        <p:spPr>
          <a:xfrm>
            <a:off x="4499992" y="24711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279F5004-7714-41EE-A7A1-853494BC7865}"/>
              </a:ext>
            </a:extLst>
          </p:cNvPr>
          <p:cNvSpPr/>
          <p:nvPr/>
        </p:nvSpPr>
        <p:spPr>
          <a:xfrm>
            <a:off x="3635896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78763A7-C27C-4F23-8FFD-6E0538B0452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923928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1CB8B2C5-6E69-4B8C-AC88-780CACCDB6E1}"/>
              </a:ext>
            </a:extLst>
          </p:cNvPr>
          <p:cNvSpPr/>
          <p:nvPr/>
        </p:nvSpPr>
        <p:spPr>
          <a:xfrm>
            <a:off x="4644008" y="35730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088B80B-EFB8-41EC-9CD9-DC93CF92BCD1}"/>
              </a:ext>
            </a:extLst>
          </p:cNvPr>
          <p:cNvCxnSpPr>
            <a:cxnSpLocks/>
            <a:stCxn id="19" idx="3"/>
            <a:endCxn id="21" idx="4"/>
          </p:cNvCxnSpPr>
          <p:nvPr/>
        </p:nvCxnSpPr>
        <p:spPr>
          <a:xfrm flipV="1">
            <a:off x="5220072" y="314096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60C67385-E923-44A6-8B9C-3513F0C47F50}"/>
              </a:ext>
            </a:extLst>
          </p:cNvPr>
          <p:cNvSpPr/>
          <p:nvPr/>
        </p:nvSpPr>
        <p:spPr>
          <a:xfrm>
            <a:off x="5076056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B89A6A1-0FEC-4764-A254-22DAFB153206}"/>
              </a:ext>
            </a:extLst>
          </p:cNvPr>
          <p:cNvCxnSpPr>
            <a:cxnSpLocks/>
          </p:cNvCxnSpPr>
          <p:nvPr/>
        </p:nvCxnSpPr>
        <p:spPr>
          <a:xfrm>
            <a:off x="4644008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5B4BA3-6531-4905-BD4E-251C5F3D487C}"/>
              </a:ext>
            </a:extLst>
          </p:cNvPr>
          <p:cNvSpPr txBox="1"/>
          <p:nvPr/>
        </p:nvSpPr>
        <p:spPr>
          <a:xfrm>
            <a:off x="3809236" y="11264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master</a:t>
            </a:r>
            <a:r>
              <a:rPr kumimoji="1" lang="ja-JP" altLang="en-US"/>
              <a:t>に</a:t>
            </a:r>
            <a:endParaRPr kumimoji="1" lang="en-US" altLang="ja-JP"/>
          </a:p>
          <a:p>
            <a:r>
              <a:rPr lang="ja-JP" altLang="en-US"/>
              <a:t>切り替える</a:t>
            </a:r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D8C8F6-7BB2-423E-97B2-79C4C6BF643D}"/>
              </a:ext>
            </a:extLst>
          </p:cNvPr>
          <p:cNvSpPr/>
          <p:nvPr/>
        </p:nvSpPr>
        <p:spPr>
          <a:xfrm>
            <a:off x="2771800" y="213285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2629CB7-83EF-47DA-9A99-C1C017784951}"/>
              </a:ext>
            </a:extLst>
          </p:cNvPr>
          <p:cNvCxnSpPr>
            <a:cxnSpLocks/>
          </p:cNvCxnSpPr>
          <p:nvPr/>
        </p:nvCxnSpPr>
        <p:spPr>
          <a:xfrm>
            <a:off x="3491880" y="22768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AE4D4897-ABDA-4ADA-89BB-D3E81E5A27D9}"/>
              </a:ext>
            </a:extLst>
          </p:cNvPr>
          <p:cNvSpPr/>
          <p:nvPr/>
        </p:nvSpPr>
        <p:spPr>
          <a:xfrm>
            <a:off x="730830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9103D937-A1A6-4A09-A97F-CF6B8E27E90E}"/>
              </a:ext>
            </a:extLst>
          </p:cNvPr>
          <p:cNvSpPr/>
          <p:nvPr/>
        </p:nvSpPr>
        <p:spPr>
          <a:xfrm>
            <a:off x="7596336" y="20825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468D005-451D-4192-BA34-E84EBEC7CF0C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8172400" y="24208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4FC0CA6E-D980-4F6D-9CF0-E9E986698557}"/>
              </a:ext>
            </a:extLst>
          </p:cNvPr>
          <p:cNvSpPr/>
          <p:nvPr/>
        </p:nvSpPr>
        <p:spPr>
          <a:xfrm>
            <a:off x="658822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75ADAB-EFF9-4C6E-98D9-E893CC2A30FA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6876256" y="35947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186FA357-0B4C-4E24-8372-DBD32129A0AF}"/>
              </a:ext>
            </a:extLst>
          </p:cNvPr>
          <p:cNvSpPr/>
          <p:nvPr/>
        </p:nvSpPr>
        <p:spPr>
          <a:xfrm>
            <a:off x="7596336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A700D19-12A6-4C6E-9FEF-7FB50311521B}"/>
              </a:ext>
            </a:extLst>
          </p:cNvPr>
          <p:cNvCxnSpPr>
            <a:cxnSpLocks/>
            <a:stCxn id="33" idx="3"/>
            <a:endCxn id="35" idx="4"/>
          </p:cNvCxnSpPr>
          <p:nvPr/>
        </p:nvCxnSpPr>
        <p:spPr>
          <a:xfrm flipV="1">
            <a:off x="8172400" y="37387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F8411611-BB9A-4AB9-A08F-C474F0D89F8D}"/>
              </a:ext>
            </a:extLst>
          </p:cNvPr>
          <p:cNvSpPr/>
          <p:nvPr/>
        </p:nvSpPr>
        <p:spPr>
          <a:xfrm>
            <a:off x="802838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8C92AD6-4C97-4B06-B828-2241E77E090F}"/>
              </a:ext>
            </a:extLst>
          </p:cNvPr>
          <p:cNvCxnSpPr>
            <a:cxnSpLocks/>
          </p:cNvCxnSpPr>
          <p:nvPr/>
        </p:nvCxnSpPr>
        <p:spPr>
          <a:xfrm>
            <a:off x="7596336" y="35947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447C647-6336-4E5E-A814-05E237EFF8B6}"/>
              </a:ext>
            </a:extLst>
          </p:cNvPr>
          <p:cNvSpPr txBox="1"/>
          <p:nvPr/>
        </p:nvSpPr>
        <p:spPr>
          <a:xfrm>
            <a:off x="6746756" y="1268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コミットする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0BC0C61-8412-4233-AAB3-3AFEABD05F70}"/>
              </a:ext>
            </a:extLst>
          </p:cNvPr>
          <p:cNvSpPr/>
          <p:nvPr/>
        </p:nvSpPr>
        <p:spPr>
          <a:xfrm>
            <a:off x="6444208" y="2082552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E10544-0521-4EDC-AA5A-E4D7179F85DC}"/>
              </a:ext>
            </a:extLst>
          </p:cNvPr>
          <p:cNvCxnSpPr>
            <a:cxnSpLocks/>
          </p:cNvCxnSpPr>
          <p:nvPr/>
        </p:nvCxnSpPr>
        <p:spPr>
          <a:xfrm>
            <a:off x="7164288" y="222656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53E7B094-D2C2-484B-9E20-C967EE298406}"/>
              </a:ext>
            </a:extLst>
          </p:cNvPr>
          <p:cNvSpPr/>
          <p:nvPr/>
        </p:nvSpPr>
        <p:spPr>
          <a:xfrm>
            <a:off x="8028384" y="280263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8E9C86-7273-4573-B4E9-14FEB382F1D9}"/>
              </a:ext>
            </a:extLst>
          </p:cNvPr>
          <p:cNvCxnSpPr>
            <a:cxnSpLocks/>
            <a:stCxn id="28" idx="7"/>
            <a:endCxn id="40" idx="3"/>
          </p:cNvCxnSpPr>
          <p:nvPr/>
        </p:nvCxnSpPr>
        <p:spPr>
          <a:xfrm flipV="1">
            <a:off x="7554155" y="3048483"/>
            <a:ext cx="51641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1A05E0F-8B7D-4262-862F-3AF96124D9B0}"/>
              </a:ext>
            </a:extLst>
          </p:cNvPr>
          <p:cNvSpPr/>
          <p:nvPr/>
        </p:nvSpPr>
        <p:spPr>
          <a:xfrm>
            <a:off x="2267744" y="249289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18ECF5E7-0B9D-47F9-8669-8DA2AAE8CBC2}"/>
              </a:ext>
            </a:extLst>
          </p:cNvPr>
          <p:cNvSpPr/>
          <p:nvPr/>
        </p:nvSpPr>
        <p:spPr>
          <a:xfrm>
            <a:off x="5868144" y="249289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55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3BEFA66-869B-469F-BC28-9062CB8A5B5B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D9DE6B27-46BD-4571-AF85-EE289480FFA1}"/>
              </a:ext>
            </a:extLst>
          </p:cNvPr>
          <p:cNvSpPr/>
          <p:nvPr/>
        </p:nvSpPr>
        <p:spPr>
          <a:xfrm>
            <a:off x="183569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C4B4D1C-A924-4E7B-9B2F-AD3CA0417E9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989DC418-8890-42EC-BB5D-FE0A1FAE6EFE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023C344-B7B7-4291-A977-9BDBD5572C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A578789F-9AA8-4049-84A0-94D02CFD977C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A7FE3B6-785C-4D3D-88F6-8EBB71C7DF8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4AF4A4-B6E0-46D1-BE5F-C859FFA2C0D0}"/>
              </a:ext>
            </a:extLst>
          </p:cNvPr>
          <p:cNvSpPr/>
          <p:nvPr/>
        </p:nvSpPr>
        <p:spPr>
          <a:xfrm>
            <a:off x="683568" y="112474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2B49831-3F56-4456-BB5C-B69B2A13AB79}"/>
              </a:ext>
            </a:extLst>
          </p:cNvPr>
          <p:cNvCxnSpPr>
            <a:cxnSpLocks/>
          </p:cNvCxnSpPr>
          <p:nvPr/>
        </p:nvCxnSpPr>
        <p:spPr>
          <a:xfrm>
            <a:off x="1403648" y="126876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9241-5885-43AF-8BF7-AA5F8581BCCB}"/>
              </a:ext>
            </a:extLst>
          </p:cNvPr>
          <p:cNvSpPr txBox="1"/>
          <p:nvPr/>
        </p:nvSpPr>
        <p:spPr>
          <a:xfrm>
            <a:off x="1043608" y="476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通常の状態</a:t>
            </a:r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6937E751-D44E-40D8-919D-766C5DFE4536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6318CCA8-48DA-4783-BB5A-0D552B81243E}"/>
              </a:ext>
            </a:extLst>
          </p:cNvPr>
          <p:cNvSpPr/>
          <p:nvPr/>
        </p:nvSpPr>
        <p:spPr>
          <a:xfrm>
            <a:off x="543609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A5E6DA-4993-479B-9C26-A40DE38466D7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01216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FCFC6A5D-7DFD-4A8E-B8B3-B1EF03C52175}"/>
              </a:ext>
            </a:extLst>
          </p:cNvPr>
          <p:cNvSpPr/>
          <p:nvPr/>
        </p:nvSpPr>
        <p:spPr>
          <a:xfrm>
            <a:off x="44279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D685FF3-599F-4993-89A9-DB00E98505A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7160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F7151365-D66D-44CE-9808-6DE372EBD84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FB57407-2E41-4D65-A5DD-3D2F7D5F8998}"/>
              </a:ext>
            </a:extLst>
          </p:cNvPr>
          <p:cNvCxnSpPr>
            <a:cxnSpLocks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AF7EE-CB81-43A9-A959-23F8B3FB819F}"/>
              </a:ext>
            </a:extLst>
          </p:cNvPr>
          <p:cNvSpPr/>
          <p:nvPr/>
        </p:nvSpPr>
        <p:spPr>
          <a:xfrm>
            <a:off x="4932040" y="249289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39B159-E428-40D0-9A29-124BBBB5A1BA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92080" y="213285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AD2924-DAA0-4127-88DC-83C91EDA4993}"/>
              </a:ext>
            </a:extLst>
          </p:cNvPr>
          <p:cNvSpPr txBox="1"/>
          <p:nvPr/>
        </p:nvSpPr>
        <p:spPr>
          <a:xfrm>
            <a:off x="4420643" y="476672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detached HEAD</a:t>
            </a:r>
            <a:r>
              <a:rPr lang="ja-JP" altLang="en-US"/>
              <a:t>状態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5D03098-1063-45D4-92C7-5A828710F729}"/>
              </a:ext>
            </a:extLst>
          </p:cNvPr>
          <p:cNvSpPr txBox="1"/>
          <p:nvPr/>
        </p:nvSpPr>
        <p:spPr>
          <a:xfrm>
            <a:off x="539552" y="3140968"/>
            <a:ext cx="310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HEAD</a:t>
            </a:r>
            <a:r>
              <a:rPr kumimoji="1" lang="ja-JP" altLang="en-US"/>
              <a:t>がブランチを経由して</a:t>
            </a:r>
            <a:endParaRPr kumimoji="1" lang="en-US" altLang="ja-JP"/>
          </a:p>
          <a:p>
            <a:r>
              <a:rPr lang="ja-JP" altLang="en-US"/>
              <a:t>コミットを指している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5251EA8-FBFA-4F19-B6BB-FF372E13F4BC}"/>
              </a:ext>
            </a:extLst>
          </p:cNvPr>
          <p:cNvSpPr txBox="1"/>
          <p:nvPr/>
        </p:nvSpPr>
        <p:spPr>
          <a:xfrm>
            <a:off x="4067944" y="31409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HEAD</a:t>
            </a:r>
            <a:r>
              <a:rPr kumimoji="1" lang="ja-JP" altLang="en-US"/>
              <a:t>がブランチ</a:t>
            </a:r>
            <a:r>
              <a:rPr lang="ja-JP" altLang="en-US"/>
              <a:t>から外れ</a:t>
            </a:r>
            <a:endParaRPr kumimoji="1" lang="en-US" altLang="ja-JP"/>
          </a:p>
          <a:p>
            <a:r>
              <a:rPr lang="ja-JP" altLang="en-US"/>
              <a:t>コミットを直接指している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19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34">
            <a:extLst>
              <a:ext uri="{FF2B5EF4-FFF2-40B4-BE49-F238E27FC236}">
                <a16:creationId xmlns:a16="http://schemas.microsoft.com/office/drawing/2014/main" id="{00295FE4-E705-4F86-AAE1-D03A3B5A26ED}"/>
              </a:ext>
            </a:extLst>
          </p:cNvPr>
          <p:cNvSpPr/>
          <p:nvPr/>
        </p:nvSpPr>
        <p:spPr>
          <a:xfrm>
            <a:off x="827584" y="1700808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13C1BF7-CDF4-48FC-A69B-8A6CB4D9CE09}"/>
              </a:ext>
            </a:extLst>
          </p:cNvPr>
          <p:cNvSpPr/>
          <p:nvPr/>
        </p:nvSpPr>
        <p:spPr>
          <a:xfrm>
            <a:off x="1691680" y="9087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73E3E82-F30F-4F62-9B3C-8ADC28D19805}"/>
              </a:ext>
            </a:extLst>
          </p:cNvPr>
          <p:cNvSpPr/>
          <p:nvPr/>
        </p:nvSpPr>
        <p:spPr>
          <a:xfrm>
            <a:off x="3203848" y="90872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6F9BD3-6421-4599-BB72-8FE3BA2B7A1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979712" y="1052736"/>
            <a:ext cx="122413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34">
            <a:extLst>
              <a:ext uri="{FF2B5EF4-FFF2-40B4-BE49-F238E27FC236}">
                <a16:creationId xmlns:a16="http://schemas.microsoft.com/office/drawing/2014/main" id="{067AF082-02EA-4C44-BF44-CABF43A2ACBD}"/>
              </a:ext>
            </a:extLst>
          </p:cNvPr>
          <p:cNvSpPr/>
          <p:nvPr/>
        </p:nvSpPr>
        <p:spPr>
          <a:xfrm>
            <a:off x="3011827" y="1700808"/>
            <a:ext cx="1344149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94322901-FC10-40BB-AFAB-8765DFB5CB41}"/>
              </a:ext>
            </a:extLst>
          </p:cNvPr>
          <p:cNvSpPr/>
          <p:nvPr/>
        </p:nvSpPr>
        <p:spPr>
          <a:xfrm>
            <a:off x="1259632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8489FB-73C8-4FD9-AB17-847618345306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1835696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2BE7D10F-F5E6-4389-8FBC-46FA30CD2590}"/>
              </a:ext>
            </a:extLst>
          </p:cNvPr>
          <p:cNvSpPr/>
          <p:nvPr/>
        </p:nvSpPr>
        <p:spPr>
          <a:xfrm>
            <a:off x="2771800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C2C4420-F65D-484D-9C93-A9B3CFFE3650}"/>
              </a:ext>
            </a:extLst>
          </p:cNvPr>
          <p:cNvCxnSpPr>
            <a:cxnSpLocks/>
          </p:cNvCxnSpPr>
          <p:nvPr/>
        </p:nvCxnSpPr>
        <p:spPr>
          <a:xfrm>
            <a:off x="3347864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AA93C62F-1A6D-47E9-BD5A-89E813FB1BA8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rot="5400000">
            <a:off x="1421650" y="1286762"/>
            <a:ext cx="504056" cy="3240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443A3CF-C141-4678-9217-D8AF032E2F2E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rot="16200000" flipH="1">
            <a:off x="3263855" y="1280761"/>
            <a:ext cx="504056" cy="3360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BC3D02B-5CB9-408D-8EB5-8A0D7CE7809F}"/>
              </a:ext>
            </a:extLst>
          </p:cNvPr>
          <p:cNvSpPr txBox="1"/>
          <p:nvPr/>
        </p:nvSpPr>
        <p:spPr>
          <a:xfrm>
            <a:off x="755576" y="312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master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lang="ja-JP" altLang="en-US" sz="1400"/>
              <a:t>スナップショット</a:t>
            </a:r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92590C-E562-4676-9C24-7D90FE4669EA}"/>
              </a:ext>
            </a:extLst>
          </p:cNvPr>
          <p:cNvSpPr txBox="1"/>
          <p:nvPr/>
        </p:nvSpPr>
        <p:spPr>
          <a:xfrm>
            <a:off x="2987824" y="312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branch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lang="ja-JP" altLang="en-US" sz="1400"/>
              <a:t>スナップショット</a:t>
            </a:r>
            <a:endParaRPr kumimoji="1" lang="ja-JP" altLang="en-US" sz="1400"/>
          </a:p>
        </p:txBody>
      </p:sp>
      <p:pic>
        <p:nvPicPr>
          <p:cNvPr id="1026" name="Picture 2" descr="ファイルアイコン（赤）">
            <a:extLst>
              <a:ext uri="{FF2B5EF4-FFF2-40B4-BE49-F238E27FC236}">
                <a16:creationId xmlns:a16="http://schemas.microsoft.com/office/drawing/2014/main" id="{15EC5AA0-F6BF-4165-A07C-02740899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4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フォルダのイラスト">
            <a:extLst>
              <a:ext uri="{FF2B5EF4-FFF2-40B4-BE49-F238E27FC236}">
                <a16:creationId xmlns:a16="http://schemas.microsoft.com/office/drawing/2014/main" id="{8451B6C8-68DA-40C1-BAA9-D979D26D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B1922F8-83BF-4274-81A3-D0D1927F0B3F}"/>
              </a:ext>
            </a:extLst>
          </p:cNvPr>
          <p:cNvCxnSpPr>
            <a:cxnSpLocks/>
            <a:stCxn id="70" idx="2"/>
            <a:endCxn id="1026" idx="0"/>
          </p:cNvCxnSpPr>
          <p:nvPr/>
        </p:nvCxnSpPr>
        <p:spPr>
          <a:xfrm>
            <a:off x="1266484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ファイルアイコン（赤）">
            <a:extLst>
              <a:ext uri="{FF2B5EF4-FFF2-40B4-BE49-F238E27FC236}">
                <a16:creationId xmlns:a16="http://schemas.microsoft.com/office/drawing/2014/main" id="{CA0632F0-5061-419E-B092-D36CB041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96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フォルダのイラスト">
            <a:extLst>
              <a:ext uri="{FF2B5EF4-FFF2-40B4-BE49-F238E27FC236}">
                <a16:creationId xmlns:a16="http://schemas.microsoft.com/office/drawing/2014/main" id="{24021C1D-1A88-4141-95F9-6253ED38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ファイルアイコン（青）">
            <a:extLst>
              <a:ext uri="{FF2B5EF4-FFF2-40B4-BE49-F238E27FC236}">
                <a16:creationId xmlns:a16="http://schemas.microsoft.com/office/drawing/2014/main" id="{DB39EBBE-A639-46FD-9CB2-62D7320A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0538506-B835-4F94-8796-5852A205C387}"/>
              </a:ext>
            </a:extLst>
          </p:cNvPr>
          <p:cNvCxnSpPr>
            <a:cxnSpLocks/>
          </p:cNvCxnSpPr>
          <p:nvPr/>
        </p:nvCxnSpPr>
        <p:spPr>
          <a:xfrm>
            <a:off x="3354716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63FABF1-6D2A-4F87-8575-B9386346CED0}"/>
              </a:ext>
            </a:extLst>
          </p:cNvPr>
          <p:cNvCxnSpPr/>
          <p:nvPr/>
        </p:nvCxnSpPr>
        <p:spPr>
          <a:xfrm rot="16200000" flipH="1">
            <a:off x="3450938" y="2049909"/>
            <a:ext cx="274756" cy="4672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4">
            <a:extLst>
              <a:ext uri="{FF2B5EF4-FFF2-40B4-BE49-F238E27FC236}">
                <a16:creationId xmlns:a16="http://schemas.microsoft.com/office/drawing/2014/main" id="{079EA55A-6399-45E8-93A2-B448BCDB3673}"/>
              </a:ext>
            </a:extLst>
          </p:cNvPr>
          <p:cNvSpPr/>
          <p:nvPr/>
        </p:nvSpPr>
        <p:spPr>
          <a:xfrm>
            <a:off x="6084168" y="9087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5A5866A1-EC80-4593-A7C9-7DCE30C7978B}"/>
              </a:ext>
            </a:extLst>
          </p:cNvPr>
          <p:cNvSpPr/>
          <p:nvPr/>
        </p:nvSpPr>
        <p:spPr>
          <a:xfrm>
            <a:off x="7596336" y="9087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4F25BEB5-87A8-44E5-9AB3-2D05DDB26F1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6372200" y="1052736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1 つの角を切り取り 1 つの角を丸める 99">
            <a:extLst>
              <a:ext uri="{FF2B5EF4-FFF2-40B4-BE49-F238E27FC236}">
                <a16:creationId xmlns:a16="http://schemas.microsoft.com/office/drawing/2014/main" id="{A0E67E0D-13AE-4668-B1C9-18DED1352059}"/>
              </a:ext>
            </a:extLst>
          </p:cNvPr>
          <p:cNvSpPr/>
          <p:nvPr/>
        </p:nvSpPr>
        <p:spPr>
          <a:xfrm>
            <a:off x="5652120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BEB8F8F-1560-4801-BC42-6E28571C337A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6228184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1 つの角を切り取り 1 つの角を丸める 101">
            <a:extLst>
              <a:ext uri="{FF2B5EF4-FFF2-40B4-BE49-F238E27FC236}">
                <a16:creationId xmlns:a16="http://schemas.microsoft.com/office/drawing/2014/main" id="{F8FEAF0C-734C-4636-A1AE-BEFC19B73356}"/>
              </a:ext>
            </a:extLst>
          </p:cNvPr>
          <p:cNvSpPr/>
          <p:nvPr/>
        </p:nvSpPr>
        <p:spPr>
          <a:xfrm>
            <a:off x="7164288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D3C6C08-4AF0-4E3F-BC1C-03434FFDD3C9}"/>
              </a:ext>
            </a:extLst>
          </p:cNvPr>
          <p:cNvCxnSpPr>
            <a:cxnSpLocks/>
          </p:cNvCxnSpPr>
          <p:nvPr/>
        </p:nvCxnSpPr>
        <p:spPr>
          <a:xfrm>
            <a:off x="7740352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D872EC0B-0A72-41AC-A0BD-FF3C5405F327}"/>
              </a:ext>
            </a:extLst>
          </p:cNvPr>
          <p:cNvCxnSpPr>
            <a:cxnSpLocks/>
            <a:stCxn id="96" idx="4"/>
            <a:endCxn id="95" idx="0"/>
          </p:cNvCxnSpPr>
          <p:nvPr/>
        </p:nvCxnSpPr>
        <p:spPr>
          <a:xfrm rot="5400000">
            <a:off x="5814138" y="1286762"/>
            <a:ext cx="504056" cy="3240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FCC58E14-8F13-407B-9E16-56B870E0A3E6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rot="16200000" flipH="1">
            <a:off x="7656343" y="1280761"/>
            <a:ext cx="504056" cy="3360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ファイルアイコン（赤）">
            <a:extLst>
              <a:ext uri="{FF2B5EF4-FFF2-40B4-BE49-F238E27FC236}">
                <a16:creationId xmlns:a16="http://schemas.microsoft.com/office/drawing/2014/main" id="{ED689B4F-4053-4189-910D-BFC7A84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52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フォルダのイラスト">
            <a:extLst>
              <a:ext uri="{FF2B5EF4-FFF2-40B4-BE49-F238E27FC236}">
                <a16:creationId xmlns:a16="http://schemas.microsoft.com/office/drawing/2014/main" id="{A35B27EE-40CB-4F39-A196-9FEC9E6A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FDF9A00-AD9F-4D6C-8BDF-DF52B9714A7F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>
            <a:off x="5658972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ファイルアイコン（赤）">
            <a:extLst>
              <a:ext uri="{FF2B5EF4-FFF2-40B4-BE49-F238E27FC236}">
                <a16:creationId xmlns:a16="http://schemas.microsoft.com/office/drawing/2014/main" id="{74610023-0A5C-4E30-96E5-2703A3FC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84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フォルダのイラスト">
            <a:extLst>
              <a:ext uri="{FF2B5EF4-FFF2-40B4-BE49-F238E27FC236}">
                <a16:creationId xmlns:a16="http://schemas.microsoft.com/office/drawing/2014/main" id="{C3FB97F2-E6BB-4661-8D9B-E39957C0C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6C0CA15-5A3A-4225-976D-3F2E3029B754}"/>
              </a:ext>
            </a:extLst>
          </p:cNvPr>
          <p:cNvCxnSpPr>
            <a:cxnSpLocks/>
          </p:cNvCxnSpPr>
          <p:nvPr/>
        </p:nvCxnSpPr>
        <p:spPr>
          <a:xfrm>
            <a:off x="7747204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34">
            <a:extLst>
              <a:ext uri="{FF2B5EF4-FFF2-40B4-BE49-F238E27FC236}">
                <a16:creationId xmlns:a16="http://schemas.microsoft.com/office/drawing/2014/main" id="{011BAB4D-5B62-47EC-9CE0-A7D1C3462970}"/>
              </a:ext>
            </a:extLst>
          </p:cNvPr>
          <p:cNvSpPr/>
          <p:nvPr/>
        </p:nvSpPr>
        <p:spPr>
          <a:xfrm>
            <a:off x="7404315" y="1700808"/>
            <a:ext cx="1344149" cy="1296144"/>
          </a:xfrm>
          <a:prstGeom prst="round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3" name="Picture 4" descr="ファイルアイコン（青）">
            <a:extLst>
              <a:ext uri="{FF2B5EF4-FFF2-40B4-BE49-F238E27FC236}">
                <a16:creationId xmlns:a16="http://schemas.microsoft.com/office/drawing/2014/main" id="{C798E539-40CF-46B2-ABC8-62EDA0B1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2420889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A5F00043-4A11-46D4-BF4A-762A16C667D1}"/>
              </a:ext>
            </a:extLst>
          </p:cNvPr>
          <p:cNvCxnSpPr/>
          <p:nvPr/>
        </p:nvCxnSpPr>
        <p:spPr>
          <a:xfrm rot="16200000" flipH="1">
            <a:off x="7843427" y="2049910"/>
            <a:ext cx="274756" cy="46720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34">
            <a:extLst>
              <a:ext uri="{FF2B5EF4-FFF2-40B4-BE49-F238E27FC236}">
                <a16:creationId xmlns:a16="http://schemas.microsoft.com/office/drawing/2014/main" id="{BB5D1B0F-9B8F-4669-9202-8D4C8FBE1E01}"/>
              </a:ext>
            </a:extLst>
          </p:cNvPr>
          <p:cNvSpPr/>
          <p:nvPr/>
        </p:nvSpPr>
        <p:spPr>
          <a:xfrm>
            <a:off x="5220072" y="1700808"/>
            <a:ext cx="1368152" cy="1296144"/>
          </a:xfrm>
          <a:prstGeom prst="round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9" name="Picture 4" descr="ファイルアイコン（青）">
            <a:extLst>
              <a:ext uri="{FF2B5EF4-FFF2-40B4-BE49-F238E27FC236}">
                <a16:creationId xmlns:a16="http://schemas.microsoft.com/office/drawing/2014/main" id="{F5F85F38-C14D-4F1C-B6EB-64E22A6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64904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7FD88754-1A0B-493E-A45F-0F2ED06A2716}"/>
              </a:ext>
            </a:extLst>
          </p:cNvPr>
          <p:cNvSpPr/>
          <p:nvPr/>
        </p:nvSpPr>
        <p:spPr>
          <a:xfrm>
            <a:off x="6660232" y="2204864"/>
            <a:ext cx="648072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A9CD523-E04A-407C-85CE-75E107A69E89}"/>
              </a:ext>
            </a:extLst>
          </p:cNvPr>
          <p:cNvSpPr txBox="1"/>
          <p:nvPr/>
        </p:nvSpPr>
        <p:spPr>
          <a:xfrm>
            <a:off x="6444208" y="306896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ファイル追加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986FF77-2E51-4F74-A880-B6D2E3ACE4B3}"/>
              </a:ext>
            </a:extLst>
          </p:cNvPr>
          <p:cNvSpPr txBox="1"/>
          <p:nvPr/>
        </p:nvSpPr>
        <p:spPr>
          <a:xfrm>
            <a:off x="5940152" y="3429000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master</a:t>
            </a:r>
            <a:r>
              <a:rPr kumimoji="1" lang="ja-JP" altLang="en-US" sz="1400"/>
              <a:t>から</a:t>
            </a:r>
            <a:r>
              <a:rPr kumimoji="1" lang="en-US" altLang="ja-JP" sz="1400"/>
              <a:t>branch</a:t>
            </a:r>
            <a:r>
              <a:rPr kumimoji="1" lang="ja-JP" altLang="en-US" sz="1400"/>
              <a:t>へ更新する</a:t>
            </a:r>
            <a:endParaRPr kumimoji="1" lang="en-US" altLang="ja-JP" sz="1400"/>
          </a:p>
          <a:p>
            <a:r>
              <a:rPr lang="ja-JP" altLang="en-US" sz="1400"/>
              <a:t>ための「差分」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82656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4">
            <a:extLst>
              <a:ext uri="{FF2B5EF4-FFF2-40B4-BE49-F238E27FC236}">
                <a16:creationId xmlns:a16="http://schemas.microsoft.com/office/drawing/2014/main" id="{2293A26C-3220-4B14-AA86-52FB2B38ACCE}"/>
              </a:ext>
            </a:extLst>
          </p:cNvPr>
          <p:cNvSpPr/>
          <p:nvPr/>
        </p:nvSpPr>
        <p:spPr>
          <a:xfrm>
            <a:off x="1087041" y="2646204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BF1B7BE-216B-4001-9D82-5B9016D84187}"/>
              </a:ext>
            </a:extLst>
          </p:cNvPr>
          <p:cNvSpPr/>
          <p:nvPr/>
        </p:nvSpPr>
        <p:spPr>
          <a:xfrm>
            <a:off x="1619672" y="18541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 descr="ファイルアイコン（赤）">
            <a:extLst>
              <a:ext uri="{FF2B5EF4-FFF2-40B4-BE49-F238E27FC236}">
                <a16:creationId xmlns:a16="http://schemas.microsoft.com/office/drawing/2014/main" id="{09ECC4C6-0009-44E4-A70B-6E60C893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17" y="3356993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E08AC6F-9107-4F20-919F-56A91D5E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61" y="2718212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6CEF56-758F-4613-BEEA-7DBE26EA532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756837" y="3091528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40D1C-83F8-41F7-A16F-088FF73EEA75}"/>
              </a:ext>
            </a:extLst>
          </p:cNvPr>
          <p:cNvCxnSpPr>
            <a:cxnSpLocks/>
          </p:cNvCxnSpPr>
          <p:nvPr/>
        </p:nvCxnSpPr>
        <p:spPr>
          <a:xfrm>
            <a:off x="3203848" y="1998132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1DA311D8-13B1-4CC9-A2D2-9F92828579EC}"/>
              </a:ext>
            </a:extLst>
          </p:cNvPr>
          <p:cNvSpPr/>
          <p:nvPr/>
        </p:nvSpPr>
        <p:spPr>
          <a:xfrm>
            <a:off x="1187624" y="11340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127812-F088-4B6A-8459-A73335D396B3}"/>
              </a:ext>
            </a:extLst>
          </p:cNvPr>
          <p:cNvCxnSpPr>
            <a:cxnSpLocks/>
          </p:cNvCxnSpPr>
          <p:nvPr/>
        </p:nvCxnSpPr>
        <p:spPr>
          <a:xfrm>
            <a:off x="1763688" y="149407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FF75F4-04AA-4E96-9A84-8E9CA2CBF004}"/>
              </a:ext>
            </a:extLst>
          </p:cNvPr>
          <p:cNvSpPr txBox="1"/>
          <p:nvPr/>
        </p:nvSpPr>
        <p:spPr>
          <a:xfrm>
            <a:off x="4644008" y="156608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=</a:t>
            </a:r>
            <a:endParaRPr kumimoji="1" lang="ja-JP" altLang="en-US" sz="4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168F-9731-4DD4-9C8E-90129AE1E9F9}"/>
              </a:ext>
            </a:extLst>
          </p:cNvPr>
          <p:cNvSpPr txBox="1"/>
          <p:nvPr/>
        </p:nvSpPr>
        <p:spPr>
          <a:xfrm>
            <a:off x="2339752" y="156608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+</a:t>
            </a:r>
            <a:endParaRPr kumimoji="1" lang="ja-JP" altLang="en-US" sz="48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0A0190-396C-4C3E-8F32-EEC774767FEB}"/>
              </a:ext>
            </a:extLst>
          </p:cNvPr>
          <p:cNvCxnSpPr>
            <a:cxnSpLocks/>
          </p:cNvCxnSpPr>
          <p:nvPr/>
        </p:nvCxnSpPr>
        <p:spPr>
          <a:xfrm>
            <a:off x="1763688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D73894-60AE-4621-BEA0-F1A08099C1AA}"/>
              </a:ext>
            </a:extLst>
          </p:cNvPr>
          <p:cNvSpPr txBox="1"/>
          <p:nvPr/>
        </p:nvSpPr>
        <p:spPr>
          <a:xfrm>
            <a:off x="661800" y="40466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コミット</a:t>
            </a:r>
            <a:endParaRPr kumimoji="1"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スナップショット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7E42A1-7D97-456A-A8D1-2CE3F611A19C}"/>
              </a:ext>
            </a:extLst>
          </p:cNvPr>
          <p:cNvSpPr txBox="1"/>
          <p:nvPr/>
        </p:nvSpPr>
        <p:spPr>
          <a:xfrm>
            <a:off x="3059832" y="476672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</a:t>
            </a:r>
            <a:r>
              <a:rPr lang="en-US" altLang="ja-JP"/>
              <a:t>(</a:t>
            </a:r>
            <a:r>
              <a:rPr lang="ja-JP" altLang="en-US"/>
              <a:t>パッチ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E357B68-7F87-458C-A767-C12FEB749251}"/>
              </a:ext>
            </a:extLst>
          </p:cNvPr>
          <p:cNvSpPr/>
          <p:nvPr/>
        </p:nvSpPr>
        <p:spPr>
          <a:xfrm>
            <a:off x="5892147" y="18541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961494D-686B-42E6-93B2-F209A16BEF10}"/>
              </a:ext>
            </a:extLst>
          </p:cNvPr>
          <p:cNvSpPr/>
          <p:nvPr/>
        </p:nvSpPr>
        <p:spPr>
          <a:xfrm>
            <a:off x="5460099" y="11340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69DE26A-A042-4F2D-AA24-C77AFB31F4AE}"/>
              </a:ext>
            </a:extLst>
          </p:cNvPr>
          <p:cNvCxnSpPr>
            <a:cxnSpLocks/>
          </p:cNvCxnSpPr>
          <p:nvPr/>
        </p:nvCxnSpPr>
        <p:spPr>
          <a:xfrm>
            <a:off x="6036163" y="147237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ファイルアイコン（青）">
            <a:extLst>
              <a:ext uri="{FF2B5EF4-FFF2-40B4-BE49-F238E27FC236}">
                <a16:creationId xmlns:a16="http://schemas.microsoft.com/office/drawing/2014/main" id="{05902526-0D9A-44AB-8A6B-6EE6A866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62228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5FE011-4A3F-4E6B-A1E4-881024BF033D}"/>
              </a:ext>
            </a:extLst>
          </p:cNvPr>
          <p:cNvSpPr txBox="1"/>
          <p:nvPr/>
        </p:nvSpPr>
        <p:spPr>
          <a:xfrm>
            <a:off x="3275856" y="336628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ファイル追加</a:t>
            </a:r>
          </a:p>
        </p:txBody>
      </p:sp>
      <p:sp>
        <p:nvSpPr>
          <p:cNvPr id="21" name="角丸四角形 34">
            <a:extLst>
              <a:ext uri="{FF2B5EF4-FFF2-40B4-BE49-F238E27FC236}">
                <a16:creationId xmlns:a16="http://schemas.microsoft.com/office/drawing/2014/main" id="{1147901A-6D33-45C3-B3ED-219301EDA1FE}"/>
              </a:ext>
            </a:extLst>
          </p:cNvPr>
          <p:cNvSpPr/>
          <p:nvPr/>
        </p:nvSpPr>
        <p:spPr>
          <a:xfrm>
            <a:off x="3131840" y="2646204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E5CECF1-BF62-4489-9A15-7C69CFC74D36}"/>
              </a:ext>
            </a:extLst>
          </p:cNvPr>
          <p:cNvCxnSpPr>
            <a:cxnSpLocks/>
          </p:cNvCxnSpPr>
          <p:nvPr/>
        </p:nvCxnSpPr>
        <p:spPr>
          <a:xfrm>
            <a:off x="3779912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34">
            <a:extLst>
              <a:ext uri="{FF2B5EF4-FFF2-40B4-BE49-F238E27FC236}">
                <a16:creationId xmlns:a16="http://schemas.microsoft.com/office/drawing/2014/main" id="{EDA745A7-E380-42AC-9F9E-34EE3008B993}"/>
              </a:ext>
            </a:extLst>
          </p:cNvPr>
          <p:cNvSpPr/>
          <p:nvPr/>
        </p:nvSpPr>
        <p:spPr>
          <a:xfrm>
            <a:off x="5388091" y="2646204"/>
            <a:ext cx="1344149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2" descr="ファイルアイコン（赤）">
            <a:extLst>
              <a:ext uri="{FF2B5EF4-FFF2-40B4-BE49-F238E27FC236}">
                <a16:creationId xmlns:a16="http://schemas.microsoft.com/office/drawing/2014/main" id="{A496235F-23BC-4F6C-9468-1ED8A9D8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60" y="3356993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ォルダのイラスト">
            <a:extLst>
              <a:ext uri="{FF2B5EF4-FFF2-40B4-BE49-F238E27FC236}">
                <a16:creationId xmlns:a16="http://schemas.microsoft.com/office/drawing/2014/main" id="{ED48E31F-F61B-4A29-8DB3-3777AF1E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18212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ファイルアイコン（青）">
            <a:extLst>
              <a:ext uri="{FF2B5EF4-FFF2-40B4-BE49-F238E27FC236}">
                <a16:creationId xmlns:a16="http://schemas.microsoft.com/office/drawing/2014/main" id="{5EBDC41A-C189-4018-81FF-62E0C8E4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6284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E29AF32-245F-440E-8D10-950AC42D6527}"/>
              </a:ext>
            </a:extLst>
          </p:cNvPr>
          <p:cNvCxnSpPr>
            <a:cxnSpLocks/>
          </p:cNvCxnSpPr>
          <p:nvPr/>
        </p:nvCxnSpPr>
        <p:spPr>
          <a:xfrm>
            <a:off x="5730980" y="3091528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7C3B4349-19C9-43A4-8379-3483150A26C8}"/>
              </a:ext>
            </a:extLst>
          </p:cNvPr>
          <p:cNvCxnSpPr/>
          <p:nvPr/>
        </p:nvCxnSpPr>
        <p:spPr>
          <a:xfrm rot="16200000" flipH="1">
            <a:off x="5827202" y="2995305"/>
            <a:ext cx="274756" cy="4672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B1859B-A363-4F63-B0E8-CDF616F4A1E4}"/>
              </a:ext>
            </a:extLst>
          </p:cNvPr>
          <p:cNvCxnSpPr>
            <a:cxnSpLocks/>
          </p:cNvCxnSpPr>
          <p:nvPr/>
        </p:nvCxnSpPr>
        <p:spPr>
          <a:xfrm>
            <a:off x="6036163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B67B3A-24B9-48D0-8E4C-F4FE655693DC}"/>
              </a:ext>
            </a:extLst>
          </p:cNvPr>
          <p:cNvSpPr txBox="1"/>
          <p:nvPr/>
        </p:nvSpPr>
        <p:spPr>
          <a:xfrm>
            <a:off x="4932040" y="40466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次の</a:t>
            </a:r>
            <a:r>
              <a:rPr kumimoji="1" lang="ja-JP" altLang="en-US"/>
              <a:t>コミット</a:t>
            </a:r>
            <a:endParaRPr kumimoji="1"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スナップショット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0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CABE067-84DC-4793-B908-ED50DBAAB5F4}"/>
              </a:ext>
            </a:extLst>
          </p:cNvPr>
          <p:cNvSpPr/>
          <p:nvPr/>
        </p:nvSpPr>
        <p:spPr>
          <a:xfrm>
            <a:off x="1259632" y="22985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BB48A30-94FD-4B4D-92DA-597A46E977A4}"/>
              </a:ext>
            </a:extLst>
          </p:cNvPr>
          <p:cNvSpPr/>
          <p:nvPr/>
        </p:nvSpPr>
        <p:spPr>
          <a:xfrm>
            <a:off x="827584" y="69269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2FBE24-ED65-4928-8835-2B4CA6F270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1403648" y="103103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FF8E0D23-D1BE-445B-8009-37BB33116AEC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081E076-B741-47D7-BBF9-4601CD5710B4}"/>
              </a:ext>
            </a:extLst>
          </p:cNvPr>
          <p:cNvCxnSpPr>
            <a:cxnSpLocks/>
            <a:stCxn id="5" idx="5"/>
            <a:endCxn id="2" idx="1"/>
          </p:cNvCxnSpPr>
          <p:nvPr/>
        </p:nvCxnSpPr>
        <p:spPr>
          <a:xfrm>
            <a:off x="1073435" y="209067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C5E93BA9-CEA0-4F3F-BC96-797973C789EE}"/>
              </a:ext>
            </a:extLst>
          </p:cNvPr>
          <p:cNvSpPr/>
          <p:nvPr/>
        </p:nvSpPr>
        <p:spPr>
          <a:xfrm>
            <a:off x="1547664" y="3018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E5DBAA-E593-4E2D-A2F0-EA97C381B280}"/>
              </a:ext>
            </a:extLst>
          </p:cNvPr>
          <p:cNvCxnSpPr>
            <a:cxnSpLocks/>
          </p:cNvCxnSpPr>
          <p:nvPr/>
        </p:nvCxnSpPr>
        <p:spPr>
          <a:xfrm>
            <a:off x="1547664" y="24425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9F19C10C-5021-471C-B54E-692668B473FB}"/>
              </a:ext>
            </a:extLst>
          </p:cNvPr>
          <p:cNvSpPr/>
          <p:nvPr/>
        </p:nvSpPr>
        <p:spPr>
          <a:xfrm>
            <a:off x="1979712" y="22985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1628647-3B88-4777-BD61-89252AB51769}"/>
              </a:ext>
            </a:extLst>
          </p:cNvPr>
          <p:cNvCxnSpPr>
            <a:stCxn id="7" idx="3"/>
            <a:endCxn id="10" idx="4"/>
          </p:cNvCxnSpPr>
          <p:nvPr/>
        </p:nvCxnSpPr>
        <p:spPr>
          <a:xfrm flipV="1">
            <a:off x="2123728" y="258660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EB080CE7-51A7-4443-A8EF-61C99F1FE719}"/>
              </a:ext>
            </a:extLst>
          </p:cNvPr>
          <p:cNvSpPr/>
          <p:nvPr/>
        </p:nvSpPr>
        <p:spPr>
          <a:xfrm>
            <a:off x="1259632" y="14127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C181DE-604F-4062-8821-BCE11C5F8733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1073435" y="1658627"/>
            <a:ext cx="228378" cy="22837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26DAC07A-99F1-407A-A205-C7F763D64DEA}"/>
              </a:ext>
            </a:extLst>
          </p:cNvPr>
          <p:cNvSpPr/>
          <p:nvPr/>
        </p:nvSpPr>
        <p:spPr>
          <a:xfrm>
            <a:off x="4860032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6BCF6415-8831-4AF8-96A7-988D84B2C6DE}"/>
              </a:ext>
            </a:extLst>
          </p:cNvPr>
          <p:cNvSpPr/>
          <p:nvPr/>
        </p:nvSpPr>
        <p:spPr>
          <a:xfrm>
            <a:off x="6012160" y="69269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CE9718E-43FE-49BB-AD70-FA4C85CF10A3}"/>
              </a:ext>
            </a:extLst>
          </p:cNvPr>
          <p:cNvCxnSpPr>
            <a:cxnSpLocks/>
            <a:stCxn id="21" idx="1"/>
            <a:endCxn id="33" idx="0"/>
          </p:cNvCxnSpPr>
          <p:nvPr/>
        </p:nvCxnSpPr>
        <p:spPr>
          <a:xfrm>
            <a:off x="6588224" y="1031032"/>
            <a:ext cx="0" cy="370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4A2ACB12-A4D3-4083-BE41-A587A03A16E4}"/>
              </a:ext>
            </a:extLst>
          </p:cNvPr>
          <p:cNvSpPr/>
          <p:nvPr/>
        </p:nvSpPr>
        <p:spPr>
          <a:xfrm>
            <a:off x="4427984" y="1895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1E85FC9-47CE-4985-A1F0-9517497F1746}"/>
              </a:ext>
            </a:extLst>
          </p:cNvPr>
          <p:cNvCxnSpPr>
            <a:cxnSpLocks/>
            <a:stCxn id="23" idx="5"/>
            <a:endCxn id="20" idx="1"/>
          </p:cNvCxnSpPr>
          <p:nvPr/>
        </p:nvCxnSpPr>
        <p:spPr>
          <a:xfrm>
            <a:off x="4673835" y="2140979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D4774264-3CDA-446B-80F6-E5C8873898EE}"/>
              </a:ext>
            </a:extLst>
          </p:cNvPr>
          <p:cNvSpPr/>
          <p:nvPr/>
        </p:nvSpPr>
        <p:spPr>
          <a:xfrm>
            <a:off x="5148064" y="30689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85C78E0-DC59-45D3-ACBF-94665F28C023}"/>
              </a:ext>
            </a:extLst>
          </p:cNvPr>
          <p:cNvCxnSpPr>
            <a:cxnSpLocks/>
          </p:cNvCxnSpPr>
          <p:nvPr/>
        </p:nvCxnSpPr>
        <p:spPr>
          <a:xfrm>
            <a:off x="5148064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4">
            <a:extLst>
              <a:ext uri="{FF2B5EF4-FFF2-40B4-BE49-F238E27FC236}">
                <a16:creationId xmlns:a16="http://schemas.microsoft.com/office/drawing/2014/main" id="{B841C21A-1E33-4BFB-A465-627518740FA6}"/>
              </a:ext>
            </a:extLst>
          </p:cNvPr>
          <p:cNvSpPr/>
          <p:nvPr/>
        </p:nvSpPr>
        <p:spPr>
          <a:xfrm>
            <a:off x="5580112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A6CD5B2-E19B-45BF-B2FF-9E3247344822}"/>
              </a:ext>
            </a:extLst>
          </p:cNvPr>
          <p:cNvCxnSpPr>
            <a:stCxn id="25" idx="3"/>
            <a:endCxn id="27" idx="4"/>
          </p:cNvCxnSpPr>
          <p:nvPr/>
        </p:nvCxnSpPr>
        <p:spPr>
          <a:xfrm flipV="1">
            <a:off x="5724128" y="2636912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EC47AC5B-97DC-46F4-894A-CEDADD8BD389}"/>
              </a:ext>
            </a:extLst>
          </p:cNvPr>
          <p:cNvSpPr/>
          <p:nvPr/>
        </p:nvSpPr>
        <p:spPr>
          <a:xfrm>
            <a:off x="4860032" y="14019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233E531-B4D2-4EB6-9F0E-E8C5C9E1EA95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5148064" y="1545940"/>
            <a:ext cx="129614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531795B-E57A-4C35-BAC2-0C834386B97F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673835" y="1647775"/>
            <a:ext cx="228378" cy="28953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416CCF20-FECA-470E-97D3-216D7880D20E}"/>
              </a:ext>
            </a:extLst>
          </p:cNvPr>
          <p:cNvSpPr/>
          <p:nvPr/>
        </p:nvSpPr>
        <p:spPr>
          <a:xfrm>
            <a:off x="6444208" y="14019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83755A3-A4C5-4D46-9729-59B05713518F}"/>
              </a:ext>
            </a:extLst>
          </p:cNvPr>
          <p:cNvCxnSpPr>
            <a:cxnSpLocks/>
            <a:stCxn id="27" idx="7"/>
            <a:endCxn id="33" idx="3"/>
          </p:cNvCxnSpPr>
          <p:nvPr/>
        </p:nvCxnSpPr>
        <p:spPr>
          <a:xfrm flipV="1">
            <a:off x="5825963" y="1647775"/>
            <a:ext cx="660426" cy="7432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右 49">
            <a:extLst>
              <a:ext uri="{FF2B5EF4-FFF2-40B4-BE49-F238E27FC236}">
                <a16:creationId xmlns:a16="http://schemas.microsoft.com/office/drawing/2014/main" id="{BE08557B-7038-4272-8A31-6BBB59C5D388}"/>
              </a:ext>
            </a:extLst>
          </p:cNvPr>
          <p:cNvSpPr/>
          <p:nvPr/>
        </p:nvSpPr>
        <p:spPr>
          <a:xfrm>
            <a:off x="334786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9262AEE-FE0B-46C6-B1A8-635DF2E1CCBD}"/>
              </a:ext>
            </a:extLst>
          </p:cNvPr>
          <p:cNvSpPr txBox="1"/>
          <p:nvPr/>
        </p:nvSpPr>
        <p:spPr>
          <a:xfrm>
            <a:off x="3059832" y="3326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マージ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8263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0477CA-0BF9-4099-8E17-E882DB46FF86}"/>
              </a:ext>
            </a:extLst>
          </p:cNvPr>
          <p:cNvSpPr txBox="1"/>
          <p:nvPr/>
        </p:nvSpPr>
        <p:spPr>
          <a:xfrm>
            <a:off x="2633567" y="97665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0528C2-CB90-43DA-B047-94879EB7A50F}"/>
              </a:ext>
            </a:extLst>
          </p:cNvPr>
          <p:cNvSpPr txBox="1"/>
          <p:nvPr/>
        </p:nvSpPr>
        <p:spPr>
          <a:xfrm>
            <a:off x="2195736" y="40466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歴史上の任意の地点に戻ることができる</a:t>
            </a:r>
            <a:endParaRPr kumimoji="1" lang="ja-JP" altLang="en-US" sz="2000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4F1846FD-2FA6-4AA7-9A92-5441E651D102}"/>
              </a:ext>
            </a:extLst>
          </p:cNvPr>
          <p:cNvSpPr/>
          <p:nvPr/>
        </p:nvSpPr>
        <p:spPr>
          <a:xfrm>
            <a:off x="15476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6479D25-804F-43A2-BDBB-42320BDF847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8356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38FB7F27-501A-4682-89E1-2C6950462FB0}"/>
              </a:ext>
            </a:extLst>
          </p:cNvPr>
          <p:cNvSpPr/>
          <p:nvPr/>
        </p:nvSpPr>
        <p:spPr>
          <a:xfrm>
            <a:off x="226774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A8B84E-51A2-4F38-8022-52B080739D95}"/>
              </a:ext>
            </a:extLst>
          </p:cNvPr>
          <p:cNvSpPr/>
          <p:nvPr/>
        </p:nvSpPr>
        <p:spPr>
          <a:xfrm>
            <a:off x="29878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8F963A-C8C3-4D22-B4FA-C4A538D2834F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25557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D3A0AD53-9562-4100-913C-B5F6F3F76EAD}"/>
              </a:ext>
            </a:extLst>
          </p:cNvPr>
          <p:cNvSpPr/>
          <p:nvPr/>
        </p:nvSpPr>
        <p:spPr>
          <a:xfrm>
            <a:off x="370790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AF687E-BC62-4E0D-AEF3-F18EB6D9043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32758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A8E565B-02FE-4A6C-A8E2-5915495B56C0}"/>
              </a:ext>
            </a:extLst>
          </p:cNvPr>
          <p:cNvGrpSpPr/>
          <p:nvPr/>
        </p:nvGrpSpPr>
        <p:grpSpPr>
          <a:xfrm>
            <a:off x="2167972" y="2035262"/>
            <a:ext cx="1344149" cy="1008112"/>
            <a:chOff x="5292080" y="1916832"/>
            <a:chExt cx="2304256" cy="1728192"/>
          </a:xfrm>
        </p:grpSpPr>
        <p:sp>
          <p:nvSpPr>
            <p:cNvPr id="27" name="角丸四角形 34">
              <a:extLst>
                <a:ext uri="{FF2B5EF4-FFF2-40B4-BE49-F238E27FC236}">
                  <a16:creationId xmlns:a16="http://schemas.microsoft.com/office/drawing/2014/main" id="{393167DE-85B8-4DFF-AA17-9662638CE536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Picture 2" descr="フォルダのイラスト">
              <a:extLst>
                <a:ext uri="{FF2B5EF4-FFF2-40B4-BE49-F238E27FC236}">
                  <a16:creationId xmlns:a16="http://schemas.microsoft.com/office/drawing/2014/main" id="{A8505B33-6AE9-4AD3-A7D2-7AC853174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ファイルアイコン（ブランク）">
              <a:extLst>
                <a:ext uri="{FF2B5EF4-FFF2-40B4-BE49-F238E27FC236}">
                  <a16:creationId xmlns:a16="http://schemas.microsoft.com/office/drawing/2014/main" id="{CC2DB621-37BC-45D6-A293-EB47D6833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ァイルアイコン（ブランク）">
              <a:extLst>
                <a:ext uri="{FF2B5EF4-FFF2-40B4-BE49-F238E27FC236}">
                  <a16:creationId xmlns:a16="http://schemas.microsoft.com/office/drawing/2014/main" id="{AD290785-7FF0-4E3C-9765-6287DEE0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51BB88-6565-488D-9957-500A5CCED8A6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3BA27013-E66B-4E21-92DE-CE9A9CC35914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ファイルアイコン（ブランク）">
              <a:extLst>
                <a:ext uri="{FF2B5EF4-FFF2-40B4-BE49-F238E27FC236}">
                  <a16:creationId xmlns:a16="http://schemas.microsoft.com/office/drawing/2014/main" id="{71E74D28-2A0E-4566-A515-93905EFDE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D3DF5D8A-E778-4D20-9576-8607A02279D5}"/>
                </a:ext>
              </a:extLst>
            </p:cNvPr>
            <p:cNvCxnSpPr>
              <a:cxnSpLocks/>
              <a:stCxn id="28" idx="2"/>
              <a:endCxn id="41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3E3C67-D868-489F-98D7-07E9311C6284}"/>
              </a:ext>
            </a:extLst>
          </p:cNvPr>
          <p:cNvSpPr txBox="1"/>
          <p:nvPr/>
        </p:nvSpPr>
        <p:spPr>
          <a:xfrm>
            <a:off x="219573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今日の状態</a:t>
            </a:r>
            <a:endParaRPr kumimoji="1" lang="ja-JP" altLang="en-US" dirty="0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F37F6F32-330C-45B3-BF52-B4C2971EC880}"/>
              </a:ext>
            </a:extLst>
          </p:cNvPr>
          <p:cNvSpPr/>
          <p:nvPr/>
        </p:nvSpPr>
        <p:spPr>
          <a:xfrm>
            <a:off x="4355976" y="206084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">
            <a:extLst>
              <a:ext uri="{FF2B5EF4-FFF2-40B4-BE49-F238E27FC236}">
                <a16:creationId xmlns:a16="http://schemas.microsoft.com/office/drawing/2014/main" id="{60B19A86-6CDB-44A1-8AA4-F17F057A28C5}"/>
              </a:ext>
            </a:extLst>
          </p:cNvPr>
          <p:cNvSpPr/>
          <p:nvPr/>
        </p:nvSpPr>
        <p:spPr>
          <a:xfrm>
            <a:off x="51480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A42EE4C-2C0F-46BC-9753-064A4309045B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54360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DF4E08F8-0960-464C-90B7-E89939D59AF4}"/>
              </a:ext>
            </a:extLst>
          </p:cNvPr>
          <p:cNvSpPr/>
          <p:nvPr/>
        </p:nvSpPr>
        <p:spPr>
          <a:xfrm>
            <a:off x="586814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AD365023-60B1-4552-8EE4-69D0CB40F48D}"/>
              </a:ext>
            </a:extLst>
          </p:cNvPr>
          <p:cNvSpPr/>
          <p:nvPr/>
        </p:nvSpPr>
        <p:spPr>
          <a:xfrm>
            <a:off x="65882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0A99D90-400C-4B67-860F-BE3F5F1F8666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61561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51268D2-A765-4FAA-AC75-F4E350ECE641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8762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0D1D47C-3BC0-4479-A434-14421BCDBB25}"/>
              </a:ext>
            </a:extLst>
          </p:cNvPr>
          <p:cNvGrpSpPr/>
          <p:nvPr/>
        </p:nvGrpSpPr>
        <p:grpSpPr>
          <a:xfrm>
            <a:off x="5768372" y="2035262"/>
            <a:ext cx="1344149" cy="1008112"/>
            <a:chOff x="5292080" y="1916832"/>
            <a:chExt cx="2304256" cy="1728192"/>
          </a:xfrm>
        </p:grpSpPr>
        <p:sp>
          <p:nvSpPr>
            <p:cNvPr id="58" name="角丸四角形 34">
              <a:extLst>
                <a:ext uri="{FF2B5EF4-FFF2-40B4-BE49-F238E27FC236}">
                  <a16:creationId xmlns:a16="http://schemas.microsoft.com/office/drawing/2014/main" id="{A06C186C-992F-41DC-A3DE-C18F0D0900E8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Picture 2" descr="フォルダのイラスト">
              <a:extLst>
                <a:ext uri="{FF2B5EF4-FFF2-40B4-BE49-F238E27FC236}">
                  <a16:creationId xmlns:a16="http://schemas.microsoft.com/office/drawing/2014/main" id="{E8F79F80-C881-4FE9-B65D-2B65C3527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ファイルアイコン（ブランク）">
              <a:extLst>
                <a:ext uri="{FF2B5EF4-FFF2-40B4-BE49-F238E27FC236}">
                  <a16:creationId xmlns:a16="http://schemas.microsoft.com/office/drawing/2014/main" id="{F0258C2C-B033-450E-AD37-A88F15DDE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ファイルアイコン（ブランク）">
              <a:extLst>
                <a:ext uri="{FF2B5EF4-FFF2-40B4-BE49-F238E27FC236}">
                  <a16:creationId xmlns:a16="http://schemas.microsoft.com/office/drawing/2014/main" id="{0343D29B-6A4E-4BBE-80F6-7AB74FD5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881740B-00FA-4EBE-9AF9-2984D52A5FE9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B19134FA-9508-431D-AB24-25CC188D2AF1}"/>
                </a:ext>
              </a:extLst>
            </p:cNvPr>
            <p:cNvCxnSpPr>
              <a:stCxn id="59" idx="2"/>
              <a:endCxn id="61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1A6FF17-BC39-4C2C-8CB9-48927E35F946}"/>
              </a:ext>
            </a:extLst>
          </p:cNvPr>
          <p:cNvSpPr txBox="1"/>
          <p:nvPr/>
        </p:nvSpPr>
        <p:spPr>
          <a:xfrm>
            <a:off x="5796136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二日前の状態</a:t>
            </a:r>
            <a:endParaRPr kumimoji="1" lang="ja-JP" altLang="en-US" dirty="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1A46CDE-83A0-4779-A071-B25DABC5A19D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 rot="5400000">
            <a:off x="3142753" y="1326095"/>
            <a:ext cx="406462" cy="101187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9925854-1016-4EE3-9A80-37263AA32A85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 rot="16200000" flipH="1">
            <a:off x="6023072" y="1617887"/>
            <a:ext cx="406462" cy="4282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DE7709B7-A0C9-44A4-A474-78F1069C082F}"/>
              </a:ext>
            </a:extLst>
          </p:cNvPr>
          <p:cNvSpPr/>
          <p:nvPr/>
        </p:nvSpPr>
        <p:spPr>
          <a:xfrm>
            <a:off x="730830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1A2C210-8E75-40A8-A4F1-7BF6A61B7629}"/>
              </a:ext>
            </a:extLst>
          </p:cNvPr>
          <p:cNvSpPr txBox="1"/>
          <p:nvPr/>
        </p:nvSpPr>
        <p:spPr>
          <a:xfrm>
            <a:off x="363589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4B07540-56B4-4BD8-B244-71B0E712A10B}"/>
              </a:ext>
            </a:extLst>
          </p:cNvPr>
          <p:cNvSpPr txBox="1"/>
          <p:nvPr/>
        </p:nvSpPr>
        <p:spPr>
          <a:xfrm>
            <a:off x="291581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3889D20-F1FE-4F59-9C87-C52AB4B4F39D}"/>
              </a:ext>
            </a:extLst>
          </p:cNvPr>
          <p:cNvSpPr txBox="1"/>
          <p:nvPr/>
        </p:nvSpPr>
        <p:spPr>
          <a:xfrm>
            <a:off x="212372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4B3536E-8970-4442-A31B-BF9F8B1F674E}"/>
              </a:ext>
            </a:extLst>
          </p:cNvPr>
          <p:cNvSpPr txBox="1"/>
          <p:nvPr/>
        </p:nvSpPr>
        <p:spPr>
          <a:xfrm>
            <a:off x="140364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A2B9359-FE2C-4703-934F-A24EA2D4EF22}"/>
              </a:ext>
            </a:extLst>
          </p:cNvPr>
          <p:cNvSpPr txBox="1"/>
          <p:nvPr/>
        </p:nvSpPr>
        <p:spPr>
          <a:xfrm>
            <a:off x="716428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EC95B8-5799-4A79-A6B9-B1103F59576B}"/>
              </a:ext>
            </a:extLst>
          </p:cNvPr>
          <p:cNvSpPr txBox="1"/>
          <p:nvPr/>
        </p:nvSpPr>
        <p:spPr>
          <a:xfrm>
            <a:off x="644420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A7511B-5468-4A9C-8376-E23190A71B2C}"/>
              </a:ext>
            </a:extLst>
          </p:cNvPr>
          <p:cNvSpPr txBox="1"/>
          <p:nvPr/>
        </p:nvSpPr>
        <p:spPr>
          <a:xfrm>
            <a:off x="565212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AA1595D-F364-43D1-946F-A4326C5D1228}"/>
              </a:ext>
            </a:extLst>
          </p:cNvPr>
          <p:cNvSpPr txBox="1"/>
          <p:nvPr/>
        </p:nvSpPr>
        <p:spPr>
          <a:xfrm>
            <a:off x="493204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9ACDA57-968B-42E1-A021-AECD3CEFA884}"/>
              </a:ext>
            </a:extLst>
          </p:cNvPr>
          <p:cNvSpPr txBox="1"/>
          <p:nvPr/>
        </p:nvSpPr>
        <p:spPr>
          <a:xfrm>
            <a:off x="1619672" y="177281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ワーキングツリー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A551CAB-F6BF-4801-BB3D-4F4ADC0F4619}"/>
              </a:ext>
            </a:extLst>
          </p:cNvPr>
          <p:cNvSpPr txBox="1"/>
          <p:nvPr/>
        </p:nvSpPr>
        <p:spPr>
          <a:xfrm>
            <a:off x="2483768" y="378904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歴史上の任意の地点を比較できる</a:t>
            </a:r>
            <a:endParaRPr kumimoji="1" lang="ja-JP" altLang="en-US" sz="2000" dirty="0"/>
          </a:p>
        </p:txBody>
      </p:sp>
      <p:sp>
        <p:nvSpPr>
          <p:cNvPr id="83" name="楕円 4">
            <a:extLst>
              <a:ext uri="{FF2B5EF4-FFF2-40B4-BE49-F238E27FC236}">
                <a16:creationId xmlns:a16="http://schemas.microsoft.com/office/drawing/2014/main" id="{EC11D1CC-FA85-48F3-AAC8-48889D2AFC39}"/>
              </a:ext>
            </a:extLst>
          </p:cNvPr>
          <p:cNvSpPr/>
          <p:nvPr/>
        </p:nvSpPr>
        <p:spPr>
          <a:xfrm>
            <a:off x="313184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86CDD36-69F7-4B96-B75C-33AFCDC7317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341987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4">
            <a:extLst>
              <a:ext uri="{FF2B5EF4-FFF2-40B4-BE49-F238E27FC236}">
                <a16:creationId xmlns:a16="http://schemas.microsoft.com/office/drawing/2014/main" id="{D32959EF-0928-46C0-A49E-0585ACD90F91}"/>
              </a:ext>
            </a:extLst>
          </p:cNvPr>
          <p:cNvSpPr/>
          <p:nvPr/>
        </p:nvSpPr>
        <p:spPr>
          <a:xfrm>
            <a:off x="385192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4">
            <a:extLst>
              <a:ext uri="{FF2B5EF4-FFF2-40B4-BE49-F238E27FC236}">
                <a16:creationId xmlns:a16="http://schemas.microsoft.com/office/drawing/2014/main" id="{FEB77A84-C3D9-4D2B-8983-1698A7C98FDF}"/>
              </a:ext>
            </a:extLst>
          </p:cNvPr>
          <p:cNvSpPr/>
          <p:nvPr/>
        </p:nvSpPr>
        <p:spPr>
          <a:xfrm>
            <a:off x="457200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F2F5B97-DEED-494B-993A-69D1C19717E1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>
            <a:off x="413995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5803114-1543-4F6F-9CF9-51ECA745EC49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486003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8EDCF46-DD54-462F-B79F-F45EDE9B08E1}"/>
              </a:ext>
            </a:extLst>
          </p:cNvPr>
          <p:cNvSpPr txBox="1"/>
          <p:nvPr/>
        </p:nvSpPr>
        <p:spPr>
          <a:xfrm>
            <a:off x="522007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9A24BFB-7E11-4293-9AEE-43DC7CE9FDD8}"/>
              </a:ext>
            </a:extLst>
          </p:cNvPr>
          <p:cNvSpPr txBox="1"/>
          <p:nvPr/>
        </p:nvSpPr>
        <p:spPr>
          <a:xfrm>
            <a:off x="449999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3359184-8F32-4BA1-A21A-1792BD76E0EE}"/>
              </a:ext>
            </a:extLst>
          </p:cNvPr>
          <p:cNvSpPr txBox="1"/>
          <p:nvPr/>
        </p:nvSpPr>
        <p:spPr>
          <a:xfrm>
            <a:off x="370790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E9F96B7-62D6-4049-99D7-ABB9F19E0636}"/>
              </a:ext>
            </a:extLst>
          </p:cNvPr>
          <p:cNvSpPr txBox="1"/>
          <p:nvPr/>
        </p:nvSpPr>
        <p:spPr>
          <a:xfrm>
            <a:off x="298782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786831D3-0EAC-47F4-9D07-452D489209DE}"/>
              </a:ext>
            </a:extLst>
          </p:cNvPr>
          <p:cNvSpPr/>
          <p:nvPr/>
        </p:nvSpPr>
        <p:spPr>
          <a:xfrm>
            <a:off x="529208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458CC12-D8A2-4BE6-A976-A7F28E0D163C}"/>
              </a:ext>
            </a:extLst>
          </p:cNvPr>
          <p:cNvGrpSpPr/>
          <p:nvPr/>
        </p:nvGrpSpPr>
        <p:grpSpPr>
          <a:xfrm>
            <a:off x="5076056" y="5373216"/>
            <a:ext cx="1344149" cy="1008112"/>
            <a:chOff x="5292080" y="1916832"/>
            <a:chExt cx="2304256" cy="1728192"/>
          </a:xfrm>
        </p:grpSpPr>
        <p:sp>
          <p:nvSpPr>
            <p:cNvPr id="96" name="角丸四角形 34">
              <a:extLst>
                <a:ext uri="{FF2B5EF4-FFF2-40B4-BE49-F238E27FC236}">
                  <a16:creationId xmlns:a16="http://schemas.microsoft.com/office/drawing/2014/main" id="{9F9757B1-B34B-4BB1-9476-D88EA3216A60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7" name="Picture 2" descr="フォルダのイラスト">
              <a:extLst>
                <a:ext uri="{FF2B5EF4-FFF2-40B4-BE49-F238E27FC236}">
                  <a16:creationId xmlns:a16="http://schemas.microsoft.com/office/drawing/2014/main" id="{82992D34-6D16-4663-9A6D-BEF86A88C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ファイルアイコン（ブランク）">
              <a:extLst>
                <a:ext uri="{FF2B5EF4-FFF2-40B4-BE49-F238E27FC236}">
                  <a16:creationId xmlns:a16="http://schemas.microsoft.com/office/drawing/2014/main" id="{D56A0112-7831-4E09-AAA4-579841F23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ファイルアイコン（ブランク）">
              <a:extLst>
                <a:ext uri="{FF2B5EF4-FFF2-40B4-BE49-F238E27FC236}">
                  <a16:creationId xmlns:a16="http://schemas.microsoft.com/office/drawing/2014/main" id="{31EE7D07-F0C5-4F76-A703-ACE157076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6846D8A0-065E-4309-A80B-9E40C5E06023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コネクタ: カギ線 100">
              <a:extLst>
                <a:ext uri="{FF2B5EF4-FFF2-40B4-BE49-F238E27FC236}">
                  <a16:creationId xmlns:a16="http://schemas.microsoft.com/office/drawing/2014/main" id="{4389CCE1-C31E-4472-868B-5C5713A3717D}"/>
                </a:ext>
              </a:extLst>
            </p:cNvPr>
            <p:cNvCxnSpPr>
              <a:stCxn id="97" idx="2"/>
              <a:endCxn id="99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" descr="ファイルアイコン（ブランク）">
              <a:extLst>
                <a:ext uri="{FF2B5EF4-FFF2-40B4-BE49-F238E27FC236}">
                  <a16:creationId xmlns:a16="http://schemas.microsoft.com/office/drawing/2014/main" id="{C2490EAE-7B0D-4677-9DBE-98DC4D93B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686A0F5E-6965-4B28-958A-266FAFED0B0F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BC685F2-662B-4622-A24A-BC8C01E1CF0F}"/>
              </a:ext>
            </a:extLst>
          </p:cNvPr>
          <p:cNvGrpSpPr/>
          <p:nvPr/>
        </p:nvGrpSpPr>
        <p:grpSpPr>
          <a:xfrm>
            <a:off x="2987824" y="5373216"/>
            <a:ext cx="1344149" cy="1008112"/>
            <a:chOff x="5292080" y="1916832"/>
            <a:chExt cx="2304256" cy="1728192"/>
          </a:xfrm>
        </p:grpSpPr>
        <p:sp>
          <p:nvSpPr>
            <p:cNvPr id="105" name="角丸四角形 34">
              <a:extLst>
                <a:ext uri="{FF2B5EF4-FFF2-40B4-BE49-F238E27FC236}">
                  <a16:creationId xmlns:a16="http://schemas.microsoft.com/office/drawing/2014/main" id="{BAFB0140-FE89-466F-A2DE-AB1AA3A499A4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6" name="Picture 2" descr="フォルダのイラスト">
              <a:extLst>
                <a:ext uri="{FF2B5EF4-FFF2-40B4-BE49-F238E27FC236}">
                  <a16:creationId xmlns:a16="http://schemas.microsoft.com/office/drawing/2014/main" id="{6EA6CC43-BF78-4E58-9680-92C83DE4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ファイルアイコン（ブランク）">
              <a:extLst>
                <a:ext uri="{FF2B5EF4-FFF2-40B4-BE49-F238E27FC236}">
                  <a16:creationId xmlns:a16="http://schemas.microsoft.com/office/drawing/2014/main" id="{AB604999-4589-4DF7-AB57-DAA01BC0E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ファイルアイコン（ブランク）">
              <a:extLst>
                <a:ext uri="{FF2B5EF4-FFF2-40B4-BE49-F238E27FC236}">
                  <a16:creationId xmlns:a16="http://schemas.microsoft.com/office/drawing/2014/main" id="{523592F7-6EE9-4011-A0B9-227D43C91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33175C9B-45DF-4E20-B321-80F3AFFA30E1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コネクタ: カギ線 109">
              <a:extLst>
                <a:ext uri="{FF2B5EF4-FFF2-40B4-BE49-F238E27FC236}">
                  <a16:creationId xmlns:a16="http://schemas.microsoft.com/office/drawing/2014/main" id="{99235B9E-8F39-4264-AE4D-0BB66D37A1BA}"/>
                </a:ext>
              </a:extLst>
            </p:cNvPr>
            <p:cNvCxnSpPr>
              <a:stCxn id="106" idx="2"/>
              <a:endCxn id="108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62B0DDE4-5351-4EDE-83A0-9FD51D8892A9}"/>
              </a:ext>
            </a:extLst>
          </p:cNvPr>
          <p:cNvSpPr/>
          <p:nvPr/>
        </p:nvSpPr>
        <p:spPr>
          <a:xfrm>
            <a:off x="6012160" y="5805264"/>
            <a:ext cx="360040" cy="504056"/>
          </a:xfrm>
          <a:prstGeom prst="roundRect">
            <a:avLst>
              <a:gd name="adj" fmla="val 2281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484ABBC5-033E-47C4-A4B8-D8A6545106D0}"/>
              </a:ext>
            </a:extLst>
          </p:cNvPr>
          <p:cNvCxnSpPr>
            <a:cxnSpLocks/>
            <a:stCxn id="85" idx="4"/>
          </p:cNvCxnSpPr>
          <p:nvPr/>
        </p:nvCxnSpPr>
        <p:spPr>
          <a:xfrm rot="5400000">
            <a:off x="3563888" y="4941168"/>
            <a:ext cx="504056" cy="360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F3A18CDC-1C92-4870-908D-305900219947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 rot="16200000" flipH="1">
            <a:off x="5340085" y="4965170"/>
            <a:ext cx="504056" cy="31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6A9C5C3A-09BB-448B-8D0F-00F02E38396A}"/>
              </a:ext>
            </a:extLst>
          </p:cNvPr>
          <p:cNvSpPr/>
          <p:nvPr/>
        </p:nvSpPr>
        <p:spPr>
          <a:xfrm>
            <a:off x="4427984" y="5733256"/>
            <a:ext cx="576064" cy="26860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3F9429-8B27-4A00-A956-B448DB61C572}"/>
              </a:ext>
            </a:extLst>
          </p:cNvPr>
          <p:cNvSpPr txBox="1"/>
          <p:nvPr/>
        </p:nvSpPr>
        <p:spPr>
          <a:xfrm>
            <a:off x="1763688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61A176-6362-4828-90F8-05878B094528}"/>
              </a:ext>
            </a:extLst>
          </p:cNvPr>
          <p:cNvSpPr txBox="1"/>
          <p:nvPr/>
        </p:nvSpPr>
        <p:spPr>
          <a:xfrm>
            <a:off x="179512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初期化直後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4B945-F3F7-4BA7-9997-CC16B973E62A}"/>
              </a:ext>
            </a:extLst>
          </p:cNvPr>
          <p:cNvSpPr txBox="1"/>
          <p:nvPr/>
        </p:nvSpPr>
        <p:spPr>
          <a:xfrm>
            <a:off x="4211960" y="188640"/>
            <a:ext cx="15696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endParaRPr kumimoji="1" lang="en-US" altLang="ja-JP" dirty="0"/>
          </a:p>
          <a:p>
            <a:r>
              <a:rPr kumimoji="1" lang="en-US" altLang="ja-JP" sz="1100" dirty="0"/>
              <a:t>(</a:t>
            </a:r>
            <a:r>
              <a:rPr kumimoji="1" lang="ja-JP" altLang="en-US" sz="1100" dirty="0"/>
              <a:t>ステージングエリア</a:t>
            </a:r>
            <a:r>
              <a:rPr kumimoji="1" lang="en-US" altLang="ja-JP" sz="1100" dirty="0"/>
              <a:t>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09BCE8-CEF9-4365-87BE-7963F91CA390}"/>
              </a:ext>
            </a:extLst>
          </p:cNvPr>
          <p:cNvSpPr txBox="1"/>
          <p:nvPr/>
        </p:nvSpPr>
        <p:spPr>
          <a:xfrm>
            <a:off x="6473532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B1BBBD-38C0-4BA5-AB8F-C2650B81F077}"/>
              </a:ext>
            </a:extLst>
          </p:cNvPr>
          <p:cNvCxnSpPr>
            <a:cxnSpLocks/>
          </p:cNvCxnSpPr>
          <p:nvPr/>
        </p:nvCxnSpPr>
        <p:spPr>
          <a:xfrm>
            <a:off x="169168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066824C7-8C3E-4E6A-AC07-B41F6FF5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818584E-CC0E-4F23-951A-C59C987A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2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284447-EC60-4A55-8614-5745A1B26E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303748" y="1186851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DAA0807E-62EA-4FDB-977B-FFF37708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A78D56AB-A13A-442D-8E55-4A3FC7F78FD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6200000" flipH="1">
            <a:off x="2470817" y="1019782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BF97008-85ED-493C-B204-DFE429D9C1BD}"/>
              </a:ext>
            </a:extLst>
          </p:cNvPr>
          <p:cNvCxnSpPr>
            <a:cxnSpLocks/>
          </p:cNvCxnSpPr>
          <p:nvPr/>
        </p:nvCxnSpPr>
        <p:spPr>
          <a:xfrm>
            <a:off x="601216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87CF50B-3A25-40AD-9458-FF762293A0C9}"/>
              </a:ext>
            </a:extLst>
          </p:cNvPr>
          <p:cNvCxnSpPr>
            <a:cxnSpLocks/>
          </p:cNvCxnSpPr>
          <p:nvPr/>
        </p:nvCxnSpPr>
        <p:spPr>
          <a:xfrm>
            <a:off x="817240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3465E-47E5-4974-AC2C-0D3665FEEF3F}"/>
              </a:ext>
            </a:extLst>
          </p:cNvPr>
          <p:cNvSpPr/>
          <p:nvPr/>
        </p:nvSpPr>
        <p:spPr>
          <a:xfrm>
            <a:off x="251520" y="188640"/>
            <a:ext cx="792088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E8F2D0-2382-47B2-A626-93C0B998D676}"/>
              </a:ext>
            </a:extLst>
          </p:cNvPr>
          <p:cNvSpPr/>
          <p:nvPr/>
        </p:nvSpPr>
        <p:spPr>
          <a:xfrm>
            <a:off x="971600" y="2564904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071CB9-008A-4E62-969A-BD24A5521C63}"/>
              </a:ext>
            </a:extLst>
          </p:cNvPr>
          <p:cNvSpPr/>
          <p:nvPr/>
        </p:nvSpPr>
        <p:spPr>
          <a:xfrm>
            <a:off x="971600" y="4869160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B07C4FE-C25C-4EF8-BE30-1C4D4D1A1C77}"/>
              </a:ext>
            </a:extLst>
          </p:cNvPr>
          <p:cNvCxnSpPr>
            <a:cxnSpLocks/>
          </p:cNvCxnSpPr>
          <p:nvPr/>
        </p:nvCxnSpPr>
        <p:spPr>
          <a:xfrm>
            <a:off x="601216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A3E820-E31D-4621-B2A4-0DF19A045490}"/>
              </a:ext>
            </a:extLst>
          </p:cNvPr>
          <p:cNvCxnSpPr>
            <a:cxnSpLocks/>
          </p:cNvCxnSpPr>
          <p:nvPr/>
        </p:nvCxnSpPr>
        <p:spPr>
          <a:xfrm>
            <a:off x="385192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42962D-ACDC-4E79-BB94-90E4B370974F}"/>
              </a:ext>
            </a:extLst>
          </p:cNvPr>
          <p:cNvCxnSpPr>
            <a:cxnSpLocks/>
          </p:cNvCxnSpPr>
          <p:nvPr/>
        </p:nvCxnSpPr>
        <p:spPr>
          <a:xfrm>
            <a:off x="169168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D1D8AC-C5B9-458B-86BE-77059E7D051A}"/>
              </a:ext>
            </a:extLst>
          </p:cNvPr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初期化直後</a:t>
            </a:r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CC95AE6-1E0E-407A-90C1-ECD22FA36680}"/>
              </a:ext>
            </a:extLst>
          </p:cNvPr>
          <p:cNvSpPr/>
          <p:nvPr/>
        </p:nvSpPr>
        <p:spPr>
          <a:xfrm>
            <a:off x="1835696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4B41C0-58C6-43F4-887C-01AAC1CD50FD}"/>
              </a:ext>
            </a:extLst>
          </p:cNvPr>
          <p:cNvSpPr txBox="1"/>
          <p:nvPr/>
        </p:nvSpPr>
        <p:spPr>
          <a:xfrm>
            <a:off x="2267744" y="5296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最初のコミット</a:t>
            </a:r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94784C1B-3A9A-439A-B66D-D0AE6738A19A}"/>
              </a:ext>
            </a:extLst>
          </p:cNvPr>
          <p:cNvSpPr/>
          <p:nvPr/>
        </p:nvSpPr>
        <p:spPr>
          <a:xfrm>
            <a:off x="2915816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074AF61E-669B-49B9-8799-CF9852BA59F2}"/>
              </a:ext>
            </a:extLst>
          </p:cNvPr>
          <p:cNvSpPr/>
          <p:nvPr/>
        </p:nvSpPr>
        <p:spPr>
          <a:xfrm>
            <a:off x="2483768" y="10024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67E0E4-0B7E-4061-A4DB-EED84F81D4CE}"/>
              </a:ext>
            </a:extLst>
          </p:cNvPr>
          <p:cNvCxnSpPr>
            <a:stCxn id="8" idx="1"/>
            <a:endCxn id="7" idx="0"/>
          </p:cNvCxnSpPr>
          <p:nvPr/>
        </p:nvCxnSpPr>
        <p:spPr>
          <a:xfrm>
            <a:off x="3059832" y="134076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9210F6FB-790D-47F3-9141-0859F29798AA}"/>
              </a:ext>
            </a:extLst>
          </p:cNvPr>
          <p:cNvSpPr/>
          <p:nvPr/>
        </p:nvSpPr>
        <p:spPr>
          <a:xfrm>
            <a:off x="323528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55B4BD-BBE1-4531-B735-18937D44DB38}"/>
              </a:ext>
            </a:extLst>
          </p:cNvPr>
          <p:cNvSpPr txBox="1"/>
          <p:nvPr/>
        </p:nvSpPr>
        <p:spPr>
          <a:xfrm>
            <a:off x="4514508" y="548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次のコミット</a:t>
            </a:r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4BE04763-3172-4207-8136-DB8DCC966154}"/>
              </a:ext>
            </a:extLst>
          </p:cNvPr>
          <p:cNvSpPr/>
          <p:nvPr/>
        </p:nvSpPr>
        <p:spPr>
          <a:xfrm>
            <a:off x="5364088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575BB274-ADFF-4F08-A0CD-18F9C7B1FE9F}"/>
              </a:ext>
            </a:extLst>
          </p:cNvPr>
          <p:cNvSpPr/>
          <p:nvPr/>
        </p:nvSpPr>
        <p:spPr>
          <a:xfrm>
            <a:off x="4932040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0C37D0-4363-4C14-B470-BECA57C07BEB}"/>
              </a:ext>
            </a:extLst>
          </p:cNvPr>
          <p:cNvCxnSpPr>
            <a:stCxn id="14" idx="1"/>
            <a:endCxn id="13" idx="0"/>
          </p:cNvCxnSpPr>
          <p:nvPr/>
        </p:nvCxnSpPr>
        <p:spPr>
          <a:xfrm>
            <a:off x="5508104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70F3FCF9-F334-4EC5-870E-0FFED1E6B0B4}"/>
              </a:ext>
            </a:extLst>
          </p:cNvPr>
          <p:cNvSpPr/>
          <p:nvPr/>
        </p:nvSpPr>
        <p:spPr>
          <a:xfrm>
            <a:off x="4644008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9449ABA-B3BD-434A-A60D-8A5A3E460D74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932040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810F752-8945-4359-96AC-6F167C9C0DFC}"/>
              </a:ext>
            </a:extLst>
          </p:cNvPr>
          <p:cNvSpPr/>
          <p:nvPr/>
        </p:nvSpPr>
        <p:spPr>
          <a:xfrm>
            <a:off x="3923928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A849F5-A30D-42F1-BF2C-C868FF17E635}"/>
              </a:ext>
            </a:extLst>
          </p:cNvPr>
          <p:cNvSpPr txBox="1"/>
          <p:nvPr/>
        </p:nvSpPr>
        <p:spPr>
          <a:xfrm>
            <a:off x="6516216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さらに次のコミット</a:t>
            </a:r>
          </a:p>
        </p:txBody>
      </p:sp>
      <p:sp>
        <p:nvSpPr>
          <p:cNvPr id="20" name="楕円 4">
            <a:extLst>
              <a:ext uri="{FF2B5EF4-FFF2-40B4-BE49-F238E27FC236}">
                <a16:creationId xmlns:a16="http://schemas.microsoft.com/office/drawing/2014/main" id="{523F2AEC-F5E0-466A-AC8D-420B4BDBCCDA}"/>
              </a:ext>
            </a:extLst>
          </p:cNvPr>
          <p:cNvSpPr/>
          <p:nvPr/>
        </p:nvSpPr>
        <p:spPr>
          <a:xfrm>
            <a:off x="8172400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DC6FADA8-BDA6-4763-8410-CC2F58D1A527}"/>
              </a:ext>
            </a:extLst>
          </p:cNvPr>
          <p:cNvSpPr/>
          <p:nvPr/>
        </p:nvSpPr>
        <p:spPr>
          <a:xfrm>
            <a:off x="7740352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0C9F03D-92E5-4744-8499-64DD449A7FD1}"/>
              </a:ext>
            </a:extLst>
          </p:cNvPr>
          <p:cNvCxnSpPr>
            <a:stCxn id="21" idx="1"/>
            <a:endCxn id="20" idx="0"/>
          </p:cNvCxnSpPr>
          <p:nvPr/>
        </p:nvCxnSpPr>
        <p:spPr>
          <a:xfrm>
            <a:off x="8316416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F77B7A62-A160-4B2E-9773-E5FA24A44BB6}"/>
              </a:ext>
            </a:extLst>
          </p:cNvPr>
          <p:cNvSpPr/>
          <p:nvPr/>
        </p:nvSpPr>
        <p:spPr>
          <a:xfrm>
            <a:off x="745232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96B4AE-588D-43A0-80E7-435D7DC18B65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7740352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51631BF-A74E-48FD-8E76-586E77A2D958}"/>
              </a:ext>
            </a:extLst>
          </p:cNvPr>
          <p:cNvSpPr/>
          <p:nvPr/>
        </p:nvSpPr>
        <p:spPr>
          <a:xfrm>
            <a:off x="6228184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4">
            <a:extLst>
              <a:ext uri="{FF2B5EF4-FFF2-40B4-BE49-F238E27FC236}">
                <a16:creationId xmlns:a16="http://schemas.microsoft.com/office/drawing/2014/main" id="{6AD02DE0-D623-4073-AB20-5EFEF007089D}"/>
              </a:ext>
            </a:extLst>
          </p:cNvPr>
          <p:cNvSpPr/>
          <p:nvPr/>
        </p:nvSpPr>
        <p:spPr>
          <a:xfrm>
            <a:off x="673224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8B89A5C-6EA3-432D-AE1E-9E4CB68EECD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020272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7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9B6C3EC-DFAE-4614-9048-93B9B84A4801}"/>
              </a:ext>
            </a:extLst>
          </p:cNvPr>
          <p:cNvSpPr/>
          <p:nvPr/>
        </p:nvSpPr>
        <p:spPr>
          <a:xfrm>
            <a:off x="1979712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00BD0A25-C102-4797-991E-BF391C6E2F24}"/>
              </a:ext>
            </a:extLst>
          </p:cNvPr>
          <p:cNvSpPr/>
          <p:nvPr/>
        </p:nvSpPr>
        <p:spPr>
          <a:xfrm>
            <a:off x="1547664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029696B-974E-41BB-B925-38C6534DD8DF}"/>
              </a:ext>
            </a:extLst>
          </p:cNvPr>
          <p:cNvCxnSpPr>
            <a:stCxn id="3" idx="1"/>
            <a:endCxn id="2" idx="0"/>
          </p:cNvCxnSpPr>
          <p:nvPr/>
        </p:nvCxnSpPr>
        <p:spPr>
          <a:xfrm>
            <a:off x="2123728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8D56F49-4A48-46D3-9944-1E9AA3C6C1E5}"/>
              </a:ext>
            </a:extLst>
          </p:cNvPr>
          <p:cNvSpPr/>
          <p:nvPr/>
        </p:nvSpPr>
        <p:spPr>
          <a:xfrm>
            <a:off x="12596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B01F85E-7A41-43B1-BDEC-5041FAF4848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47664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AC2E0BBC-62FE-4975-9FEE-5714C867E0BB}"/>
              </a:ext>
            </a:extLst>
          </p:cNvPr>
          <p:cNvSpPr/>
          <p:nvPr/>
        </p:nvSpPr>
        <p:spPr>
          <a:xfrm>
            <a:off x="1547664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57200A3-D0BA-4DB0-A266-BA9C92C0C416}"/>
              </a:ext>
            </a:extLst>
          </p:cNvPr>
          <p:cNvCxnSpPr>
            <a:stCxn id="9" idx="3"/>
            <a:endCxn id="2" idx="4"/>
          </p:cNvCxnSpPr>
          <p:nvPr/>
        </p:nvCxnSpPr>
        <p:spPr>
          <a:xfrm flipV="1">
            <a:off x="2123728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F7DD0-8668-44B7-86D4-3E0CEFE4485A}"/>
              </a:ext>
            </a:extLst>
          </p:cNvPr>
          <p:cNvSpPr txBox="1"/>
          <p:nvPr/>
        </p:nvSpPr>
        <p:spPr>
          <a:xfrm>
            <a:off x="539552" y="1115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ブランチ作成直後</a:t>
            </a:r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D479D6F-3840-47BE-BCFC-1CA3AE5F431C}"/>
              </a:ext>
            </a:extLst>
          </p:cNvPr>
          <p:cNvSpPr/>
          <p:nvPr/>
        </p:nvSpPr>
        <p:spPr>
          <a:xfrm>
            <a:off x="3131840" y="22048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BBFC883-4DAA-454F-9028-B2309CC67981}"/>
              </a:ext>
            </a:extLst>
          </p:cNvPr>
          <p:cNvSpPr/>
          <p:nvPr/>
        </p:nvSpPr>
        <p:spPr>
          <a:xfrm>
            <a:off x="759633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2FBB68FC-521D-43E5-93FE-A0218620D959}"/>
              </a:ext>
            </a:extLst>
          </p:cNvPr>
          <p:cNvSpPr/>
          <p:nvPr/>
        </p:nvSpPr>
        <p:spPr>
          <a:xfrm>
            <a:off x="7164288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36747F-4FE7-438B-B7AE-DDDC81D0172F}"/>
              </a:ext>
            </a:extLst>
          </p:cNvPr>
          <p:cNvCxnSpPr>
            <a:stCxn id="15" idx="1"/>
            <a:endCxn id="14" idx="0"/>
          </p:cNvCxnSpPr>
          <p:nvPr/>
        </p:nvCxnSpPr>
        <p:spPr>
          <a:xfrm>
            <a:off x="7740352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362CA88-0C9D-4C35-93BC-FA7FA87D93A7}"/>
              </a:ext>
            </a:extLst>
          </p:cNvPr>
          <p:cNvSpPr/>
          <p:nvPr/>
        </p:nvSpPr>
        <p:spPr>
          <a:xfrm>
            <a:off x="687625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32D72-9F91-4921-991E-A1D772CD887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16428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8F3238DF-1889-4186-A8BC-BC7E87597204}"/>
              </a:ext>
            </a:extLst>
          </p:cNvPr>
          <p:cNvSpPr/>
          <p:nvPr/>
        </p:nvSpPr>
        <p:spPr>
          <a:xfrm>
            <a:off x="7884368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4305C54-6030-4007-9057-0CA41C224EA7}"/>
              </a:ext>
            </a:extLst>
          </p:cNvPr>
          <p:cNvCxnSpPr>
            <a:cxnSpLocks/>
            <a:stCxn id="21" idx="3"/>
            <a:endCxn id="23" idx="4"/>
          </p:cNvCxnSpPr>
          <p:nvPr/>
        </p:nvCxnSpPr>
        <p:spPr>
          <a:xfrm flipV="1">
            <a:off x="8460432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78B2589-D8D5-4DE0-90EF-57EDF818EA55}"/>
              </a:ext>
            </a:extLst>
          </p:cNvPr>
          <p:cNvSpPr/>
          <p:nvPr/>
        </p:nvSpPr>
        <p:spPr>
          <a:xfrm>
            <a:off x="8316416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CCA025-93BD-4640-BAC0-CC063D8F493A}"/>
              </a:ext>
            </a:extLst>
          </p:cNvPr>
          <p:cNvCxnSpPr>
            <a:cxnSpLocks/>
          </p:cNvCxnSpPr>
          <p:nvPr/>
        </p:nvCxnSpPr>
        <p:spPr>
          <a:xfrm>
            <a:off x="788436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794AB59-5CC6-41AD-86CD-EF9AFBA9BED4}"/>
              </a:ext>
            </a:extLst>
          </p:cNvPr>
          <p:cNvSpPr/>
          <p:nvPr/>
        </p:nvSpPr>
        <p:spPr>
          <a:xfrm>
            <a:off x="323528" y="1835299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3A8C790-BF9F-4D86-A77C-4868F6686080}"/>
              </a:ext>
            </a:extLst>
          </p:cNvPr>
          <p:cNvCxnSpPr>
            <a:cxnSpLocks/>
            <a:stCxn id="27" idx="3"/>
            <a:endCxn id="3" idx="2"/>
          </p:cNvCxnSpPr>
          <p:nvPr/>
        </p:nvCxnSpPr>
        <p:spPr>
          <a:xfrm flipV="1">
            <a:off x="1043608" y="2013992"/>
            <a:ext cx="504056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CD55E7-6D9D-4D6A-A10C-7B6DDDB3C3C2}"/>
              </a:ext>
            </a:extLst>
          </p:cNvPr>
          <p:cNvSpPr txBox="1"/>
          <p:nvPr/>
        </p:nvSpPr>
        <p:spPr>
          <a:xfrm>
            <a:off x="3779912" y="11154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ブランチの切り替え</a:t>
            </a:r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2B0F317F-A56A-4124-B737-66F4EEB778D6}"/>
              </a:ext>
            </a:extLst>
          </p:cNvPr>
          <p:cNvSpPr/>
          <p:nvPr/>
        </p:nvSpPr>
        <p:spPr>
          <a:xfrm>
            <a:off x="5148064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2D9F4126-F360-44FD-8168-8CFBB66378ED}"/>
              </a:ext>
            </a:extLst>
          </p:cNvPr>
          <p:cNvSpPr/>
          <p:nvPr/>
        </p:nvSpPr>
        <p:spPr>
          <a:xfrm>
            <a:off x="4716016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175385E-7C93-44DE-A7C4-A214E4528329}"/>
              </a:ext>
            </a:extLst>
          </p:cNvPr>
          <p:cNvCxnSpPr>
            <a:stCxn id="32" idx="1"/>
            <a:endCxn id="31" idx="0"/>
          </p:cNvCxnSpPr>
          <p:nvPr/>
        </p:nvCxnSpPr>
        <p:spPr>
          <a:xfrm>
            <a:off x="5292080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8C0C7988-19F5-48FC-ADB0-77D2B51B1CDE}"/>
              </a:ext>
            </a:extLst>
          </p:cNvPr>
          <p:cNvSpPr/>
          <p:nvPr/>
        </p:nvSpPr>
        <p:spPr>
          <a:xfrm>
            <a:off x="4427984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790D1C8-C481-4FF9-863D-D5E69C51464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1 つの角を切り取り 1 つの角を丸める 35">
            <a:extLst>
              <a:ext uri="{FF2B5EF4-FFF2-40B4-BE49-F238E27FC236}">
                <a16:creationId xmlns:a16="http://schemas.microsoft.com/office/drawing/2014/main" id="{537ADF08-D7E1-4EB4-93EF-D614E7B16D43}"/>
              </a:ext>
            </a:extLst>
          </p:cNvPr>
          <p:cNvSpPr/>
          <p:nvPr/>
        </p:nvSpPr>
        <p:spPr>
          <a:xfrm>
            <a:off x="471601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5BEF3FB-98ED-47DC-A7A3-4E0A9D04A70D}"/>
              </a:ext>
            </a:extLst>
          </p:cNvPr>
          <p:cNvCxnSpPr>
            <a:stCxn id="36" idx="3"/>
            <a:endCxn id="31" idx="4"/>
          </p:cNvCxnSpPr>
          <p:nvPr/>
        </p:nvCxnSpPr>
        <p:spPr>
          <a:xfrm flipV="1">
            <a:off x="5292080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5EB38A1-B75E-401E-A7DA-83A1F87DAAD4}"/>
              </a:ext>
            </a:extLst>
          </p:cNvPr>
          <p:cNvSpPr/>
          <p:nvPr/>
        </p:nvSpPr>
        <p:spPr>
          <a:xfrm>
            <a:off x="3563888" y="328498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D45A8F5-A897-43DB-BE37-52C571469739}"/>
              </a:ext>
            </a:extLst>
          </p:cNvPr>
          <p:cNvCxnSpPr>
            <a:cxnSpLocks/>
          </p:cNvCxnSpPr>
          <p:nvPr/>
        </p:nvCxnSpPr>
        <p:spPr>
          <a:xfrm>
            <a:off x="4283968" y="34290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3E0E946-F685-431E-B8C7-15AF74CD21FE}"/>
              </a:ext>
            </a:extLst>
          </p:cNvPr>
          <p:cNvSpPr/>
          <p:nvPr/>
        </p:nvSpPr>
        <p:spPr>
          <a:xfrm>
            <a:off x="6156176" y="22048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D2E4D-E48B-4452-84D7-DB14139E1E3B}"/>
              </a:ext>
            </a:extLst>
          </p:cNvPr>
          <p:cNvSpPr txBox="1"/>
          <p:nvPr/>
        </p:nvSpPr>
        <p:spPr>
          <a:xfrm>
            <a:off x="7208420" y="1115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</a:t>
            </a:r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4E5E7A6-13D9-4481-82B8-184F294A96B7}"/>
              </a:ext>
            </a:extLst>
          </p:cNvPr>
          <p:cNvSpPr/>
          <p:nvPr/>
        </p:nvSpPr>
        <p:spPr>
          <a:xfrm>
            <a:off x="6732240" y="328498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47BAA70-86CD-4352-9310-45276DF0C99B}"/>
              </a:ext>
            </a:extLst>
          </p:cNvPr>
          <p:cNvCxnSpPr>
            <a:cxnSpLocks/>
          </p:cNvCxnSpPr>
          <p:nvPr/>
        </p:nvCxnSpPr>
        <p:spPr>
          <a:xfrm>
            <a:off x="7452320" y="34290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238</Words>
  <Application>Microsoft Office PowerPoint</Application>
  <PresentationFormat>画面に合わせる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96</cp:revision>
  <dcterms:created xsi:type="dcterms:W3CDTF">2019-01-02T05:23:01Z</dcterms:created>
  <dcterms:modified xsi:type="dcterms:W3CDTF">2021-08-15T15:24:33Z</dcterms:modified>
</cp:coreProperties>
</file>