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  <p:sldId id="291" r:id="rId9"/>
    <p:sldId id="277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56" r:id="rId26"/>
    <p:sldId id="257" r:id="rId27"/>
    <p:sldId id="292" r:id="rId28"/>
    <p:sldId id="259" r:id="rId29"/>
    <p:sldId id="260" r:id="rId30"/>
    <p:sldId id="261" r:id="rId31"/>
    <p:sldId id="262" r:id="rId3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C859A3DD-DCC2-4980-A8BD-670BB63B5589}"/>
              </a:ext>
            </a:extLst>
          </p:cNvPr>
          <p:cNvSpPr/>
          <p:nvPr/>
        </p:nvSpPr>
        <p:spPr>
          <a:xfrm>
            <a:off x="291581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9252EFF-9FA7-4963-8D6E-19DC53EEB93F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9188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47D2E8-D895-4EDC-AFE8-33D4F99F54F8}"/>
              </a:ext>
            </a:extLst>
          </p:cNvPr>
          <p:cNvSpPr/>
          <p:nvPr/>
        </p:nvSpPr>
        <p:spPr>
          <a:xfrm>
            <a:off x="1547664" y="112474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B0FE89-C24D-48B4-B93D-F711FDA892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83768" y="130476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557EF30-BAC5-4F65-BA87-3DBDD3173710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A43C29C-3E76-45C2-A0F4-B9AEBD534FE3}"/>
              </a:ext>
            </a:extLst>
          </p:cNvPr>
          <p:cNvSpPr/>
          <p:nvPr/>
        </p:nvSpPr>
        <p:spPr>
          <a:xfrm>
            <a:off x="3347864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D8246C8-D4CF-4091-AB5B-BAEF0804DDAA}"/>
              </a:ext>
            </a:extLst>
          </p:cNvPr>
          <p:cNvSpPr/>
          <p:nvPr/>
        </p:nvSpPr>
        <p:spPr>
          <a:xfrm>
            <a:off x="11876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84E8A59-4828-4E69-B881-5A801EE2712A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147565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B203FB49-35FB-48F1-BFA2-2789740BFDF8}"/>
              </a:ext>
            </a:extLst>
          </p:cNvPr>
          <p:cNvSpPr/>
          <p:nvPr/>
        </p:nvSpPr>
        <p:spPr>
          <a:xfrm>
            <a:off x="33478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159ED38-5A90-4A02-A293-0BD2D328A64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2555776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34D233A-5AC7-4493-8C86-5910E58072EF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513595" y="2090675"/>
            <a:ext cx="876450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2915816" y="37387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91880" y="323468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C78DD8-7E7A-4CA3-9E94-1A49DF18F52F}"/>
              </a:ext>
            </a:extLst>
          </p:cNvPr>
          <p:cNvSpPr txBox="1"/>
          <p:nvPr/>
        </p:nvSpPr>
        <p:spPr>
          <a:xfrm>
            <a:off x="179512" y="4293096"/>
            <a:ext cx="874846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 git branch -d branch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error: The branch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is not fully merged.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 you are sure you want to delete it, run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'git branch -D branch'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52936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AD70240C-E489-4CEC-BD7E-08E06858521E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D82BFF-BDA3-4F89-B7BE-CCD35D1102AC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5136ABCB-57FC-4543-A320-50A47F69E673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78BB61F-E84A-4774-A4D2-9A6B88822EF1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891E895B-920C-415D-B95B-705E4A04773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41ADBA-84A2-42C8-BD66-7605DEFD3D70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14E8B74-4A95-46C2-AF29-6C3956B0ECD5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9B71336-1112-4FD4-86F4-6F835723703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CF3DD49-529C-4639-84C8-C36CF493E5B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82EABE-06C1-4BBE-B892-8510AAA2E0C3}"/>
              </a:ext>
            </a:extLst>
          </p:cNvPr>
          <p:cNvSpPr txBox="1"/>
          <p:nvPr/>
        </p:nvSpPr>
        <p:spPr>
          <a:xfrm>
            <a:off x="197971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90F16D-4DA5-4466-9E4A-F28BAC55734C}"/>
              </a:ext>
            </a:extLst>
          </p:cNvPr>
          <p:cNvSpPr txBox="1"/>
          <p:nvPr/>
        </p:nvSpPr>
        <p:spPr>
          <a:xfrm>
            <a:off x="3059832" y="234888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AC07938-798D-4F31-8325-FDF39867CFF3}"/>
              </a:ext>
            </a:extLst>
          </p:cNvPr>
          <p:cNvSpPr txBox="1"/>
          <p:nvPr/>
        </p:nvSpPr>
        <p:spPr>
          <a:xfrm>
            <a:off x="4901952" y="2965775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1D9D5BC3-A27E-49DC-860B-F0465C0E485E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9A3D4E3-92AE-4283-9C64-043DBDA1994A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5C675C2-0400-47EF-95F2-A5FABAB25F2A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875E002-4825-484B-B1E5-E47CC19077EC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9EA2E4-682E-44B5-8B09-6C2263412FC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AA58184-84B5-4025-BF36-52872F56563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CE540BC9-CF73-4486-B2BC-D42DDBD892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4DF271DB-CC51-4C4D-BDE5-C05F49C7203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B462032-A1AE-4BDE-8A1E-DA4D6F9C881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61E724F-4B78-48F0-B4D4-44D9CB42C9EB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7A62A121-14DE-4F75-A5DD-73BB25E0528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FECCDBA-72BA-4236-A215-A695859B4E7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3AE42ECC-44EE-4FFB-8947-8382108000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028DE3DA-6DF9-40CD-948D-B46E1157AE46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C0C4854D-13EE-42E8-A699-2D065FE5D53C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41E57F6-BE74-4FF8-A115-AE1B7D1BB0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DCB92F9A-897F-4054-805A-E424048D469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9D97A8AB-BC68-4825-BD8C-832AE3B9E75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9E3A0C1-85D3-42D8-BE63-0723EB6A8D9C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BDBA2BC2-0E6A-43DE-ACC1-C5694D1C3F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5E708357-2C13-4166-8008-81BD8479513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979FE83D-CC02-47AD-8CFB-CF3CA36BE17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6E39410-7B46-4E52-AB29-BEA967AEAD4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A8A4F10-169D-41EE-8755-BA66366BE29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2EE80D8-EC73-4367-A9E9-E4F0662ADE1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A1D214A-0ACD-4025-82D5-AEAA7E9A573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DE2C291-4E1A-4D37-92BA-BACEF11CA78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70CC8CB-B519-4A07-A3D3-DFCE67839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1DCE2B4F-FE05-4DB0-A25C-6C7E2810B573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470E2F5A-E8B4-44CB-801E-B1D9DE8E83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2220C679-0941-40D3-B41E-EF028755D66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06965513-8D64-4963-B000-7D7636E8C0A9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946B83B-1D61-4DD2-BC37-A1DB32EEA42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A5DF607-B2C1-43C8-B4F7-B5BB58AC0459}"/>
              </a:ext>
            </a:extLst>
          </p:cNvPr>
          <p:cNvGrpSpPr/>
          <p:nvPr/>
        </p:nvGrpSpPr>
        <p:grpSpPr>
          <a:xfrm>
            <a:off x="1636622" y="1376698"/>
            <a:ext cx="713547" cy="600455"/>
            <a:chOff x="1636622" y="1376698"/>
            <a:chExt cx="713547" cy="600455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E0B9E22-438E-43F1-B61E-16C1269692B8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428B1785-56EA-4217-9D8B-879F349F194A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429FC54D-5E95-4BAF-829E-C3DAF5000F9A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C74C3A90-06AA-4600-8FEF-77EBA1CD0872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94480DF-00AA-4760-809F-00CCB648B18E}"/>
              </a:ext>
            </a:extLst>
          </p:cNvPr>
          <p:cNvCxnSpPr>
            <a:stCxn id="50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68DF29-9B0E-457D-83DE-0E1F752B837A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6D03A253-CE30-421C-864D-107CDFC55CFE}"/>
              </a:ext>
            </a:extLst>
          </p:cNvPr>
          <p:cNvCxnSpPr>
            <a:cxnSpLocks/>
            <a:stCxn id="52" idx="2"/>
            <a:endCxn id="50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EE303196-0EB0-4A9D-AAD4-FB9FA6EF3AB4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D0BE47B-252A-4FCD-86E0-47624E4A9460}"/>
              </a:ext>
            </a:extLst>
          </p:cNvPr>
          <p:cNvCxnSpPr>
            <a:stCxn id="54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B49DF064-E46C-46DC-96D0-1538C908DE29}"/>
              </a:ext>
            </a:extLst>
          </p:cNvPr>
          <p:cNvSpPr/>
          <p:nvPr/>
        </p:nvSpPr>
        <p:spPr>
          <a:xfrm>
            <a:off x="565212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402A6C7-69DB-4985-A822-CF627CDFAB56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86003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B04FC6FF-7A80-481C-A279-7764E015BD72}"/>
              </a:ext>
            </a:extLst>
          </p:cNvPr>
          <p:cNvSpPr/>
          <p:nvPr/>
        </p:nvSpPr>
        <p:spPr>
          <a:xfrm>
            <a:off x="6732240" y="4589839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8E52456-C3B0-4EA1-99D7-1E960532C220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940152" y="4733855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202D25F-EB8B-4AD6-87CA-A22A6F073F0E}"/>
              </a:ext>
            </a:extLst>
          </p:cNvPr>
          <p:cNvSpPr txBox="1"/>
          <p:nvPr/>
        </p:nvSpPr>
        <p:spPr>
          <a:xfrm>
            <a:off x="4860032" y="410146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6C112C0-D9E9-416D-9906-2490CBB5D99B}"/>
              </a:ext>
            </a:extLst>
          </p:cNvPr>
          <p:cNvSpPr/>
          <p:nvPr/>
        </p:nvSpPr>
        <p:spPr>
          <a:xfrm>
            <a:off x="4916361" y="4085783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6A32F7A-D27B-4CFC-AD4D-BE744B675F73}"/>
              </a:ext>
            </a:extLst>
          </p:cNvPr>
          <p:cNvSpPr/>
          <p:nvPr/>
        </p:nvSpPr>
        <p:spPr>
          <a:xfrm rot="10800000">
            <a:off x="5203122" y="4265877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4BC1C0-A252-41FD-AA64-2AEDF813BB41}"/>
              </a:ext>
            </a:extLst>
          </p:cNvPr>
          <p:cNvSpPr txBox="1"/>
          <p:nvPr/>
        </p:nvSpPr>
        <p:spPr>
          <a:xfrm>
            <a:off x="5974960" y="40770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FE40F3A0-ECE2-4408-88E5-0EF3650EDEC8}"/>
              </a:ext>
            </a:extLst>
          </p:cNvPr>
          <p:cNvSpPr/>
          <p:nvPr/>
        </p:nvSpPr>
        <p:spPr>
          <a:xfrm>
            <a:off x="6039309" y="411367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49A5E9E-D0FD-436D-B885-CB00329376F4}"/>
              </a:ext>
            </a:extLst>
          </p:cNvPr>
          <p:cNvSpPr/>
          <p:nvPr/>
        </p:nvSpPr>
        <p:spPr>
          <a:xfrm>
            <a:off x="6372200" y="423990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8193E60-9BAD-4F4E-B7A1-0E4500ADA074}"/>
              </a:ext>
            </a:extLst>
          </p:cNvPr>
          <p:cNvSpPr txBox="1"/>
          <p:nvPr/>
        </p:nvSpPr>
        <p:spPr>
          <a:xfrm>
            <a:off x="559159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3D84A8C-73D6-4699-8C45-1CF2E7DB347E}"/>
              </a:ext>
            </a:extLst>
          </p:cNvPr>
          <p:cNvSpPr txBox="1"/>
          <p:nvPr/>
        </p:nvSpPr>
        <p:spPr>
          <a:xfrm>
            <a:off x="6671718" y="4805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22554E6-B93D-4678-BF9A-8E1479F68159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891CFAE-E8E9-40A5-8238-911BE9684869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9" name="直角三角形 78">
            <a:extLst>
              <a:ext uri="{FF2B5EF4-FFF2-40B4-BE49-F238E27FC236}">
                <a16:creationId xmlns:a16="http://schemas.microsoft.com/office/drawing/2014/main" id="{783D173A-6140-4512-AE85-C34FC1FEA15E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E6F97B2-B5CE-4934-A129-B99A037EFCDF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AF39BE5-9F9C-40C8-878E-59335BDF7122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B5ECC3A-D165-47D3-BB21-5BA7CCF0D916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9A47EF-DA6C-46CA-83CE-AFB9232EE425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F4B6E01-66DC-4A1F-A08B-4AD553926EDF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86" name="直角三角形 85">
            <a:extLst>
              <a:ext uri="{FF2B5EF4-FFF2-40B4-BE49-F238E27FC236}">
                <a16:creationId xmlns:a16="http://schemas.microsoft.com/office/drawing/2014/main" id="{2EC5FB80-E7DC-425E-BF5B-C782C20E0462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504B089-AD06-4A8D-8321-BB9C64CEBA37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356A5CB-BEF5-483D-9C99-C5F277FEFFB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0AF43B8C-9335-4DE8-ADB8-ED87681EACAA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1AC0241-355B-4C3E-9074-4F8753F00F55}"/>
              </a:ext>
            </a:extLst>
          </p:cNvPr>
          <p:cNvSpPr/>
          <p:nvPr/>
        </p:nvSpPr>
        <p:spPr>
          <a:xfrm>
            <a:off x="3635896" y="6237312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4" name="楕円 4">
            <a:extLst>
              <a:ext uri="{FF2B5EF4-FFF2-40B4-BE49-F238E27FC236}">
                <a16:creationId xmlns:a16="http://schemas.microsoft.com/office/drawing/2014/main" id="{64E1CDDF-D1AA-42FF-939F-1A8CD47B9A32}"/>
              </a:ext>
            </a:extLst>
          </p:cNvPr>
          <p:cNvSpPr/>
          <p:nvPr/>
        </p:nvSpPr>
        <p:spPr>
          <a:xfrm>
            <a:off x="6660232" y="6021288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EE93591C-23EC-41F6-B4CE-C95089DA0CEB}"/>
              </a:ext>
            </a:extLst>
          </p:cNvPr>
          <p:cNvCxnSpPr>
            <a:cxnSpLocks/>
            <a:endCxn id="94" idx="2"/>
          </p:cNvCxnSpPr>
          <p:nvPr/>
        </p:nvCxnSpPr>
        <p:spPr>
          <a:xfrm>
            <a:off x="4788024" y="6165304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66AB85F-0E8C-492A-97CE-0493455A5576}"/>
              </a:ext>
            </a:extLst>
          </p:cNvPr>
          <p:cNvSpPr txBox="1"/>
          <p:nvPr/>
        </p:nvSpPr>
        <p:spPr>
          <a:xfrm>
            <a:off x="5508104" y="550852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8B84DEA3-6486-41DA-874E-B4E3D42A6CB8}"/>
              </a:ext>
            </a:extLst>
          </p:cNvPr>
          <p:cNvSpPr/>
          <p:nvPr/>
        </p:nvSpPr>
        <p:spPr>
          <a:xfrm>
            <a:off x="5545304" y="5445224"/>
            <a:ext cx="648072" cy="5760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E5C0CD3-E6C5-4760-870F-0F75A2E04BB2}"/>
              </a:ext>
            </a:extLst>
          </p:cNvPr>
          <p:cNvSpPr txBox="1"/>
          <p:nvPr/>
        </p:nvSpPr>
        <p:spPr>
          <a:xfrm>
            <a:off x="6599710" y="62373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225FCF7-D6E9-479F-9B3D-DB88C77E2B6F}"/>
              </a:ext>
            </a:extLst>
          </p:cNvPr>
          <p:cNvGrpSpPr/>
          <p:nvPr/>
        </p:nvGrpSpPr>
        <p:grpSpPr>
          <a:xfrm>
            <a:off x="5905344" y="5517232"/>
            <a:ext cx="213546" cy="435990"/>
            <a:chOff x="7308304" y="5157192"/>
            <a:chExt cx="213546" cy="435990"/>
          </a:xfrm>
        </p:grpSpPr>
        <p:sp>
          <p:nvSpPr>
            <p:cNvPr id="107" name="直角三角形 106">
              <a:extLst>
                <a:ext uri="{FF2B5EF4-FFF2-40B4-BE49-F238E27FC236}">
                  <a16:creationId xmlns:a16="http://schemas.microsoft.com/office/drawing/2014/main" id="{22E4D761-F50F-4EEA-80F0-E41E010A5362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DCBD9C8C-3085-4F60-8FAB-CB9AFC99046C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652C95D4-0062-4D6D-BC84-075E0C06598F}"/>
              </a:ext>
            </a:extLst>
          </p:cNvPr>
          <p:cNvSpPr/>
          <p:nvPr/>
        </p:nvSpPr>
        <p:spPr>
          <a:xfrm>
            <a:off x="3635896" y="4797152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2433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E134A743-6F88-4143-9FBE-E8365BBAC050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B9C9564-BCA5-49EA-83D9-DBF9D63C7D19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942A2A-A9C9-4E3A-8073-3CA9F397B04E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DB8603-F553-40A2-B1A7-DCE8E747C114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B7E652-48A0-4356-9FFF-3824B8F07B5C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7095EAF-24FD-4A5C-8730-69048A9AEA08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D5CDCF-05EB-4C6A-840E-0E93FC99F80C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7E85D4-9BA4-4595-9546-7C5C7733526C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5D27E8B7-CC57-4915-9E06-689E4B5C4136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B39897-FB84-4E3E-A184-8F17BC207A1C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AF65FFC-EBAD-488E-A206-F0C560576B75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18E70F-2412-429F-9AE0-016D4398501D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BB9BEE-3FD2-4E35-9AC4-0747FAFF6881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72B2F-64AC-409F-9AC8-BA71437C803C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C26F5744-A504-497F-AF94-F369F340A2E9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128C1C-4E22-48AB-B75C-BCDC88C0A027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04344D-A6C5-4D36-B02E-C75EBBDE0672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5D1978D-434E-4FBE-9F57-E9E2B092B3C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300F3011-31E3-4A5B-B85A-29145CCC9C5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楕円 4">
            <a:extLst>
              <a:ext uri="{FF2B5EF4-FFF2-40B4-BE49-F238E27FC236}">
                <a16:creationId xmlns:a16="http://schemas.microsoft.com/office/drawing/2014/main" id="{BB9144BA-71A9-4E4B-8EFB-699D000F4F3E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5154EE-603D-436E-B3B3-985508B224A0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7AFC1BE-BBD2-4568-885B-DE35AC149DD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4D03FA5-B276-4C3E-ACB6-41C7B05607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ECD61F1-1841-439F-A04D-4D370B6E11D7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A259EB-84F0-4E3A-A315-DE4410BA1C2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EADD6607-568C-4960-83E2-7F764A86A72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5FCD8-A8B4-4010-817D-253A15C71AE3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3856CE-1D93-417E-9A95-9A12E256B8EB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2136CA6-60AA-41B4-8E78-5696AD8E3D36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84910B-C201-4F9A-8D19-1D416FDD5C6B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E667C68A-088C-4A61-9E51-9111DE1C709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0121A6-3B16-4413-B081-E01A7FB18496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10C343E-5471-45EE-B77D-A8388C5A27E3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0D6FABD9-4C27-4957-81B6-BA2ED55B5C04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6B2114-D4C2-438E-957D-F373250BA0FD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83B1451-BEE8-46A7-83D7-8FAF62377783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9853737-13DF-4F53-8A66-9BD17B716B63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E559A316-1A18-4D9F-B42D-893BAA93E46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A551E-6030-4595-869D-45B098E96F1E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4250B0-310C-4E9C-AA35-3541DE808A39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C10737-3D4B-41D2-A639-637E8545C87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3C81C8D-A3ED-4B82-80D7-E8BFD2CA82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1C13899-A817-490C-B8F3-923EDE0FEE4A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BBE2A1-C91D-4192-8580-0131E57C45F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4FADDF7A-9AB9-4F37-8FFA-3FC992F900CF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89F288-0E7A-4211-BDDB-A152B9949D9A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338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</TotalTime>
  <Words>559</Words>
  <Application>Microsoft Office PowerPoint</Application>
  <PresentationFormat>画面に合わせる (4:3)</PresentationFormat>
  <Paragraphs>280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4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152</cp:revision>
  <dcterms:created xsi:type="dcterms:W3CDTF">2019-01-02T05:23:01Z</dcterms:created>
  <dcterms:modified xsi:type="dcterms:W3CDTF">2021-10-01T17:44:13Z</dcterms:modified>
</cp:coreProperties>
</file>