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93" r:id="rId8"/>
    <p:sldId id="274" r:id="rId9"/>
    <p:sldId id="291" r:id="rId10"/>
    <p:sldId id="277" r:id="rId11"/>
    <p:sldId id="275" r:id="rId12"/>
    <p:sldId id="276" r:id="rId13"/>
    <p:sldId id="278" r:id="rId14"/>
    <p:sldId id="294" r:id="rId15"/>
    <p:sldId id="279" r:id="rId16"/>
    <p:sldId id="29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5" r:id="rId25"/>
    <p:sldId id="287" r:id="rId26"/>
    <p:sldId id="288" r:id="rId27"/>
    <p:sldId id="296" r:id="rId28"/>
    <p:sldId id="289" r:id="rId29"/>
    <p:sldId id="297" r:id="rId30"/>
    <p:sldId id="256" r:id="rId31"/>
    <p:sldId id="257" r:id="rId32"/>
    <p:sldId id="292" r:id="rId33"/>
    <p:sldId id="259" r:id="rId34"/>
    <p:sldId id="260" r:id="rId35"/>
    <p:sldId id="261" r:id="rId36"/>
    <p:sldId id="262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5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17BA77C-8EF7-49C3-9934-7955880A58A8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2852C395-AC55-4FD0-B11C-601B577E0B4B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A7B980-C6A2-42A2-AB7F-7A9CBD73163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46955F-4C20-4128-AC17-0F4179DC2CEC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C71927-332F-45AA-9F5A-D3603244088B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59E22F8A-0822-407D-940D-B2DABC698D82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19D2CC97-7A78-4B68-9810-9E2F2248E3E1}"/>
              </a:ext>
            </a:extLst>
          </p:cNvPr>
          <p:cNvSpPr/>
          <p:nvPr/>
        </p:nvSpPr>
        <p:spPr>
          <a:xfrm>
            <a:off x="5436096" y="332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ACFD69-20E4-4DA7-B14A-101BEFCCA45D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6012160" y="6709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D27D79-A42B-4435-AF72-F94D96166A4D}"/>
              </a:ext>
            </a:extLst>
          </p:cNvPr>
          <p:cNvSpPr/>
          <p:nvPr/>
        </p:nvSpPr>
        <p:spPr>
          <a:xfrm>
            <a:off x="4067944" y="32180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ECAB0D-303C-476B-8F1C-E6E094F53470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5004048" y="50182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F5F53361-0A64-4857-8615-4B1FE07A5013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16C078-C1CB-465A-82EE-8EBA8CB8E761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7880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8B280BC-11D6-4C7A-9E2D-6EF1A2A4ACB8}"/>
              </a:ext>
            </a:extLst>
          </p:cNvPr>
          <p:cNvSpPr/>
          <p:nvPr/>
        </p:nvSpPr>
        <p:spPr>
          <a:xfrm>
            <a:off x="183569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015E0F-A45A-4ECE-B33C-C34C41ADF1C4}"/>
              </a:ext>
            </a:extLst>
          </p:cNvPr>
          <p:cNvCxnSpPr>
            <a:stCxn id="16" idx="3"/>
            <a:endCxn id="2" idx="4"/>
          </p:cNvCxnSpPr>
          <p:nvPr/>
        </p:nvCxnSpPr>
        <p:spPr>
          <a:xfrm flipV="1">
            <a:off x="241176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D82B2773-A1F6-43EF-A957-9B9D2FC130CF}"/>
              </a:ext>
            </a:extLst>
          </p:cNvPr>
          <p:cNvSpPr/>
          <p:nvPr/>
        </p:nvSpPr>
        <p:spPr>
          <a:xfrm>
            <a:off x="399593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4A9F66A-14C8-4308-9DBB-F8300C12F968}"/>
              </a:ext>
            </a:extLst>
          </p:cNvPr>
          <p:cNvCxnSpPr>
            <a:stCxn id="19" idx="3"/>
          </p:cNvCxnSpPr>
          <p:nvPr/>
        </p:nvCxnSpPr>
        <p:spPr>
          <a:xfrm flipV="1">
            <a:off x="457200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E816B77-3E31-4C1F-9950-13A452018422}"/>
              </a:ext>
            </a:extLst>
          </p:cNvPr>
          <p:cNvSpPr/>
          <p:nvPr/>
        </p:nvSpPr>
        <p:spPr>
          <a:xfrm>
            <a:off x="3275856" y="1124744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97811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C151236-506F-435D-85D8-67558E95538D}"/>
              </a:ext>
            </a:extLst>
          </p:cNvPr>
          <p:cNvSpPr/>
          <p:nvPr/>
        </p:nvSpPr>
        <p:spPr>
          <a:xfrm>
            <a:off x="2195736" y="11247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F7A3859-AA82-4E77-82FF-C51327F57BA6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264D591-C60C-4F2E-83E4-CC93E7D8E7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8075E1-15BD-4590-B1BA-508F6B4C6551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03850-6EC1-4638-8F02-AF1782AE421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9B45DE-BD3C-4411-9FD1-D8D1BA3ECF53}"/>
              </a:ext>
            </a:extLst>
          </p:cNvPr>
          <p:cNvSpPr txBox="1"/>
          <p:nvPr/>
        </p:nvSpPr>
        <p:spPr>
          <a:xfrm>
            <a:off x="3347864" y="1772816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4496135-597E-4E46-BBBA-C8EFB2E67E55}"/>
              </a:ext>
            </a:extLst>
          </p:cNvPr>
          <p:cNvSpPr/>
          <p:nvPr/>
        </p:nvSpPr>
        <p:spPr>
          <a:xfrm>
            <a:off x="2195736" y="29969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9E1F1DC3-F781-4B40-9939-8896204C08D1}"/>
              </a:ext>
            </a:extLst>
          </p:cNvPr>
          <p:cNvSpPr/>
          <p:nvPr/>
        </p:nvSpPr>
        <p:spPr>
          <a:xfrm>
            <a:off x="1835696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56C269-250B-49DD-84FB-8DE77B850A3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2411760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3BA83F-5BA9-408C-9957-4DC2D04B4F78}"/>
              </a:ext>
            </a:extLst>
          </p:cNvPr>
          <p:cNvSpPr/>
          <p:nvPr/>
        </p:nvSpPr>
        <p:spPr>
          <a:xfrm>
            <a:off x="467544" y="22660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4C8A9D-73AE-47FB-9D86-0AC6AD666027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>
            <a:off x="1403648" y="24460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47A8BCA-40DC-47F7-BD91-D42E9F97DDD3}"/>
              </a:ext>
            </a:extLst>
          </p:cNvPr>
          <p:cNvSpPr/>
          <p:nvPr/>
        </p:nvSpPr>
        <p:spPr>
          <a:xfrm>
            <a:off x="1691680" y="386104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19927-1859-4943-952A-B305B4EA2FFD}"/>
              </a:ext>
            </a:extLst>
          </p:cNvPr>
          <p:cNvCxnSpPr>
            <a:cxnSpLocks/>
            <a:stCxn id="18" idx="3"/>
            <a:endCxn id="12" idx="4"/>
          </p:cNvCxnSpPr>
          <p:nvPr/>
        </p:nvCxnSpPr>
        <p:spPr>
          <a:xfrm flipV="1">
            <a:off x="2411760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F86B5C4-7707-47FD-8A0F-0D99FAF9CF7A}"/>
              </a:ext>
            </a:extLst>
          </p:cNvPr>
          <p:cNvSpPr/>
          <p:nvPr/>
        </p:nvSpPr>
        <p:spPr>
          <a:xfrm>
            <a:off x="2195736" y="55172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F2723E0A-815A-4527-8538-4F19D5BFB420}"/>
              </a:ext>
            </a:extLst>
          </p:cNvPr>
          <p:cNvSpPr/>
          <p:nvPr/>
        </p:nvSpPr>
        <p:spPr>
          <a:xfrm>
            <a:off x="1835696" y="47971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E503AE3-CEB9-44B9-852F-55DBF2A21028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411760" y="51354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3B1CE1C5-7824-415F-81D3-1928387E639D}"/>
              </a:ext>
            </a:extLst>
          </p:cNvPr>
          <p:cNvSpPr/>
          <p:nvPr/>
        </p:nvSpPr>
        <p:spPr>
          <a:xfrm>
            <a:off x="1691680" y="638132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E183BD-EC3B-4835-813A-6571D6D5A167}"/>
              </a:ext>
            </a:extLst>
          </p:cNvPr>
          <p:cNvCxnSpPr>
            <a:cxnSpLocks/>
            <a:stCxn id="27" idx="3"/>
            <a:endCxn id="22" idx="4"/>
          </p:cNvCxnSpPr>
          <p:nvPr/>
        </p:nvCxnSpPr>
        <p:spPr>
          <a:xfrm flipV="1">
            <a:off x="2411760" y="594928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F430B1-FCA6-4207-A807-02E404D9E344}"/>
              </a:ext>
            </a:extLst>
          </p:cNvPr>
          <p:cNvSpPr/>
          <p:nvPr/>
        </p:nvSpPr>
        <p:spPr>
          <a:xfrm>
            <a:off x="323528" y="634532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0BA817-9EC7-44B6-B36F-C8F564344AF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259632" y="652534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333BB7-0E23-4F3B-93CF-87C7343ED52E}"/>
              </a:ext>
            </a:extLst>
          </p:cNvPr>
          <p:cNvSpPr txBox="1"/>
          <p:nvPr/>
        </p:nvSpPr>
        <p:spPr>
          <a:xfrm>
            <a:off x="3419872" y="4365104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</p:spTree>
    <p:extLst>
      <p:ext uri="{BB962C8B-B14F-4D97-AF65-F5344CB8AC3E}">
        <p14:creationId xmlns:p14="http://schemas.microsoft.com/office/powerpoint/2010/main" val="233506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A4EFBA2-AAFE-43C3-B70B-0A1FF5460FE4}"/>
              </a:ext>
            </a:extLst>
          </p:cNvPr>
          <p:cNvGrpSpPr/>
          <p:nvPr/>
        </p:nvGrpSpPr>
        <p:grpSpPr>
          <a:xfrm>
            <a:off x="179512" y="1844824"/>
            <a:ext cx="1866875" cy="861467"/>
            <a:chOff x="467544" y="393812"/>
            <a:chExt cx="2520280" cy="1162980"/>
          </a:xfrm>
        </p:grpSpPr>
        <p:sp>
          <p:nvSpPr>
            <p:cNvPr id="2" name="楕円 4">
              <a:extLst>
                <a:ext uri="{FF2B5EF4-FFF2-40B4-BE49-F238E27FC236}">
                  <a16:creationId xmlns:a16="http://schemas.microsoft.com/office/drawing/2014/main" id="{357CFCB0-7CBB-403B-AE8C-48026A78135F}"/>
                </a:ext>
              </a:extLst>
            </p:cNvPr>
            <p:cNvSpPr/>
            <p:nvPr/>
          </p:nvSpPr>
          <p:spPr>
            <a:xfrm>
              <a:off x="2195736" y="1124744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四角形: 1 つの角を切り取り 1 つの角を丸める 2">
              <a:extLst>
                <a:ext uri="{FF2B5EF4-FFF2-40B4-BE49-F238E27FC236}">
                  <a16:creationId xmlns:a16="http://schemas.microsoft.com/office/drawing/2014/main" id="{A879BF4D-078E-49E7-8623-F4433664F4B7}"/>
                </a:ext>
              </a:extLst>
            </p:cNvPr>
            <p:cNvSpPr/>
            <p:nvPr/>
          </p:nvSpPr>
          <p:spPr>
            <a:xfrm>
              <a:off x="1835696" y="404664"/>
              <a:ext cx="1152128" cy="338336"/>
            </a:xfrm>
            <a:prstGeom prst="snipRoundRect">
              <a:avLst>
                <a:gd name="adj1" fmla="val 16667"/>
                <a:gd name="adj2" fmla="val 3592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main</a:t>
              </a:r>
              <a:endParaRPr kumimoji="1" lang="ja-JP" altLang="en-US" sz="14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27ADA73A-EB94-4E37-9D4E-A8B8FAA2CA8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2411760" y="743000"/>
              <a:ext cx="0" cy="381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D12438-3F6C-4EFE-892F-85F29833A290}"/>
                </a:ext>
              </a:extLst>
            </p:cNvPr>
            <p:cNvSpPr/>
            <p:nvPr/>
          </p:nvSpPr>
          <p:spPr>
            <a:xfrm>
              <a:off x="467544" y="393812"/>
              <a:ext cx="9361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C58AD9A-C856-4F07-9F72-2C4F50661843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>
              <a:off x="1403648" y="57383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02620AD8-9D9B-4132-A8C4-6F5CB33D1288}"/>
              </a:ext>
            </a:extLst>
          </p:cNvPr>
          <p:cNvSpPr/>
          <p:nvPr/>
        </p:nvSpPr>
        <p:spPr>
          <a:xfrm>
            <a:off x="4555998" y="2314247"/>
            <a:ext cx="320036" cy="32003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F12E8750-ADA3-4FF1-B2F7-0B328553A563}"/>
              </a:ext>
            </a:extLst>
          </p:cNvPr>
          <p:cNvSpPr/>
          <p:nvPr/>
        </p:nvSpPr>
        <p:spPr>
          <a:xfrm>
            <a:off x="4289302" y="178085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8CA118-665E-4D19-9A5E-AD3C37700B79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716016" y="203147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115C73-0D85-4D1F-8079-143D177E3F9C}"/>
              </a:ext>
            </a:extLst>
          </p:cNvPr>
          <p:cNvSpPr/>
          <p:nvPr/>
        </p:nvSpPr>
        <p:spPr>
          <a:xfrm>
            <a:off x="3275856" y="1772816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E8F419-D6BD-4139-8E27-7A914D8D1185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3969266" y="1906164"/>
            <a:ext cx="320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9508D434-1ED7-41BD-9F8B-BBBE53F4D7C7}"/>
              </a:ext>
            </a:extLst>
          </p:cNvPr>
          <p:cNvSpPr/>
          <p:nvPr/>
        </p:nvSpPr>
        <p:spPr>
          <a:xfrm>
            <a:off x="4130427" y="2954319"/>
            <a:ext cx="1181464" cy="18664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F32626-E2B5-4F0E-AD48-A550FCEDC512}"/>
              </a:ext>
            </a:extLst>
          </p:cNvPr>
          <p:cNvCxnSpPr>
            <a:cxnSpLocks/>
            <a:stCxn id="12" idx="3"/>
            <a:endCxn id="7" idx="4"/>
          </p:cNvCxnSpPr>
          <p:nvPr/>
        </p:nvCxnSpPr>
        <p:spPr>
          <a:xfrm flipH="1" flipV="1">
            <a:off x="4716016" y="2634283"/>
            <a:ext cx="5143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BCE1DE4-C8F3-4CDC-9598-FD97BC39D254}"/>
              </a:ext>
            </a:extLst>
          </p:cNvPr>
          <p:cNvSpPr/>
          <p:nvPr/>
        </p:nvSpPr>
        <p:spPr>
          <a:xfrm>
            <a:off x="7710727" y="2306207"/>
            <a:ext cx="320036" cy="320035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EA79D9EB-E694-49BD-90D7-DE82DBC4CF68}"/>
              </a:ext>
            </a:extLst>
          </p:cNvPr>
          <p:cNvSpPr/>
          <p:nvPr/>
        </p:nvSpPr>
        <p:spPr>
          <a:xfrm>
            <a:off x="7444031" y="177281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C94DB-6217-48C4-9A3C-9B5E8312217D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870745" y="202343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51188B0E-99A3-43D3-B803-E37A3C6AC180}"/>
              </a:ext>
            </a:extLst>
          </p:cNvPr>
          <p:cNvSpPr/>
          <p:nvPr/>
        </p:nvSpPr>
        <p:spPr>
          <a:xfrm>
            <a:off x="7274868" y="2946278"/>
            <a:ext cx="1195089" cy="194688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802B11-F2BC-48FE-88AA-D10EFA8E4360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H="1" flipV="1">
            <a:off x="7870745" y="2626242"/>
            <a:ext cx="1668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8C50E3-6485-4FA9-98D5-2E816CD72F40}"/>
              </a:ext>
            </a:extLst>
          </p:cNvPr>
          <p:cNvSpPr/>
          <p:nvPr/>
        </p:nvSpPr>
        <p:spPr>
          <a:xfrm>
            <a:off x="6228184" y="2910084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EB42A1F-B6BC-4CAE-9FC1-E49628970FC1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>
          <a:xfrm>
            <a:off x="6921594" y="3043432"/>
            <a:ext cx="353274" cy="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71A1E2C-673D-4052-82EF-C2D58AA3801A}"/>
              </a:ext>
            </a:extLst>
          </p:cNvPr>
          <p:cNvSpPr/>
          <p:nvPr/>
        </p:nvSpPr>
        <p:spPr>
          <a:xfrm>
            <a:off x="2483768" y="198884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D756E03-663E-4DE4-AB74-1ADAB29B1ED5}"/>
              </a:ext>
            </a:extLst>
          </p:cNvPr>
          <p:cNvSpPr/>
          <p:nvPr/>
        </p:nvSpPr>
        <p:spPr>
          <a:xfrm>
            <a:off x="5724128" y="2060848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415311-BF63-4C69-A369-2E062ADED7DB}"/>
              </a:ext>
            </a:extLst>
          </p:cNvPr>
          <p:cNvSpPr txBox="1"/>
          <p:nvPr/>
        </p:nvSpPr>
        <p:spPr>
          <a:xfrm>
            <a:off x="899592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94D850-FCCE-4785-9C47-F07644507872}"/>
              </a:ext>
            </a:extLst>
          </p:cNvPr>
          <p:cNvSpPr txBox="1"/>
          <p:nvPr/>
        </p:nvSpPr>
        <p:spPr>
          <a:xfrm>
            <a:off x="4788024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8F258A-CC13-437C-AF2E-0D54D13A5361}"/>
              </a:ext>
            </a:extLst>
          </p:cNvPr>
          <p:cNvSpPr txBox="1"/>
          <p:nvPr/>
        </p:nvSpPr>
        <p:spPr>
          <a:xfrm>
            <a:off x="2699792" y="4365104"/>
            <a:ext cx="33843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-c newbranch</a:t>
            </a:r>
          </a:p>
        </p:txBody>
      </p:sp>
      <p:sp>
        <p:nvSpPr>
          <p:cNvPr id="34" name="矢印: 上カーブ 33">
            <a:extLst>
              <a:ext uri="{FF2B5EF4-FFF2-40B4-BE49-F238E27FC236}">
                <a16:creationId xmlns:a16="http://schemas.microsoft.com/office/drawing/2014/main" id="{08DB4F56-A4A9-4C04-806E-9FF2A5216501}"/>
              </a:ext>
            </a:extLst>
          </p:cNvPr>
          <p:cNvSpPr/>
          <p:nvPr/>
        </p:nvSpPr>
        <p:spPr>
          <a:xfrm>
            <a:off x="2483768" y="3429000"/>
            <a:ext cx="3888432" cy="79208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4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C741C77-92ED-457D-AE90-D688CDB2109E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B2E47C7-E626-4007-9C5C-F9F1A57EC86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1E8FAF8-2F90-4859-B26E-4C72012F6F4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2F5E128F-0804-4AA8-B395-551D6421875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505DF9D4-6C06-41E1-9F25-691656D56FAB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0A29EAD-3F77-446F-B8DA-C039994B0142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D673CDA3-FDBF-4186-80B8-21A3B9650632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0A0B5E5-34A5-410E-A37A-77B828E4CBCA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">
            <a:extLst>
              <a:ext uri="{FF2B5EF4-FFF2-40B4-BE49-F238E27FC236}">
                <a16:creationId xmlns:a16="http://schemas.microsoft.com/office/drawing/2014/main" id="{A9C76D4D-D51A-4425-B4BB-D359EF5D4D0E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7374D4E-A4AA-4737-BA31-328DB059C701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">
            <a:extLst>
              <a:ext uri="{FF2B5EF4-FFF2-40B4-BE49-F238E27FC236}">
                <a16:creationId xmlns:a16="http://schemas.microsoft.com/office/drawing/2014/main" id="{AA6AB33C-E3E2-4AB6-9A19-10AAF526EA8E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15DA0A2-96B7-44A7-A9DC-D51ABBF3DCFC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371D1F8-A4DB-48EF-85CE-F1E0EC711A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761A80A4-2815-41BF-873F-10B55CA98CD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E1774E19-2896-425E-BD2F-BAC1192AD1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F53FEAE4-FA0F-402E-8162-D3B24845AB4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5BFB89F-83A1-4BA0-9108-4C1D4BE36629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25B94D1F-FCC7-4A87-892E-675F3B1CDB1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F3348A8F-0744-492A-9A49-7F4E6211B4C1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75DBC6CB-C5EC-43F8-91DF-4A0249152F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2FC8A9C1-54E6-44A4-A49E-52A243A72F3A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2F2C6E16-348D-4971-A57A-519211C97D1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98EC409-52B7-4C49-9376-A245D3495454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6381E4-BE6C-4DA2-A045-69532EF20683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FBC19037-6037-4D7F-92EF-E2EA2428430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44A0A0B-48A2-4610-8BCC-C9677EA7E167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525BC308-3107-4207-8938-95D230B45BF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0FF92BE9-210C-40A5-9008-28B5DFED69B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13400A5-4726-4E01-BB66-8DC9CC59A73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CAAE702D-DB47-4B7A-834F-BA83668D8078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761D690-01A9-4DBD-8716-13CEBBE3C62C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1 つの角を切り取り 1 つの角を丸める 68">
            <a:extLst>
              <a:ext uri="{FF2B5EF4-FFF2-40B4-BE49-F238E27FC236}">
                <a16:creationId xmlns:a16="http://schemas.microsoft.com/office/drawing/2014/main" id="{B535F5CB-8452-466C-84F4-B13CDB5BF494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B0E61AA-1686-4652-9339-7BCA1F7F2013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CA5ACD4-81DD-4E67-AEDE-08CC82C9AE0D}"/>
              </a:ext>
            </a:extLst>
          </p:cNvPr>
          <p:cNvGrpSpPr/>
          <p:nvPr/>
        </p:nvGrpSpPr>
        <p:grpSpPr>
          <a:xfrm>
            <a:off x="2195736" y="3717032"/>
            <a:ext cx="520027" cy="381810"/>
            <a:chOff x="3851921" y="4183689"/>
            <a:chExt cx="2880319" cy="2114763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1C39E1-808F-40B0-8052-74EC6CBEB1D1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6B56E59-A30B-40CF-81FA-A73DDA93EA2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4CAA06B7-0BE4-4249-B28D-8F42C139DE7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16988C7F-8522-4E90-92D9-301777F37E7A}"/>
              </a:ext>
            </a:extLst>
          </p:cNvPr>
          <p:cNvSpPr/>
          <p:nvPr/>
        </p:nvSpPr>
        <p:spPr>
          <a:xfrm rot="10800000" flipH="1">
            <a:off x="3314274" y="3769246"/>
            <a:ext cx="249613" cy="255612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8" name="直角三角形 87">
            <a:extLst>
              <a:ext uri="{FF2B5EF4-FFF2-40B4-BE49-F238E27FC236}">
                <a16:creationId xmlns:a16="http://schemas.microsoft.com/office/drawing/2014/main" id="{63F41CEA-0EF4-448A-9CAC-45AABA4E1FC5}"/>
              </a:ext>
            </a:extLst>
          </p:cNvPr>
          <p:cNvSpPr/>
          <p:nvPr/>
        </p:nvSpPr>
        <p:spPr>
          <a:xfrm rot="10800000">
            <a:off x="4427984" y="3769246"/>
            <a:ext cx="249613" cy="25561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C607ACA-FBA4-45E2-8B8C-3642EED974FF}"/>
              </a:ext>
            </a:extLst>
          </p:cNvPr>
          <p:cNvSpPr/>
          <p:nvPr/>
        </p:nvSpPr>
        <p:spPr>
          <a:xfrm>
            <a:off x="5364088" y="3769246"/>
            <a:ext cx="520027" cy="25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1852DAE-5E15-47C0-A739-5D4746ACF898}"/>
              </a:ext>
            </a:extLst>
          </p:cNvPr>
          <p:cNvSpPr txBox="1"/>
          <p:nvPr/>
        </p:nvSpPr>
        <p:spPr>
          <a:xfrm>
            <a:off x="2843808" y="3645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EEC7B-C1F9-4C52-A02B-B9B0D82E5E06}"/>
              </a:ext>
            </a:extLst>
          </p:cNvPr>
          <p:cNvSpPr txBox="1"/>
          <p:nvPr/>
        </p:nvSpPr>
        <p:spPr>
          <a:xfrm>
            <a:off x="3703742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E9E093-F924-4ADF-8FFA-6E73F4F74E13}"/>
              </a:ext>
            </a:extLst>
          </p:cNvPr>
          <p:cNvSpPr txBox="1"/>
          <p:nvPr/>
        </p:nvSpPr>
        <p:spPr>
          <a:xfrm>
            <a:off x="4932040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46FA105-CE44-423D-A0B2-0CE748F4DB57}"/>
              </a:ext>
            </a:extLst>
          </p:cNvPr>
          <p:cNvSpPr txBox="1"/>
          <p:nvPr/>
        </p:nvSpPr>
        <p:spPr>
          <a:xfrm>
            <a:off x="6084168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09E6BE9-A70D-4E4B-A8D6-52B2C0A133A4}"/>
              </a:ext>
            </a:extLst>
          </p:cNvPr>
          <p:cNvGrpSpPr/>
          <p:nvPr/>
        </p:nvGrpSpPr>
        <p:grpSpPr>
          <a:xfrm>
            <a:off x="6516216" y="3429000"/>
            <a:ext cx="520027" cy="648072"/>
            <a:chOff x="3851920" y="2708920"/>
            <a:chExt cx="2880320" cy="3589532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54BD5DEA-8521-428D-8AE8-1DF77C17FF9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34A13EFB-064A-4425-8A26-F967B91E91E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53C1DFFD-B35B-4899-921E-FAA86033461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F9B6DED8-0898-427F-ACFA-DB131B7CC2F3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4C52769-3E7B-4614-BA88-00B4808CBEB7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032F731-C83D-4B62-A8F5-D3B7F12438C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1" name="楕円 100">
            <a:extLst>
              <a:ext uri="{FF2B5EF4-FFF2-40B4-BE49-F238E27FC236}">
                <a16:creationId xmlns:a16="http://schemas.microsoft.com/office/drawing/2014/main" id="{98E742CF-F25A-4911-975B-B1E78785F42F}"/>
              </a:ext>
            </a:extLst>
          </p:cNvPr>
          <p:cNvSpPr/>
          <p:nvPr/>
        </p:nvSpPr>
        <p:spPr>
          <a:xfrm>
            <a:off x="226774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8B349F2-181B-4531-A4EE-F133B0D592AE}"/>
              </a:ext>
            </a:extLst>
          </p:cNvPr>
          <p:cNvCxnSpPr>
            <a:cxnSpLocks/>
          </p:cNvCxnSpPr>
          <p:nvPr/>
        </p:nvCxnSpPr>
        <p:spPr>
          <a:xfrm>
            <a:off x="255577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4">
            <a:extLst>
              <a:ext uri="{FF2B5EF4-FFF2-40B4-BE49-F238E27FC236}">
                <a16:creationId xmlns:a16="http://schemas.microsoft.com/office/drawing/2014/main" id="{96010298-2C13-4462-B8E4-01171B3AD015}"/>
              </a:ext>
            </a:extLst>
          </p:cNvPr>
          <p:cNvSpPr/>
          <p:nvPr/>
        </p:nvSpPr>
        <p:spPr>
          <a:xfrm>
            <a:off x="370790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4D99C99-3FCF-49BA-928D-5B2F2C4AB535}"/>
              </a:ext>
            </a:extLst>
          </p:cNvPr>
          <p:cNvCxnSpPr>
            <a:cxnSpLocks/>
          </p:cNvCxnSpPr>
          <p:nvPr/>
        </p:nvCxnSpPr>
        <p:spPr>
          <a:xfrm>
            <a:off x="399593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4">
            <a:extLst>
              <a:ext uri="{FF2B5EF4-FFF2-40B4-BE49-F238E27FC236}">
                <a16:creationId xmlns:a16="http://schemas.microsoft.com/office/drawing/2014/main" id="{7B6830E8-EF1E-4B78-94C0-B0552366D08D}"/>
              </a:ext>
            </a:extLst>
          </p:cNvPr>
          <p:cNvSpPr/>
          <p:nvPr/>
        </p:nvSpPr>
        <p:spPr>
          <a:xfrm>
            <a:off x="514806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898822A-D6AB-4C51-9C8F-DF8C1DD7BF53}"/>
              </a:ext>
            </a:extLst>
          </p:cNvPr>
          <p:cNvCxnSpPr>
            <a:cxnSpLocks/>
          </p:cNvCxnSpPr>
          <p:nvPr/>
        </p:nvCxnSpPr>
        <p:spPr>
          <a:xfrm>
            <a:off x="543609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4">
            <a:extLst>
              <a:ext uri="{FF2B5EF4-FFF2-40B4-BE49-F238E27FC236}">
                <a16:creationId xmlns:a16="http://schemas.microsoft.com/office/drawing/2014/main" id="{AA91144A-839C-4F08-B2BB-7A99F9103875}"/>
              </a:ext>
            </a:extLst>
          </p:cNvPr>
          <p:cNvSpPr/>
          <p:nvPr/>
        </p:nvSpPr>
        <p:spPr>
          <a:xfrm>
            <a:off x="658822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1 つの角を切り取り 1 つの角を丸める 107">
            <a:extLst>
              <a:ext uri="{FF2B5EF4-FFF2-40B4-BE49-F238E27FC236}">
                <a16:creationId xmlns:a16="http://schemas.microsoft.com/office/drawing/2014/main" id="{84947633-1F6C-43D6-B83C-0B125186B5AC}"/>
              </a:ext>
            </a:extLst>
          </p:cNvPr>
          <p:cNvSpPr/>
          <p:nvPr/>
        </p:nvSpPr>
        <p:spPr>
          <a:xfrm>
            <a:off x="6156176" y="45811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F2E83B2-C8FF-4A0B-9181-B2C4833B53DC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6732240" y="49194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四角形: 1 つの角を切り取り 1 つの角を丸める 109">
            <a:extLst>
              <a:ext uri="{FF2B5EF4-FFF2-40B4-BE49-F238E27FC236}">
                <a16:creationId xmlns:a16="http://schemas.microsoft.com/office/drawing/2014/main" id="{9D01EE7D-E49B-4E8E-B85A-ABEE8BED7725}"/>
              </a:ext>
            </a:extLst>
          </p:cNvPr>
          <p:cNvSpPr/>
          <p:nvPr/>
        </p:nvSpPr>
        <p:spPr>
          <a:xfrm>
            <a:off x="6156176" y="59492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426807A-6B51-4052-AB21-87F6FEEC944D}"/>
              </a:ext>
            </a:extLst>
          </p:cNvPr>
          <p:cNvCxnSpPr>
            <a:cxnSpLocks/>
            <a:stCxn id="110" idx="3"/>
            <a:endCxn id="107" idx="4"/>
          </p:cNvCxnSpPr>
          <p:nvPr/>
        </p:nvCxnSpPr>
        <p:spPr>
          <a:xfrm flipV="1">
            <a:off x="6732240" y="558924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A13772-704F-4490-827C-9F85740CE36D}"/>
              </a:ext>
            </a:extLst>
          </p:cNvPr>
          <p:cNvSpPr txBox="1"/>
          <p:nvPr/>
        </p:nvSpPr>
        <p:spPr>
          <a:xfrm>
            <a:off x="1403648" y="2852936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4FDC8C7-0DA9-4874-8BF5-D7BA8D5202F2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58344069-379A-4ED5-80D1-8B516491158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A59EEAF-7B45-4AF3-BB5E-9E815621FE39}"/>
              </a:ext>
            </a:extLst>
          </p:cNvPr>
          <p:cNvSpPr/>
          <p:nvPr/>
        </p:nvSpPr>
        <p:spPr>
          <a:xfrm>
            <a:off x="4788024" y="45811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730F0CA-156E-4153-92E5-C74BDE44966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724128" y="47611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矢印: 下 118">
            <a:extLst>
              <a:ext uri="{FF2B5EF4-FFF2-40B4-BE49-F238E27FC236}">
                <a16:creationId xmlns:a16="http://schemas.microsoft.com/office/drawing/2014/main" id="{C704EFE6-0088-45ED-BD27-9E7FFCE08317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73377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592635-0110-47BD-A12D-6A92A141C61C}"/>
              </a:ext>
            </a:extLst>
          </p:cNvPr>
          <p:cNvGrpSpPr/>
          <p:nvPr/>
        </p:nvGrpSpPr>
        <p:grpSpPr>
          <a:xfrm>
            <a:off x="2302576" y="2687150"/>
            <a:ext cx="520027" cy="381810"/>
            <a:chOff x="3851921" y="4183689"/>
            <a:chExt cx="2880319" cy="211476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B8A0C45-85B0-4CBF-AC56-60EEE5B3E6D5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CAD1C575-048D-4411-9FD9-44AAB8062D5A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6D37C2D6-9053-4580-A2AF-4ECE78B7461A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E1CD9246-E7A4-4A73-96C3-ADBDF90754CA}"/>
              </a:ext>
            </a:extLst>
          </p:cNvPr>
          <p:cNvSpPr/>
          <p:nvPr/>
        </p:nvSpPr>
        <p:spPr>
          <a:xfrm>
            <a:off x="241176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E7B47DF-22A1-40E6-B7E7-C7552EEFFFAE}"/>
              </a:ext>
            </a:extLst>
          </p:cNvPr>
          <p:cNvCxnSpPr>
            <a:cxnSpLocks/>
          </p:cNvCxnSpPr>
          <p:nvPr/>
        </p:nvCxnSpPr>
        <p:spPr>
          <a:xfrm>
            <a:off x="2699792" y="21328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BF8C5D3E-3283-41ED-804C-439299692DC9}"/>
              </a:ext>
            </a:extLst>
          </p:cNvPr>
          <p:cNvSpPr/>
          <p:nvPr/>
        </p:nvSpPr>
        <p:spPr>
          <a:xfrm>
            <a:off x="385192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56063D2-08A5-48B6-A471-D49AF1FFFCE4}"/>
              </a:ext>
            </a:extLst>
          </p:cNvPr>
          <p:cNvCxnSpPr>
            <a:cxnSpLocks/>
          </p:cNvCxnSpPr>
          <p:nvPr/>
        </p:nvCxnSpPr>
        <p:spPr>
          <a:xfrm>
            <a:off x="4139952" y="21328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A5A341E1-9D2B-4726-88CE-957A5A376247}"/>
              </a:ext>
            </a:extLst>
          </p:cNvPr>
          <p:cNvSpPr/>
          <p:nvPr/>
        </p:nvSpPr>
        <p:spPr>
          <a:xfrm>
            <a:off x="529208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0BCED8B-55E1-4480-A282-64F6BAE4419F}"/>
              </a:ext>
            </a:extLst>
          </p:cNvPr>
          <p:cNvCxnSpPr>
            <a:cxnSpLocks/>
          </p:cNvCxnSpPr>
          <p:nvPr/>
        </p:nvCxnSpPr>
        <p:spPr>
          <a:xfrm>
            <a:off x="5580112" y="21328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246EF6C2-FC12-4C9D-9FC5-06AC026C2DDC}"/>
              </a:ext>
            </a:extLst>
          </p:cNvPr>
          <p:cNvSpPr/>
          <p:nvPr/>
        </p:nvSpPr>
        <p:spPr>
          <a:xfrm>
            <a:off x="673224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2D76EDC-66FA-4C89-983F-7EB2D2E246DC}"/>
              </a:ext>
            </a:extLst>
          </p:cNvPr>
          <p:cNvGrpSpPr/>
          <p:nvPr/>
        </p:nvGrpSpPr>
        <p:grpSpPr>
          <a:xfrm>
            <a:off x="3707904" y="2687150"/>
            <a:ext cx="520027" cy="381810"/>
            <a:chOff x="3851921" y="4183689"/>
            <a:chExt cx="2880319" cy="21147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AF65492-5C0B-4897-9EA4-4DC725E7925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C010A1EC-F794-4C81-8C1F-9FFE4F9F7E3B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969742C7-B45E-4115-B12C-B33BCC5DF9C2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24638640-3EDD-4BBD-B3AC-047AE3F66DCA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1065FFC-06D4-4084-973F-0145D2BDB7D8}"/>
              </a:ext>
            </a:extLst>
          </p:cNvPr>
          <p:cNvGrpSpPr/>
          <p:nvPr/>
        </p:nvGrpSpPr>
        <p:grpSpPr>
          <a:xfrm>
            <a:off x="5220072" y="2687150"/>
            <a:ext cx="520027" cy="381810"/>
            <a:chOff x="3851921" y="4183689"/>
            <a:chExt cx="2880319" cy="211476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0EB4B32-BB9B-40B7-9720-64E5F00E06D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97E16C0B-EC74-4439-8E45-206D5801922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504C28A4-92C9-4540-B87C-8D38CF904357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508D9373-EE5A-4902-BD23-4D9960E2E29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03AEB652-813E-4017-8508-E1B81C19F84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52DAF12-BA79-4F5A-9712-35DEF7A7405F}"/>
              </a:ext>
            </a:extLst>
          </p:cNvPr>
          <p:cNvGrpSpPr/>
          <p:nvPr/>
        </p:nvGrpSpPr>
        <p:grpSpPr>
          <a:xfrm>
            <a:off x="6625400" y="2420888"/>
            <a:ext cx="520027" cy="648072"/>
            <a:chOff x="3851920" y="2708920"/>
            <a:chExt cx="2880320" cy="358953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8F65C26-1EEE-4277-815F-597614EEAB6D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53E2B361-90F1-4CEB-A2B5-E784CAA5F81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D840D38B-676F-4ECA-8A00-5121AFA26D82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9B944874-7444-46DD-B97A-FB6C405B52D3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49308A2F-BC48-40B8-A41B-920550450B0D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6257AB-FAF3-40FD-B312-E74A031AA121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EB0539E6-626E-49D5-8628-015EE3E4EDB9}"/>
              </a:ext>
            </a:extLst>
          </p:cNvPr>
          <p:cNvSpPr/>
          <p:nvPr/>
        </p:nvSpPr>
        <p:spPr>
          <a:xfrm>
            <a:off x="1979712" y="12687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2D0D73A-ED50-4DC7-BEBC-6E71E4ECDF01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555776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C2FE14BA-9BAB-4536-80B4-5C42D57516D7}"/>
              </a:ext>
            </a:extLst>
          </p:cNvPr>
          <p:cNvSpPr/>
          <p:nvPr/>
        </p:nvSpPr>
        <p:spPr>
          <a:xfrm>
            <a:off x="6300192" y="12904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3E18336-6AD2-4281-9F1F-33FD13DD6864}"/>
              </a:ext>
            </a:extLst>
          </p:cNvPr>
          <p:cNvCxnSpPr>
            <a:cxnSpLocks/>
          </p:cNvCxnSpPr>
          <p:nvPr/>
        </p:nvCxnSpPr>
        <p:spPr>
          <a:xfrm>
            <a:off x="6876256" y="16288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4C2DDDF-45AA-467B-AEA1-3D596F7FDCD6}"/>
              </a:ext>
            </a:extLst>
          </p:cNvPr>
          <p:cNvGrpSpPr/>
          <p:nvPr/>
        </p:nvGrpSpPr>
        <p:grpSpPr>
          <a:xfrm>
            <a:off x="2339752" y="4386299"/>
            <a:ext cx="520027" cy="381810"/>
            <a:chOff x="3851921" y="4183689"/>
            <a:chExt cx="2880319" cy="2114763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C1CF6ED-E3A9-4482-934E-ADE5B0457ED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40CBBA3B-6E01-41A6-BCC3-E631A68B57A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355233F-5014-4522-AEC0-419D5FC5BA6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E40DEBB-2F08-4273-BAE3-2B4218A01529}"/>
              </a:ext>
            </a:extLst>
          </p:cNvPr>
          <p:cNvSpPr/>
          <p:nvPr/>
        </p:nvSpPr>
        <p:spPr>
          <a:xfrm rot="10800000" flipH="1">
            <a:off x="3458290" y="4438513"/>
            <a:ext cx="249613" cy="255612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13AAAB3F-80BB-4692-A2E5-B78DF0B2AE6F}"/>
              </a:ext>
            </a:extLst>
          </p:cNvPr>
          <p:cNvSpPr/>
          <p:nvPr/>
        </p:nvSpPr>
        <p:spPr>
          <a:xfrm rot="10800000">
            <a:off x="4572000" y="4438513"/>
            <a:ext cx="249613" cy="25561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9FDD4CF-2289-4D79-9CB1-966882BD0FD6}"/>
              </a:ext>
            </a:extLst>
          </p:cNvPr>
          <p:cNvSpPr/>
          <p:nvPr/>
        </p:nvSpPr>
        <p:spPr>
          <a:xfrm>
            <a:off x="5508104" y="4438513"/>
            <a:ext cx="520027" cy="25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7040C5-9087-4772-A88D-EE39F38B830E}"/>
              </a:ext>
            </a:extLst>
          </p:cNvPr>
          <p:cNvSpPr txBox="1"/>
          <p:nvPr/>
        </p:nvSpPr>
        <p:spPr>
          <a:xfrm>
            <a:off x="2987824" y="43142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EDB19F4-9566-404A-86AC-2F73F95B1BAA}"/>
              </a:ext>
            </a:extLst>
          </p:cNvPr>
          <p:cNvSpPr txBox="1"/>
          <p:nvPr/>
        </p:nvSpPr>
        <p:spPr>
          <a:xfrm>
            <a:off x="3847758" y="43354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A4AE7A4-C494-47CB-B3A2-73D3F3F4EBE1}"/>
              </a:ext>
            </a:extLst>
          </p:cNvPr>
          <p:cNvSpPr txBox="1"/>
          <p:nvPr/>
        </p:nvSpPr>
        <p:spPr>
          <a:xfrm>
            <a:off x="5076056" y="43354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E15D074-3D87-4B82-BD54-9008CDAB9DD3}"/>
              </a:ext>
            </a:extLst>
          </p:cNvPr>
          <p:cNvSpPr txBox="1"/>
          <p:nvPr/>
        </p:nvSpPr>
        <p:spPr>
          <a:xfrm>
            <a:off x="6228184" y="43354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E0C6513-FD5E-4244-998C-3AE2BB7B0E7A}"/>
              </a:ext>
            </a:extLst>
          </p:cNvPr>
          <p:cNvGrpSpPr/>
          <p:nvPr/>
        </p:nvGrpSpPr>
        <p:grpSpPr>
          <a:xfrm>
            <a:off x="6660232" y="4098267"/>
            <a:ext cx="520027" cy="648072"/>
            <a:chOff x="3851920" y="2708920"/>
            <a:chExt cx="2880320" cy="3589532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C619C95-D36F-4674-B277-C2C53FB7A07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23A3C65E-BAF3-4FA3-A740-0C1C5CA0A52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FED35EA3-0F5C-4D3C-AC95-A2E491550E29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7A79813D-897D-430A-B553-B8929F7DAD2D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C1CE46F6-A0D9-4C36-9169-BC53BA879FD9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85254AE-4F92-4552-98C1-EA1B9C221D0B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3" name="楕円 52">
            <a:extLst>
              <a:ext uri="{FF2B5EF4-FFF2-40B4-BE49-F238E27FC236}">
                <a16:creationId xmlns:a16="http://schemas.microsoft.com/office/drawing/2014/main" id="{43A03AF8-0B20-42C5-8512-B1F3BFF9DE18}"/>
              </a:ext>
            </a:extLst>
          </p:cNvPr>
          <p:cNvSpPr/>
          <p:nvPr/>
        </p:nvSpPr>
        <p:spPr>
          <a:xfrm>
            <a:off x="241176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AAF6E04-3DB2-4B52-B7C7-0136B06D0BE0}"/>
              </a:ext>
            </a:extLst>
          </p:cNvPr>
          <p:cNvCxnSpPr>
            <a:cxnSpLocks/>
          </p:cNvCxnSpPr>
          <p:nvPr/>
        </p:nvCxnSpPr>
        <p:spPr>
          <a:xfrm>
            <a:off x="2699792" y="57332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0A625489-1922-4A41-B016-D41E5694762C}"/>
              </a:ext>
            </a:extLst>
          </p:cNvPr>
          <p:cNvSpPr/>
          <p:nvPr/>
        </p:nvSpPr>
        <p:spPr>
          <a:xfrm>
            <a:off x="385192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5CF72B3-81CD-4AAD-8CD5-F7160B31F46C}"/>
              </a:ext>
            </a:extLst>
          </p:cNvPr>
          <p:cNvCxnSpPr>
            <a:cxnSpLocks/>
          </p:cNvCxnSpPr>
          <p:nvPr/>
        </p:nvCxnSpPr>
        <p:spPr>
          <a:xfrm>
            <a:off x="4139952" y="57332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4">
            <a:extLst>
              <a:ext uri="{FF2B5EF4-FFF2-40B4-BE49-F238E27FC236}">
                <a16:creationId xmlns:a16="http://schemas.microsoft.com/office/drawing/2014/main" id="{4977EB4E-29C0-4BEB-9EA1-4A0C15210ACB}"/>
              </a:ext>
            </a:extLst>
          </p:cNvPr>
          <p:cNvSpPr/>
          <p:nvPr/>
        </p:nvSpPr>
        <p:spPr>
          <a:xfrm>
            <a:off x="529208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B5D71B3-F078-461D-B7B0-7190416C353F}"/>
              </a:ext>
            </a:extLst>
          </p:cNvPr>
          <p:cNvCxnSpPr>
            <a:cxnSpLocks/>
          </p:cNvCxnSpPr>
          <p:nvPr/>
        </p:nvCxnSpPr>
        <p:spPr>
          <a:xfrm>
            <a:off x="5580112" y="57332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4">
            <a:extLst>
              <a:ext uri="{FF2B5EF4-FFF2-40B4-BE49-F238E27FC236}">
                <a16:creationId xmlns:a16="http://schemas.microsoft.com/office/drawing/2014/main" id="{5CB1BB71-805D-4A62-B908-15E9100E021D}"/>
              </a:ext>
            </a:extLst>
          </p:cNvPr>
          <p:cNvSpPr/>
          <p:nvPr/>
        </p:nvSpPr>
        <p:spPr>
          <a:xfrm>
            <a:off x="673224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1 つの角を切り取り 1 つの角を丸める 59">
            <a:extLst>
              <a:ext uri="{FF2B5EF4-FFF2-40B4-BE49-F238E27FC236}">
                <a16:creationId xmlns:a16="http://schemas.microsoft.com/office/drawing/2014/main" id="{C6F3ABF7-909A-4450-B4D6-492FD31CAA61}"/>
              </a:ext>
            </a:extLst>
          </p:cNvPr>
          <p:cNvSpPr/>
          <p:nvPr/>
        </p:nvSpPr>
        <p:spPr>
          <a:xfrm>
            <a:off x="6300192" y="48691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7A64D96-C397-49B2-A44C-010A2B7AD1BE}"/>
              </a:ext>
            </a:extLst>
          </p:cNvPr>
          <p:cNvCxnSpPr>
            <a:cxnSpLocks/>
            <a:stCxn id="60" idx="1"/>
          </p:cNvCxnSpPr>
          <p:nvPr/>
        </p:nvCxnSpPr>
        <p:spPr>
          <a:xfrm>
            <a:off x="6876256" y="52074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7D38EDBE-738D-4A1F-AE85-7C5AFA468B45}"/>
              </a:ext>
            </a:extLst>
          </p:cNvPr>
          <p:cNvSpPr/>
          <p:nvPr/>
        </p:nvSpPr>
        <p:spPr>
          <a:xfrm>
            <a:off x="6300192" y="62373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B33942B-DAAC-4C74-BD31-47B047409951}"/>
              </a:ext>
            </a:extLst>
          </p:cNvPr>
          <p:cNvCxnSpPr>
            <a:cxnSpLocks/>
            <a:stCxn id="62" idx="3"/>
            <a:endCxn id="59" idx="4"/>
          </p:cNvCxnSpPr>
          <p:nvPr/>
        </p:nvCxnSpPr>
        <p:spPr>
          <a:xfrm flipV="1">
            <a:off x="6876256" y="5877272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F9E82F0-F648-4E10-85EB-D41507218072}"/>
              </a:ext>
            </a:extLst>
          </p:cNvPr>
          <p:cNvSpPr txBox="1"/>
          <p:nvPr/>
        </p:nvSpPr>
        <p:spPr>
          <a:xfrm>
            <a:off x="1403648" y="3645024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6C9748-0BAA-44BF-AFA1-2E932E3F81DE}"/>
              </a:ext>
            </a:extLst>
          </p:cNvPr>
          <p:cNvSpPr/>
          <p:nvPr/>
        </p:nvSpPr>
        <p:spPr>
          <a:xfrm>
            <a:off x="611560" y="126876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48E6FBB-2D07-49D4-82E2-C352157CF497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547664" y="144878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F3DD803-41D4-42EA-BE43-660D2E787F9C}"/>
              </a:ext>
            </a:extLst>
          </p:cNvPr>
          <p:cNvSpPr/>
          <p:nvPr/>
        </p:nvSpPr>
        <p:spPr>
          <a:xfrm>
            <a:off x="4932040" y="486916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3EF817F-2EF7-455C-BF43-744B7936837A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5868144" y="504918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矢印: 下 68">
            <a:extLst>
              <a:ext uri="{FF2B5EF4-FFF2-40B4-BE49-F238E27FC236}">
                <a16:creationId xmlns:a16="http://schemas.microsoft.com/office/drawing/2014/main" id="{ECB95969-5137-4463-A89C-14C1F77B1BB0}"/>
              </a:ext>
            </a:extLst>
          </p:cNvPr>
          <p:cNvSpPr/>
          <p:nvPr/>
        </p:nvSpPr>
        <p:spPr>
          <a:xfrm>
            <a:off x="4499992" y="342900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7D8ACD5-633A-4FA9-BCE8-004955EBA2CB}"/>
              </a:ext>
            </a:extLst>
          </p:cNvPr>
          <p:cNvSpPr txBox="1"/>
          <p:nvPr/>
        </p:nvSpPr>
        <p:spPr>
          <a:xfrm>
            <a:off x="467544" y="76470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カレントブランチがマージしたいブランチの直接の祖先であるとき</a:t>
            </a:r>
            <a:endParaRPr lang="en-US" sz="20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4CB576-1FD6-45D1-8F37-F01DA138EA1A}"/>
              </a:ext>
            </a:extLst>
          </p:cNvPr>
          <p:cNvSpPr txBox="1"/>
          <p:nvPr/>
        </p:nvSpPr>
        <p:spPr>
          <a:xfrm>
            <a:off x="5652120" y="328498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カレントブランチを</a:t>
            </a:r>
            <a:endParaRPr lang="en-US" altLang="ja-JP" sz="2000"/>
          </a:p>
          <a:p>
            <a:r>
              <a:rPr lang="ja-JP" altLang="en-US" sz="2000"/>
              <a:t>移動するだけでマージ完了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7869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93FEA4-9D68-47C4-9AB6-240D3D12B6E9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DE29B8A-851C-4C76-9970-4A047CBE5EB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43D31F8F-89FD-4ED0-B28F-ED87C9A7E0F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6881FBB-D7A3-484E-A234-214CCDFFD150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98CA72F-5637-4974-A6B6-5BFDE3D7028A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DC0988-6C93-43FA-916C-581C07404237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D0900E51-310F-4760-8B2D-D2A296806240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1D28C2-D614-49A5-8B62-E0BF5C92C10C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15BAB1C5-FA57-43D9-9378-37E267364B20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E50EE0-E714-432A-8EFA-AB0973CB69CB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E07A61C8-F198-45DB-B9C0-15C2C9DDC3A8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492B5AE-B720-4AD5-AE7A-64053EA6C089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0B6CE4-9BCD-43A8-A68D-87FFBC3047D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5125D74A-EE57-4A8E-9F4A-2470E82EFAA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6D63D0EC-8996-48CD-9F25-560555A7FDB1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4B6AE522-E4D3-43EB-A143-F6F68E0B29D5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FA810A-788E-435F-8657-79597C6DF6A7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AD717F7-46B3-4235-A1A5-9FC0F680B3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272EED6-3FFA-4F86-92FB-144646B600B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C4852648-E0B3-4F01-99EE-61893BBF6AE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5F858C36-580B-4FDF-A7B5-6CA6082F33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3F6B1164-B589-4CFF-AB8F-128CD0E31E7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679C0FF-AA21-4907-8C99-046CBD550EE0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3C838F-E947-4916-9B5F-BE891A1D955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E4B59252-551D-44F4-B4C5-18C3DC70312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8D8C385E-5816-45AF-B4F7-DCBC9B6F78D6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1D2F44B6-FEAC-4014-8FB6-474FE8609E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1FBD71B1-91EE-4394-9A32-93F6B9F840FC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E7D889B-D2AF-43AD-A90D-BCE2770A6FE6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E58AC640-C8F6-4D45-816C-A15F05B3DADA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F000666-45AD-43F1-909D-12D453E1CCFF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253DBBD1-BD10-4E58-94C8-68A94272207D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811B02-20FD-4C05-A79C-29C4C787BBF4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522E6DF-7336-45BC-AD0E-674583539C1B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66ABB32-EE0B-4995-AF26-EC2A770AD68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48E9AF1-F41C-4390-8F99-54418470D619}"/>
              </a:ext>
            </a:extLst>
          </p:cNvPr>
          <p:cNvGrpSpPr/>
          <p:nvPr/>
        </p:nvGrpSpPr>
        <p:grpSpPr>
          <a:xfrm>
            <a:off x="2158560" y="4703374"/>
            <a:ext cx="520027" cy="381810"/>
            <a:chOff x="3851921" y="4183689"/>
            <a:chExt cx="2880319" cy="211476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C07B594-0D60-4C0E-9921-BD5211AE2C8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A75B4A26-C5A6-45A9-A70F-D2394E445997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85CE8AC-7BC7-4B77-A843-9DABAB26FA2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1" name="楕円 40">
            <a:extLst>
              <a:ext uri="{FF2B5EF4-FFF2-40B4-BE49-F238E27FC236}">
                <a16:creationId xmlns:a16="http://schemas.microsoft.com/office/drawing/2014/main" id="{950DAEBC-18E5-49FB-91D2-2F23CCB22C42}"/>
              </a:ext>
            </a:extLst>
          </p:cNvPr>
          <p:cNvSpPr/>
          <p:nvPr/>
        </p:nvSpPr>
        <p:spPr>
          <a:xfrm>
            <a:off x="2267744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B871AC4-84F4-430F-B266-14A3715904BA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2513595" y="4250915"/>
            <a:ext cx="1236490" cy="7827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29A0E738-5FC1-4424-8AA4-BE6ADC9343FD}"/>
              </a:ext>
            </a:extLst>
          </p:cNvPr>
          <p:cNvSpPr/>
          <p:nvPr/>
        </p:nvSpPr>
        <p:spPr>
          <a:xfrm>
            <a:off x="370790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93FF17-691F-4898-925F-4AD68104A76C}"/>
              </a:ext>
            </a:extLst>
          </p:cNvPr>
          <p:cNvCxnSpPr>
            <a:cxnSpLocks/>
          </p:cNvCxnSpPr>
          <p:nvPr/>
        </p:nvCxnSpPr>
        <p:spPr>
          <a:xfrm>
            <a:off x="399593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5CC7C6FC-4388-4A8F-8F20-1DA1FD0306FB}"/>
              </a:ext>
            </a:extLst>
          </p:cNvPr>
          <p:cNvSpPr/>
          <p:nvPr/>
        </p:nvSpPr>
        <p:spPr>
          <a:xfrm>
            <a:off x="514806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F79B5A8-4187-4EF6-A412-E2984DF68F7A}"/>
              </a:ext>
            </a:extLst>
          </p:cNvPr>
          <p:cNvCxnSpPr>
            <a:cxnSpLocks/>
          </p:cNvCxnSpPr>
          <p:nvPr/>
        </p:nvCxnSpPr>
        <p:spPr>
          <a:xfrm>
            <a:off x="543609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">
            <a:extLst>
              <a:ext uri="{FF2B5EF4-FFF2-40B4-BE49-F238E27FC236}">
                <a16:creationId xmlns:a16="http://schemas.microsoft.com/office/drawing/2014/main" id="{DF3B1CC5-F8AD-43AF-87CC-6B0FAEA3813D}"/>
              </a:ext>
            </a:extLst>
          </p:cNvPr>
          <p:cNvSpPr/>
          <p:nvPr/>
        </p:nvSpPr>
        <p:spPr>
          <a:xfrm>
            <a:off x="658822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7BB0954-E0D2-4152-AD49-C94CCB5DA11D}"/>
              </a:ext>
            </a:extLst>
          </p:cNvPr>
          <p:cNvGrpSpPr/>
          <p:nvPr/>
        </p:nvGrpSpPr>
        <p:grpSpPr>
          <a:xfrm>
            <a:off x="3563888" y="5689782"/>
            <a:ext cx="520027" cy="381810"/>
            <a:chOff x="3851921" y="4183689"/>
            <a:chExt cx="2880319" cy="2114763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D82736F-1AE8-4ADC-B765-B415C39BA26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619C212A-BBBC-4088-BA10-69609E84DD32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37755753-EA0C-46CE-B0E4-165F7EE8C50A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64BC702A-5996-4EFF-9077-8A7AF76AA58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6BFD13B-C8D0-4DC1-B18B-8B02AE5A296A}"/>
              </a:ext>
            </a:extLst>
          </p:cNvPr>
          <p:cNvGrpSpPr/>
          <p:nvPr/>
        </p:nvGrpSpPr>
        <p:grpSpPr>
          <a:xfrm>
            <a:off x="5076056" y="5689782"/>
            <a:ext cx="520027" cy="381810"/>
            <a:chOff x="3851921" y="4183689"/>
            <a:chExt cx="2880319" cy="2114763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C18C9DFA-3323-4B27-8986-AD41FBB7396D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C1CEEE63-F461-4E16-B1AC-DE6EADFAEFDD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55BC1C01-3CE1-4857-A86A-E218DAC51EC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0C746A65-8EF0-425D-806B-6573EAA5E24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B0406B1B-120D-4DE2-AE1E-B7413BFE13E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E56AC94-8C6C-4EF0-89B4-F35882696A2C}"/>
              </a:ext>
            </a:extLst>
          </p:cNvPr>
          <p:cNvGrpSpPr/>
          <p:nvPr/>
        </p:nvGrpSpPr>
        <p:grpSpPr>
          <a:xfrm>
            <a:off x="6481384" y="5423520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BD0E7D99-6901-41ED-963E-4F8402B10B8B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8668E8-D177-49C0-89B5-42227CF6414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5B5FE06D-5D39-4498-806F-913202E5AAC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7AB3E51F-2D3D-453F-9CF6-24E58BF179A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721964AF-78E9-45E0-9751-D38C6B95826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85B1DDE8-16E3-477D-831E-053D3A2A2DD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859C7FF9-7807-4790-BA24-ADD0373B71D8}"/>
              </a:ext>
            </a:extLst>
          </p:cNvPr>
          <p:cNvSpPr/>
          <p:nvPr/>
        </p:nvSpPr>
        <p:spPr>
          <a:xfrm>
            <a:off x="6876256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107A4FF-F485-40C8-B821-7D6D6B4A566D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7452320" y="36233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1 つの角を切り取り 1 つの角を丸める 67">
            <a:extLst>
              <a:ext uri="{FF2B5EF4-FFF2-40B4-BE49-F238E27FC236}">
                <a16:creationId xmlns:a16="http://schemas.microsoft.com/office/drawing/2014/main" id="{72840773-AE89-48E0-9A6A-665AAE0A19E3}"/>
              </a:ext>
            </a:extLst>
          </p:cNvPr>
          <p:cNvSpPr/>
          <p:nvPr/>
        </p:nvSpPr>
        <p:spPr>
          <a:xfrm>
            <a:off x="7452320" y="496974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58E9517-065E-4ADD-ADAC-5EA51806139A}"/>
              </a:ext>
            </a:extLst>
          </p:cNvPr>
          <p:cNvCxnSpPr>
            <a:cxnSpLocks/>
            <a:stCxn id="68" idx="2"/>
            <a:endCxn id="47" idx="6"/>
          </p:cNvCxnSpPr>
          <p:nvPr/>
        </p:nvCxnSpPr>
        <p:spPr>
          <a:xfrm flipH="1" flipV="1">
            <a:off x="6876256" y="5135488"/>
            <a:ext cx="576064" cy="3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6C81D40-E45C-4BD4-B115-51DF0AAA5E81}"/>
              </a:ext>
            </a:extLst>
          </p:cNvPr>
          <p:cNvSpPr/>
          <p:nvPr/>
        </p:nvSpPr>
        <p:spPr>
          <a:xfrm>
            <a:off x="5508104" y="328498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0122219-BF61-40BB-A21D-719A99E6C8C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444208" y="346500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4263B1C1-DADD-47B2-BA0B-ACFD5C0859E1}"/>
              </a:ext>
            </a:extLst>
          </p:cNvPr>
          <p:cNvCxnSpPr>
            <a:cxnSpLocks/>
            <a:stCxn id="41" idx="6"/>
            <a:endCxn id="78" idx="2"/>
          </p:cNvCxnSpPr>
          <p:nvPr/>
        </p:nvCxnSpPr>
        <p:spPr>
          <a:xfrm>
            <a:off x="2555776" y="4149080"/>
            <a:ext cx="475252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C05E8D3-876B-4FA6-9A7D-7862EBED66D9}"/>
              </a:ext>
            </a:extLst>
          </p:cNvPr>
          <p:cNvCxnSpPr>
            <a:cxnSpLocks/>
            <a:stCxn id="47" idx="7"/>
            <a:endCxn id="78" idx="3"/>
          </p:cNvCxnSpPr>
          <p:nvPr/>
        </p:nvCxnSpPr>
        <p:spPr>
          <a:xfrm flipV="1">
            <a:off x="6834075" y="4250915"/>
            <a:ext cx="516410" cy="78273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D781491-49BF-4C01-81A8-91BA47451FEC}"/>
              </a:ext>
            </a:extLst>
          </p:cNvPr>
          <p:cNvSpPr/>
          <p:nvPr/>
        </p:nvSpPr>
        <p:spPr>
          <a:xfrm>
            <a:off x="7308304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BA6BA05-5B27-4BBF-A2A3-540C8431AB02}"/>
              </a:ext>
            </a:extLst>
          </p:cNvPr>
          <p:cNvGrpSpPr/>
          <p:nvPr/>
        </p:nvGrpSpPr>
        <p:grpSpPr>
          <a:xfrm>
            <a:off x="4716016" y="3356992"/>
            <a:ext cx="520027" cy="521874"/>
            <a:chOff x="3851920" y="2708920"/>
            <a:chExt cx="2880320" cy="2890548"/>
          </a:xfrm>
        </p:grpSpPr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006D6E28-CA3D-49EE-AA88-19EBE46718E1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2" name="直角三角形 91">
              <a:extLst>
                <a:ext uri="{FF2B5EF4-FFF2-40B4-BE49-F238E27FC236}">
                  <a16:creationId xmlns:a16="http://schemas.microsoft.com/office/drawing/2014/main" id="{A2753528-05D6-4AD3-9E18-0A6C2A4F8DA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4B4ABA7-30C3-49AC-B93C-FCC020DBBC5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DB069E7-D449-46BC-AC82-92AE59F2E731}"/>
              </a:ext>
            </a:extLst>
          </p:cNvPr>
          <p:cNvSpPr txBox="1"/>
          <p:nvPr/>
        </p:nvSpPr>
        <p:spPr>
          <a:xfrm>
            <a:off x="4283968" y="335699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9E4466DA-8A9E-44AA-AD5B-8384A8716851}"/>
              </a:ext>
            </a:extLst>
          </p:cNvPr>
          <p:cNvGrpSpPr/>
          <p:nvPr/>
        </p:nvGrpSpPr>
        <p:grpSpPr>
          <a:xfrm>
            <a:off x="7740352" y="3789040"/>
            <a:ext cx="520027" cy="648072"/>
            <a:chOff x="3851920" y="2708920"/>
            <a:chExt cx="2880320" cy="3589532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4FF321C6-9A30-4E91-A6D2-043DD220FA8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6847C27F-CF50-44E1-BEE2-C61315C7682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41543E01-DEFC-48A5-821B-B00764D53B9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6FC3CF7-FC71-45F7-8B8B-6159FD7803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直角三角形 99">
              <a:extLst>
                <a:ext uri="{FF2B5EF4-FFF2-40B4-BE49-F238E27FC236}">
                  <a16:creationId xmlns:a16="http://schemas.microsoft.com/office/drawing/2014/main" id="{43C7151E-9D16-402F-8DB6-1DE6DE51A1A8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4FBE180-DD00-4729-9F58-BF5A1BB78C28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BC57DE1-3F0C-4513-9406-4863045C3AA7}"/>
              </a:ext>
            </a:extLst>
          </p:cNvPr>
          <p:cNvSpPr txBox="1"/>
          <p:nvPr/>
        </p:nvSpPr>
        <p:spPr>
          <a:xfrm>
            <a:off x="611560" y="2780928"/>
            <a:ext cx="36004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merge --no-ff feature</a:t>
            </a:r>
          </a:p>
        </p:txBody>
      </p:sp>
      <p:sp>
        <p:nvSpPr>
          <p:cNvPr id="103" name="矢印: 下 102">
            <a:extLst>
              <a:ext uri="{FF2B5EF4-FFF2-40B4-BE49-F238E27FC236}">
                <a16:creationId xmlns:a16="http://schemas.microsoft.com/office/drawing/2014/main" id="{1F98FD02-55D9-4A38-AEC3-C8455FA12A1D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18107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616DB17-7E9B-4991-8713-C70A675A8E2A}"/>
              </a:ext>
            </a:extLst>
          </p:cNvPr>
          <p:cNvSpPr/>
          <p:nvPr/>
        </p:nvSpPr>
        <p:spPr>
          <a:xfrm>
            <a:off x="827584" y="764704"/>
            <a:ext cx="7128792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1082D3-D0C7-4362-8992-268E34BA97CF}"/>
              </a:ext>
            </a:extLst>
          </p:cNvPr>
          <p:cNvSpPr/>
          <p:nvPr/>
        </p:nvSpPr>
        <p:spPr>
          <a:xfrm>
            <a:off x="971600" y="3691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FCB1F51-3E42-43DC-AD47-A5BD40379F87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217451" y="3937731"/>
            <a:ext cx="1236490" cy="37239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7EF03EE6-D8A8-4BF1-A605-C819A61952FF}"/>
              </a:ext>
            </a:extLst>
          </p:cNvPr>
          <p:cNvSpPr/>
          <p:nvPr/>
        </p:nvSpPr>
        <p:spPr>
          <a:xfrm>
            <a:off x="2411760" y="4267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B65ADE7-709E-4613-9982-ED62BDD2A4FD}"/>
              </a:ext>
            </a:extLst>
          </p:cNvPr>
          <p:cNvCxnSpPr>
            <a:cxnSpLocks/>
          </p:cNvCxnSpPr>
          <p:nvPr/>
        </p:nvCxnSpPr>
        <p:spPr>
          <a:xfrm>
            <a:off x="2699792" y="44119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62A54A14-F7E1-4F77-9693-31565CA80F20}"/>
              </a:ext>
            </a:extLst>
          </p:cNvPr>
          <p:cNvSpPr/>
          <p:nvPr/>
        </p:nvSpPr>
        <p:spPr>
          <a:xfrm>
            <a:off x="3851920" y="4267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64A3F3A-915B-48F6-B1FA-3B95AEB981BC}"/>
              </a:ext>
            </a:extLst>
          </p:cNvPr>
          <p:cNvCxnSpPr>
            <a:cxnSpLocks/>
          </p:cNvCxnSpPr>
          <p:nvPr/>
        </p:nvCxnSpPr>
        <p:spPr>
          <a:xfrm>
            <a:off x="4139952" y="44119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02110343-64C6-4928-8C59-21206A7189DF}"/>
              </a:ext>
            </a:extLst>
          </p:cNvPr>
          <p:cNvSpPr/>
          <p:nvPr/>
        </p:nvSpPr>
        <p:spPr>
          <a:xfrm>
            <a:off x="5292080" y="4267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C6C9C4D9-057A-49D0-BC9C-B71708B4D679}"/>
              </a:ext>
            </a:extLst>
          </p:cNvPr>
          <p:cNvSpPr/>
          <p:nvPr/>
        </p:nvSpPr>
        <p:spPr>
          <a:xfrm>
            <a:off x="5580112" y="2971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424609-4470-4F49-B7F8-077DD966749E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156176" y="3310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B80E7F16-3921-41B0-9ACF-68547D8B947F}"/>
              </a:ext>
            </a:extLst>
          </p:cNvPr>
          <p:cNvSpPr/>
          <p:nvPr/>
        </p:nvSpPr>
        <p:spPr>
          <a:xfrm>
            <a:off x="6588224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AA7C2B-DD3D-4F2F-9810-67AE769707A0}"/>
              </a:ext>
            </a:extLst>
          </p:cNvPr>
          <p:cNvSpPr/>
          <p:nvPr/>
        </p:nvSpPr>
        <p:spPr>
          <a:xfrm>
            <a:off x="4211960" y="297180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5690494-138A-4FB3-BF39-60A0720CBC3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48064" y="31518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5827C7-B452-4095-A267-53975DB6B8AB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>
            <a:off x="1259632" y="3835896"/>
            <a:ext cx="475252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3CCBB6F-A7E4-43A0-952D-E10C38E88A9D}"/>
              </a:ext>
            </a:extLst>
          </p:cNvPr>
          <p:cNvCxnSpPr>
            <a:cxnSpLocks/>
            <a:stCxn id="8" idx="7"/>
            <a:endCxn id="16" idx="3"/>
          </p:cNvCxnSpPr>
          <p:nvPr/>
        </p:nvCxnSpPr>
        <p:spPr>
          <a:xfrm flipV="1">
            <a:off x="5537931" y="3937731"/>
            <a:ext cx="516410" cy="37239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12957970-AD6B-4BCE-A496-F26E450B10F5}"/>
              </a:ext>
            </a:extLst>
          </p:cNvPr>
          <p:cNvSpPr/>
          <p:nvPr/>
        </p:nvSpPr>
        <p:spPr>
          <a:xfrm>
            <a:off x="6012160" y="3691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E5F33AE-76D8-4B7B-A60C-87DC3B115608}"/>
              </a:ext>
            </a:extLst>
          </p:cNvPr>
          <p:cNvSpPr/>
          <p:nvPr/>
        </p:nvSpPr>
        <p:spPr>
          <a:xfrm>
            <a:off x="971600" y="16288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8F01A28-DCEE-4420-9B12-5593EAEC8EF0}"/>
              </a:ext>
            </a:extLst>
          </p:cNvPr>
          <p:cNvCxnSpPr>
            <a:cxnSpLocks/>
          </p:cNvCxnSpPr>
          <p:nvPr/>
        </p:nvCxnSpPr>
        <p:spPr>
          <a:xfrm>
            <a:off x="1259632" y="177281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4D86A639-5E3A-497E-9183-A617ADC49472}"/>
              </a:ext>
            </a:extLst>
          </p:cNvPr>
          <p:cNvSpPr/>
          <p:nvPr/>
        </p:nvSpPr>
        <p:spPr>
          <a:xfrm>
            <a:off x="2411760" y="16288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E737FFE-604C-4FF0-AECA-C83180DBAC58}"/>
              </a:ext>
            </a:extLst>
          </p:cNvPr>
          <p:cNvCxnSpPr>
            <a:cxnSpLocks/>
          </p:cNvCxnSpPr>
          <p:nvPr/>
        </p:nvCxnSpPr>
        <p:spPr>
          <a:xfrm>
            <a:off x="2699792" y="177281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86BC8168-1032-451C-8E86-894EB89BE4BA}"/>
              </a:ext>
            </a:extLst>
          </p:cNvPr>
          <p:cNvSpPr/>
          <p:nvPr/>
        </p:nvSpPr>
        <p:spPr>
          <a:xfrm>
            <a:off x="3851920" y="16288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3D4E5B0-45B7-47F3-B293-F20CDC94B385}"/>
              </a:ext>
            </a:extLst>
          </p:cNvPr>
          <p:cNvCxnSpPr>
            <a:cxnSpLocks/>
          </p:cNvCxnSpPr>
          <p:nvPr/>
        </p:nvCxnSpPr>
        <p:spPr>
          <a:xfrm>
            <a:off x="4139952" y="177281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AAD9662C-1AC3-44AF-BC69-C5F6F64B12E4}"/>
              </a:ext>
            </a:extLst>
          </p:cNvPr>
          <p:cNvSpPr/>
          <p:nvPr/>
        </p:nvSpPr>
        <p:spPr>
          <a:xfrm>
            <a:off x="5292080" y="16288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F51828FB-8EE3-46B0-AAF1-BA868F5D13EF}"/>
              </a:ext>
            </a:extLst>
          </p:cNvPr>
          <p:cNvSpPr/>
          <p:nvPr/>
        </p:nvSpPr>
        <p:spPr>
          <a:xfrm>
            <a:off x="4860032" y="9087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E320B73-ED6C-4EA8-8C5F-7FDFDD98BD85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5436096" y="124705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5007A05D-C42F-4A05-ADC7-FC27919E5512}"/>
              </a:ext>
            </a:extLst>
          </p:cNvPr>
          <p:cNvSpPr/>
          <p:nvPr/>
        </p:nvSpPr>
        <p:spPr>
          <a:xfrm>
            <a:off x="6516216" y="160555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F72F7A2-D361-44D8-A611-BB726C70C751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 flipV="1">
            <a:off x="5580112" y="1772816"/>
            <a:ext cx="936104" cy="19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568FBD6-851C-40FC-82B8-60738BDBE8F6}"/>
              </a:ext>
            </a:extLst>
          </p:cNvPr>
          <p:cNvSpPr/>
          <p:nvPr/>
        </p:nvSpPr>
        <p:spPr>
          <a:xfrm>
            <a:off x="3491880" y="9087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E6B97-C6D1-4EFA-9F06-CC70AFAB147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427984" y="10887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831B338-FF0A-436F-BF9F-5CFE64C9337B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>
            <a:off x="5580112" y="4411960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F1BA537-3A8B-45E9-A9E7-89439B7F62C8}"/>
              </a:ext>
            </a:extLst>
          </p:cNvPr>
          <p:cNvSpPr txBox="1"/>
          <p:nvPr/>
        </p:nvSpPr>
        <p:spPr>
          <a:xfrm>
            <a:off x="323528" y="548680"/>
            <a:ext cx="222048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/>
              <a:t>fast-foward</a:t>
            </a:r>
            <a:r>
              <a:rPr lang="ja-JP" altLang="en-US" sz="2000"/>
              <a:t>マージ</a:t>
            </a:r>
            <a:endParaRPr lang="en-US" altLang="ja-JP" sz="2000"/>
          </a:p>
          <a:p>
            <a:r>
              <a:rPr lang="ja-JP" altLang="en-US" sz="2000"/>
              <a:t>した場合の歴史</a:t>
            </a:r>
            <a:endParaRPr lang="en-US" sz="200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18D2142-F13A-45CB-B752-40FBA1319C19}"/>
              </a:ext>
            </a:extLst>
          </p:cNvPr>
          <p:cNvSpPr/>
          <p:nvPr/>
        </p:nvSpPr>
        <p:spPr>
          <a:xfrm>
            <a:off x="755576" y="2852936"/>
            <a:ext cx="7200800" cy="194421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24AC14-DA1E-4ADE-B404-C241315A0A1A}"/>
              </a:ext>
            </a:extLst>
          </p:cNvPr>
          <p:cNvSpPr txBox="1"/>
          <p:nvPr/>
        </p:nvSpPr>
        <p:spPr>
          <a:xfrm>
            <a:off x="310361" y="2564904"/>
            <a:ext cx="274947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/>
              <a:t>fast-foward</a:t>
            </a:r>
            <a:r>
              <a:rPr lang="ja-JP" altLang="en-US" sz="2000"/>
              <a:t>マージ</a:t>
            </a:r>
            <a:endParaRPr lang="en-US" altLang="ja-JP" sz="2000"/>
          </a:p>
          <a:p>
            <a:r>
              <a:rPr lang="ja-JP" altLang="en-US" sz="2000"/>
              <a:t>しなかった場合の歴史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8509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0DEC962-0FEF-49B2-9460-52B5D40DED2C}"/>
              </a:ext>
            </a:extLst>
          </p:cNvPr>
          <p:cNvSpPr/>
          <p:nvPr/>
        </p:nvSpPr>
        <p:spPr>
          <a:xfrm>
            <a:off x="241176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ADC7A61-822B-4196-84B0-6DC2AE050BE3}"/>
              </a:ext>
            </a:extLst>
          </p:cNvPr>
          <p:cNvCxnSpPr>
            <a:cxnSpLocks/>
          </p:cNvCxnSpPr>
          <p:nvPr/>
        </p:nvCxnSpPr>
        <p:spPr>
          <a:xfrm>
            <a:off x="269979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DD7B7CDD-69A8-419D-91E4-AC9B4D7B0A09}"/>
              </a:ext>
            </a:extLst>
          </p:cNvPr>
          <p:cNvSpPr/>
          <p:nvPr/>
        </p:nvSpPr>
        <p:spPr>
          <a:xfrm>
            <a:off x="385192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F7DEC25-3C0E-453B-9822-153D7F5B70A5}"/>
              </a:ext>
            </a:extLst>
          </p:cNvPr>
          <p:cNvCxnSpPr>
            <a:cxnSpLocks/>
          </p:cNvCxnSpPr>
          <p:nvPr/>
        </p:nvCxnSpPr>
        <p:spPr>
          <a:xfrm>
            <a:off x="413995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29753866-12B0-4E20-A1B6-7707A2129DB7}"/>
              </a:ext>
            </a:extLst>
          </p:cNvPr>
          <p:cNvSpPr/>
          <p:nvPr/>
        </p:nvSpPr>
        <p:spPr>
          <a:xfrm>
            <a:off x="529208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85F25EE-3A12-4C21-87DB-8E9C139D56C2}"/>
              </a:ext>
            </a:extLst>
          </p:cNvPr>
          <p:cNvCxnSpPr>
            <a:cxnSpLocks/>
          </p:cNvCxnSpPr>
          <p:nvPr/>
        </p:nvCxnSpPr>
        <p:spPr>
          <a:xfrm>
            <a:off x="558011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4B7138A1-C66E-4A90-89DA-7DD83323C990}"/>
              </a:ext>
            </a:extLst>
          </p:cNvPr>
          <p:cNvSpPr/>
          <p:nvPr/>
        </p:nvSpPr>
        <p:spPr>
          <a:xfrm>
            <a:off x="673224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66E22BEC-97BC-4E30-8CB5-A6698735EFEF}"/>
              </a:ext>
            </a:extLst>
          </p:cNvPr>
          <p:cNvSpPr/>
          <p:nvPr/>
        </p:nvSpPr>
        <p:spPr>
          <a:xfrm>
            <a:off x="6300192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B7D096E-7A40-4039-A2E0-B7332C5B88D8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876256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7C8E4153-DB38-474C-8D7D-AA976A243E54}"/>
              </a:ext>
            </a:extLst>
          </p:cNvPr>
          <p:cNvSpPr/>
          <p:nvPr/>
        </p:nvSpPr>
        <p:spPr>
          <a:xfrm>
            <a:off x="4860032" y="19168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3B4992-BF8C-4399-872D-732138EC6ADE}"/>
              </a:ext>
            </a:extLst>
          </p:cNvPr>
          <p:cNvCxnSpPr>
            <a:cxnSpLocks/>
            <a:stCxn id="11" idx="3"/>
            <a:endCxn id="6" idx="4"/>
          </p:cNvCxnSpPr>
          <p:nvPr/>
        </p:nvCxnSpPr>
        <p:spPr>
          <a:xfrm flipV="1">
            <a:off x="5436096" y="141277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069F2B-F937-4051-A4C0-48425EA40F9A}"/>
              </a:ext>
            </a:extLst>
          </p:cNvPr>
          <p:cNvSpPr/>
          <p:nvPr/>
        </p:nvSpPr>
        <p:spPr>
          <a:xfrm>
            <a:off x="4932040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2575B6-1B13-42E4-B037-A10773DE864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68144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0B25C-D456-4BCB-BC06-6D3E0D07827A}"/>
              </a:ext>
            </a:extLst>
          </p:cNvPr>
          <p:cNvSpPr txBox="1"/>
          <p:nvPr/>
        </p:nvSpPr>
        <p:spPr>
          <a:xfrm>
            <a:off x="251520" y="2492896"/>
            <a:ext cx="51845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branch –d feature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Deleted branch feature (was 1c168e1).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230309F-56B0-407F-B6B5-C7923FD2B1FB}"/>
              </a:ext>
            </a:extLst>
          </p:cNvPr>
          <p:cNvSpPr/>
          <p:nvPr/>
        </p:nvSpPr>
        <p:spPr>
          <a:xfrm>
            <a:off x="233975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45DEFED-5978-49C0-8D8C-F2E15A0C8E32}"/>
              </a:ext>
            </a:extLst>
          </p:cNvPr>
          <p:cNvCxnSpPr>
            <a:cxnSpLocks/>
          </p:cNvCxnSpPr>
          <p:nvPr/>
        </p:nvCxnSpPr>
        <p:spPr>
          <a:xfrm>
            <a:off x="262778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996694ED-4A86-4765-9BBD-E5A7EF38F0EF}"/>
              </a:ext>
            </a:extLst>
          </p:cNvPr>
          <p:cNvSpPr/>
          <p:nvPr/>
        </p:nvSpPr>
        <p:spPr>
          <a:xfrm>
            <a:off x="377991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7603C0B-0CBD-4270-994C-DD978712849E}"/>
              </a:ext>
            </a:extLst>
          </p:cNvPr>
          <p:cNvCxnSpPr>
            <a:cxnSpLocks/>
          </p:cNvCxnSpPr>
          <p:nvPr/>
        </p:nvCxnSpPr>
        <p:spPr>
          <a:xfrm>
            <a:off x="406794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6F33A02-07FB-4584-B5E9-4AC19450429E}"/>
              </a:ext>
            </a:extLst>
          </p:cNvPr>
          <p:cNvSpPr/>
          <p:nvPr/>
        </p:nvSpPr>
        <p:spPr>
          <a:xfrm>
            <a:off x="522007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F65A3CA-AEFC-4415-AB74-2927E0768245}"/>
              </a:ext>
            </a:extLst>
          </p:cNvPr>
          <p:cNvCxnSpPr>
            <a:cxnSpLocks/>
          </p:cNvCxnSpPr>
          <p:nvPr/>
        </p:nvCxnSpPr>
        <p:spPr>
          <a:xfrm>
            <a:off x="550810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1414A315-13AD-46E6-8D0F-C4EE1DF69DF8}"/>
              </a:ext>
            </a:extLst>
          </p:cNvPr>
          <p:cNvSpPr/>
          <p:nvPr/>
        </p:nvSpPr>
        <p:spPr>
          <a:xfrm>
            <a:off x="666023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54F0FA58-7E17-432F-BC67-3807CB71B439}"/>
              </a:ext>
            </a:extLst>
          </p:cNvPr>
          <p:cNvSpPr/>
          <p:nvPr/>
        </p:nvSpPr>
        <p:spPr>
          <a:xfrm>
            <a:off x="622818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BEC5BF-EBEC-49B1-A0F6-8B5549A531AB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804248" y="37673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E5F9A91-34D3-45C5-9FC7-03DFB2FFDDF9}"/>
              </a:ext>
            </a:extLst>
          </p:cNvPr>
          <p:cNvSpPr/>
          <p:nvPr/>
        </p:nvSpPr>
        <p:spPr>
          <a:xfrm>
            <a:off x="4860032" y="342900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D4A9591-A776-452E-923C-463F266FC35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796136" y="36090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矢印: 下 30">
            <a:extLst>
              <a:ext uri="{FF2B5EF4-FFF2-40B4-BE49-F238E27FC236}">
                <a16:creationId xmlns:a16="http://schemas.microsoft.com/office/drawing/2014/main" id="{CD70A38B-AB17-4C0A-BF81-319FBB599E3E}"/>
              </a:ext>
            </a:extLst>
          </p:cNvPr>
          <p:cNvSpPr/>
          <p:nvPr/>
        </p:nvSpPr>
        <p:spPr>
          <a:xfrm>
            <a:off x="5796136" y="256490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337257-B8E6-475E-B17B-FE451341045F}"/>
              </a:ext>
            </a:extLst>
          </p:cNvPr>
          <p:cNvSpPr txBox="1"/>
          <p:nvPr/>
        </p:nvSpPr>
        <p:spPr>
          <a:xfrm>
            <a:off x="4860032" y="45091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1c168e1</a:t>
            </a:r>
          </a:p>
        </p:txBody>
      </p:sp>
    </p:spTree>
    <p:extLst>
      <p:ext uri="{BB962C8B-B14F-4D97-AF65-F5344CB8AC3E}">
        <p14:creationId xmlns:p14="http://schemas.microsoft.com/office/powerpoint/2010/main" val="422209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FABA07EA-6486-4A07-AD03-4A4A23599DF8}"/>
              </a:ext>
            </a:extLst>
          </p:cNvPr>
          <p:cNvSpPr/>
          <p:nvPr/>
        </p:nvSpPr>
        <p:spPr>
          <a:xfrm>
            <a:off x="1979712" y="29249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A40D6EF-99B7-415F-8334-B268A7A9C452}"/>
              </a:ext>
            </a:extLst>
          </p:cNvPr>
          <p:cNvCxnSpPr>
            <a:cxnSpLocks/>
            <a:stCxn id="22" idx="3"/>
            <a:endCxn id="42" idx="4"/>
          </p:cNvCxnSpPr>
          <p:nvPr/>
        </p:nvCxnSpPr>
        <p:spPr>
          <a:xfrm flipV="1">
            <a:off x="2555776" y="263691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10E2A3D-0165-46D9-B282-AEC3A38E8463}"/>
              </a:ext>
            </a:extLst>
          </p:cNvPr>
          <p:cNvSpPr/>
          <p:nvPr/>
        </p:nvSpPr>
        <p:spPr>
          <a:xfrm>
            <a:off x="7064255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9253E6B-943B-4317-8E51-5F123532D197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640319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B805B68-7FE0-4622-B0DE-ACDC867D7FB2}"/>
              </a:ext>
            </a:extLst>
          </p:cNvPr>
          <p:cNvSpPr/>
          <p:nvPr/>
        </p:nvSpPr>
        <p:spPr>
          <a:xfrm>
            <a:off x="5696103" y="9807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B1B4092-C428-431E-BE30-D15BF3FF813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632207" y="11607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06897EE5-2DAD-4E0F-9AC1-C4C78209DB30}"/>
              </a:ext>
            </a:extLst>
          </p:cNvPr>
          <p:cNvSpPr/>
          <p:nvPr/>
        </p:nvSpPr>
        <p:spPr>
          <a:xfrm>
            <a:off x="6416183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5B301E1-2497-4DEF-8143-8084EFE1A9EB}"/>
              </a:ext>
            </a:extLst>
          </p:cNvPr>
          <p:cNvSpPr/>
          <p:nvPr/>
        </p:nvSpPr>
        <p:spPr>
          <a:xfrm>
            <a:off x="7496303" y="2348880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30B4FA5-71DC-4155-8F42-CDB0BED142B8}"/>
              </a:ext>
            </a:extLst>
          </p:cNvPr>
          <p:cNvSpPr/>
          <p:nvPr/>
        </p:nvSpPr>
        <p:spPr>
          <a:xfrm>
            <a:off x="5336063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4B2BC5D-506F-4CEB-B240-1EBEFB4BF86A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5624095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BF4E17C-1BE7-499C-852A-95777DDE446D}"/>
              </a:ext>
            </a:extLst>
          </p:cNvPr>
          <p:cNvSpPr/>
          <p:nvPr/>
        </p:nvSpPr>
        <p:spPr>
          <a:xfrm>
            <a:off x="7496303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3B99315-9690-41D4-9CF8-EA989E30319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704215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29A5364-CE8E-4CEB-BA72-7FB539DC1FD5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6662034" y="1946659"/>
            <a:ext cx="876450" cy="4444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104D75E-BD46-4547-9040-271CA473829C}"/>
              </a:ext>
            </a:extLst>
          </p:cNvPr>
          <p:cNvSpPr/>
          <p:nvPr/>
        </p:nvSpPr>
        <p:spPr>
          <a:xfrm>
            <a:off x="5192047" y="1628800"/>
            <a:ext cx="2808312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A4261F2-1089-4D83-818D-052FC71A47F7}"/>
              </a:ext>
            </a:extLst>
          </p:cNvPr>
          <p:cNvSpPr txBox="1"/>
          <p:nvPr/>
        </p:nvSpPr>
        <p:spPr>
          <a:xfrm>
            <a:off x="5120039" y="404664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ブランチからたどれるコミット</a:t>
            </a:r>
            <a:endParaRPr 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3C17DE-2ECB-45B4-BC86-BEA0EECFE6F3}"/>
              </a:ext>
            </a:extLst>
          </p:cNvPr>
          <p:cNvSpPr txBox="1"/>
          <p:nvPr/>
        </p:nvSpPr>
        <p:spPr>
          <a:xfrm>
            <a:off x="5552087" y="29969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どのブランチからもたどれない</a:t>
            </a:r>
            <a:endParaRPr lang="en-US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15B07843-A03E-43B9-A429-C97B5633229B}"/>
              </a:ext>
            </a:extLst>
          </p:cNvPr>
          <p:cNvSpPr/>
          <p:nvPr/>
        </p:nvSpPr>
        <p:spPr>
          <a:xfrm>
            <a:off x="1979712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72FAF9D-A391-4AB7-807D-59603C1FB417}"/>
              </a:ext>
            </a:extLst>
          </p:cNvPr>
          <p:cNvCxnSpPr>
            <a:cxnSpLocks/>
            <a:stCxn id="37" idx="1"/>
          </p:cNvCxnSpPr>
          <p:nvPr/>
        </p:nvCxnSpPr>
        <p:spPr>
          <a:xfrm>
            <a:off x="2555776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ADBA358-D538-4C41-906A-5DA320EEB27F}"/>
              </a:ext>
            </a:extLst>
          </p:cNvPr>
          <p:cNvSpPr/>
          <p:nvPr/>
        </p:nvSpPr>
        <p:spPr>
          <a:xfrm>
            <a:off x="611560" y="9807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3224A7C-06C1-4FDF-B3F2-23DAA1DF5D2E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547664" y="11607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BDF65F24-2C67-440C-B336-D9728C8AE213}"/>
              </a:ext>
            </a:extLst>
          </p:cNvPr>
          <p:cNvSpPr/>
          <p:nvPr/>
        </p:nvSpPr>
        <p:spPr>
          <a:xfrm>
            <a:off x="133164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463A2B0E-3A4E-437D-81DA-6EA2AD5CE9D1}"/>
              </a:ext>
            </a:extLst>
          </p:cNvPr>
          <p:cNvSpPr/>
          <p:nvPr/>
        </p:nvSpPr>
        <p:spPr>
          <a:xfrm>
            <a:off x="2411760" y="2348880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29F9AAA-2F90-4C61-BBEC-C2F37E74DD19}"/>
              </a:ext>
            </a:extLst>
          </p:cNvPr>
          <p:cNvSpPr/>
          <p:nvPr/>
        </p:nvSpPr>
        <p:spPr>
          <a:xfrm>
            <a:off x="25152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2F8A26E-87C4-4397-B891-F429255A07B5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539552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39AD6CB-E722-4F43-A85A-990FD24DEA6E}"/>
              </a:ext>
            </a:extLst>
          </p:cNvPr>
          <p:cNvSpPr/>
          <p:nvPr/>
        </p:nvSpPr>
        <p:spPr>
          <a:xfrm>
            <a:off x="241176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C77D399-5463-4FC2-A4A8-77D1C29468ED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1619672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6FB7897-3B3B-44D2-8B5A-627F51A3DA62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577491" y="1946659"/>
            <a:ext cx="876450" cy="4444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C676385-31DE-4023-90F4-EF9C73B62936}"/>
              </a:ext>
            </a:extLst>
          </p:cNvPr>
          <p:cNvSpPr/>
          <p:nvPr/>
        </p:nvSpPr>
        <p:spPr>
          <a:xfrm>
            <a:off x="107504" y="1628800"/>
            <a:ext cx="2808312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668EC121-20EA-4116-A078-B37CFC3A3F9A}"/>
              </a:ext>
            </a:extLst>
          </p:cNvPr>
          <p:cNvCxnSpPr>
            <a:stCxn id="35" idx="0"/>
            <a:endCxn id="27" idx="4"/>
          </p:cNvCxnSpPr>
          <p:nvPr/>
        </p:nvCxnSpPr>
        <p:spPr>
          <a:xfrm rot="5400000" flipH="1" flipV="1">
            <a:off x="7270263" y="2626896"/>
            <a:ext cx="360040" cy="38007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19D75C8-CDB7-4436-A60E-FE05FA96E946}"/>
              </a:ext>
            </a:extLst>
          </p:cNvPr>
          <p:cNvSpPr/>
          <p:nvPr/>
        </p:nvSpPr>
        <p:spPr>
          <a:xfrm>
            <a:off x="3779912" y="1556792"/>
            <a:ext cx="576064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F64BE6B-5B51-437F-9FD4-6AFF907321D6}"/>
              </a:ext>
            </a:extLst>
          </p:cNvPr>
          <p:cNvSpPr txBox="1"/>
          <p:nvPr/>
        </p:nvSpPr>
        <p:spPr>
          <a:xfrm>
            <a:off x="3059832" y="2348880"/>
            <a:ext cx="30243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$ git branch -D branch</a:t>
            </a:r>
          </a:p>
        </p:txBody>
      </p:sp>
    </p:spTree>
    <p:extLst>
      <p:ext uri="{BB962C8B-B14F-4D97-AF65-F5344CB8AC3E}">
        <p14:creationId xmlns:p14="http://schemas.microsoft.com/office/powerpoint/2010/main" val="367406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B298D16-170D-4C92-815C-DCCEF0F01ED6}"/>
              </a:ext>
            </a:extLst>
          </p:cNvPr>
          <p:cNvSpPr/>
          <p:nvPr/>
        </p:nvSpPr>
        <p:spPr>
          <a:xfrm>
            <a:off x="111561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611FAD9-E40A-4A87-BB0E-0112623C5CCA}"/>
              </a:ext>
            </a:extLst>
          </p:cNvPr>
          <p:cNvCxnSpPr>
            <a:cxnSpLocks/>
          </p:cNvCxnSpPr>
          <p:nvPr/>
        </p:nvCxnSpPr>
        <p:spPr>
          <a:xfrm>
            <a:off x="140364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88591D4D-2F0B-452B-AC47-0CF8D19AAF17}"/>
              </a:ext>
            </a:extLst>
          </p:cNvPr>
          <p:cNvSpPr/>
          <p:nvPr/>
        </p:nvSpPr>
        <p:spPr>
          <a:xfrm>
            <a:off x="255577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15CCCBE-30A7-42A9-89F9-0E1658671285}"/>
              </a:ext>
            </a:extLst>
          </p:cNvPr>
          <p:cNvCxnSpPr>
            <a:cxnSpLocks/>
          </p:cNvCxnSpPr>
          <p:nvPr/>
        </p:nvCxnSpPr>
        <p:spPr>
          <a:xfrm>
            <a:off x="284380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FE4281EA-E7F0-4F6D-AD55-5A1A15466EFB}"/>
              </a:ext>
            </a:extLst>
          </p:cNvPr>
          <p:cNvSpPr/>
          <p:nvPr/>
        </p:nvSpPr>
        <p:spPr>
          <a:xfrm>
            <a:off x="399593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4D5AA04-3372-42A5-A6F9-8FFAAC7862E1}"/>
              </a:ext>
            </a:extLst>
          </p:cNvPr>
          <p:cNvCxnSpPr>
            <a:cxnSpLocks/>
          </p:cNvCxnSpPr>
          <p:nvPr/>
        </p:nvCxnSpPr>
        <p:spPr>
          <a:xfrm>
            <a:off x="428396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1BC1B33F-1EA2-4216-AED5-599D2EF9A2C8}"/>
              </a:ext>
            </a:extLst>
          </p:cNvPr>
          <p:cNvSpPr/>
          <p:nvPr/>
        </p:nvSpPr>
        <p:spPr>
          <a:xfrm>
            <a:off x="543609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8015BC63-0501-4C9E-92E5-98150471EE39}"/>
              </a:ext>
            </a:extLst>
          </p:cNvPr>
          <p:cNvSpPr/>
          <p:nvPr/>
        </p:nvSpPr>
        <p:spPr>
          <a:xfrm>
            <a:off x="683568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9EB5DCD-229A-4343-B0C5-1880180E05C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259632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584B37E4-8E6D-4540-83A6-02FD3489716A}"/>
              </a:ext>
            </a:extLst>
          </p:cNvPr>
          <p:cNvSpPr/>
          <p:nvPr/>
        </p:nvSpPr>
        <p:spPr>
          <a:xfrm>
            <a:off x="3385964" y="2699395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old_branch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F0E35A1-B787-4933-979D-40F9966A8C9B}"/>
              </a:ext>
            </a:extLst>
          </p:cNvPr>
          <p:cNvCxnSpPr>
            <a:cxnSpLocks/>
            <a:stCxn id="13" idx="3"/>
            <a:endCxn id="6" idx="4"/>
          </p:cNvCxnSpPr>
          <p:nvPr/>
        </p:nvCxnSpPr>
        <p:spPr>
          <a:xfrm flipH="1" flipV="1">
            <a:off x="4139952" y="2132856"/>
            <a:ext cx="2096" cy="566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6ECC6327-5940-43AE-840C-BA38C7B1AE38}"/>
              </a:ext>
            </a:extLst>
          </p:cNvPr>
          <p:cNvSpPr/>
          <p:nvPr/>
        </p:nvSpPr>
        <p:spPr>
          <a:xfrm>
            <a:off x="4826124" y="1124744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C3A225-E3E3-4897-AEB3-325D33356989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flipH="1">
            <a:off x="5580112" y="1412776"/>
            <a:ext cx="209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C26874-0299-420B-98C8-429FC6CB5F3B}"/>
              </a:ext>
            </a:extLst>
          </p:cNvPr>
          <p:cNvSpPr txBox="1"/>
          <p:nvPr/>
        </p:nvSpPr>
        <p:spPr>
          <a:xfrm>
            <a:off x="5292080" y="306896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new_branch</a:t>
            </a:r>
            <a:r>
              <a:rPr lang="ja-JP" altLang="en-US"/>
              <a:t>からたどれるので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ができる</a:t>
            </a:r>
            <a:endParaRPr lang="en-US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1884EEB-098E-4FFC-BB22-43DB8F644A17}"/>
              </a:ext>
            </a:extLst>
          </p:cNvPr>
          <p:cNvCxnSpPr>
            <a:stCxn id="17" idx="0"/>
            <a:endCxn id="13" idx="0"/>
          </p:cNvCxnSpPr>
          <p:nvPr/>
        </p:nvCxnSpPr>
        <p:spPr>
          <a:xfrm flipH="1">
            <a:off x="4898132" y="1268760"/>
            <a:ext cx="1440160" cy="1574651"/>
          </a:xfrm>
          <a:prstGeom prst="bentConnector3">
            <a:avLst>
              <a:gd name="adj1" fmla="val -158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69E6A1F-2E8F-4318-B78F-DC16B827740B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10800000" flipH="1" flipV="1">
            <a:off x="683568" y="1293911"/>
            <a:ext cx="2702396" cy="1549499"/>
          </a:xfrm>
          <a:prstGeom prst="bentConnector3">
            <a:avLst>
              <a:gd name="adj1" fmla="val -8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23053AE-9030-4275-9C6F-D164F22809E0}"/>
              </a:ext>
            </a:extLst>
          </p:cNvPr>
          <p:cNvSpPr txBox="1"/>
          <p:nvPr/>
        </p:nvSpPr>
        <p:spPr>
          <a:xfrm>
            <a:off x="261967" y="3142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からたどれないので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り 1 つの角を丸める 1">
            <a:extLst>
              <a:ext uri="{FF2B5EF4-FFF2-40B4-BE49-F238E27FC236}">
                <a16:creationId xmlns:a16="http://schemas.microsoft.com/office/drawing/2014/main" id="{6E5312AC-ED61-4F61-895F-F71D7A158749}"/>
              </a:ext>
            </a:extLst>
          </p:cNvPr>
          <p:cNvSpPr/>
          <p:nvPr/>
        </p:nvSpPr>
        <p:spPr>
          <a:xfrm>
            <a:off x="1619672" y="5486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2843649-80FF-4FCD-ABD8-2D7D1C2E7933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>
            <a:off x="2195736" y="887016"/>
            <a:ext cx="0" cy="957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6D5B77-FFEB-41AB-BF65-139A0DF1B584}"/>
              </a:ext>
            </a:extLst>
          </p:cNvPr>
          <p:cNvSpPr/>
          <p:nvPr/>
        </p:nvSpPr>
        <p:spPr>
          <a:xfrm>
            <a:off x="251520" y="54868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CEDF06A-A954-459E-9769-8ABF049A06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87624" y="7287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2A5417D-FC37-492D-AC79-A02C90C1CF0B}"/>
              </a:ext>
            </a:extLst>
          </p:cNvPr>
          <p:cNvSpPr/>
          <p:nvPr/>
        </p:nvSpPr>
        <p:spPr>
          <a:xfrm>
            <a:off x="2051720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663417-8D88-48FE-BC0C-B0C5CF466B3D}"/>
              </a:ext>
            </a:extLst>
          </p:cNvPr>
          <p:cNvSpPr/>
          <p:nvPr/>
        </p:nvSpPr>
        <p:spPr>
          <a:xfrm>
            <a:off x="899592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768593F-2508-4A2B-967A-3A7B3BC19905}"/>
              </a:ext>
            </a:extLst>
          </p:cNvPr>
          <p:cNvSpPr/>
          <p:nvPr/>
        </p:nvSpPr>
        <p:spPr>
          <a:xfrm>
            <a:off x="2051720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44395ED-9FC3-4E46-B0FF-BC76D36BBC8B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187624" y="1988840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E43AB94-9DA3-4791-AC1E-D0629923316B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145443" y="2090675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7A46E8E5-EC5C-46C0-B19D-97D811E2DFB5}"/>
              </a:ext>
            </a:extLst>
          </p:cNvPr>
          <p:cNvSpPr/>
          <p:nvPr/>
        </p:nvSpPr>
        <p:spPr>
          <a:xfrm>
            <a:off x="1619672" y="37890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A13CF7F-CDE5-44C1-A26A-B87C17A7FBDF}"/>
              </a:ext>
            </a:extLst>
          </p:cNvPr>
          <p:cNvCxnSpPr>
            <a:cxnSpLocks/>
            <a:stCxn id="13" idx="3"/>
            <a:endCxn id="7" idx="4"/>
          </p:cNvCxnSpPr>
          <p:nvPr/>
        </p:nvCxnSpPr>
        <p:spPr>
          <a:xfrm flipV="1">
            <a:off x="2195736" y="321297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る 14">
            <a:extLst>
              <a:ext uri="{FF2B5EF4-FFF2-40B4-BE49-F238E27FC236}">
                <a16:creationId xmlns:a16="http://schemas.microsoft.com/office/drawing/2014/main" id="{79FE7E59-4B99-4C3F-BB70-4C766C608E12}"/>
              </a:ext>
            </a:extLst>
          </p:cNvPr>
          <p:cNvSpPr/>
          <p:nvPr/>
        </p:nvSpPr>
        <p:spPr>
          <a:xfrm>
            <a:off x="107504" y="1556792"/>
            <a:ext cx="576064" cy="864096"/>
          </a:xfrm>
          <a:prstGeom prst="snip1Rect">
            <a:avLst>
              <a:gd name="adj" fmla="val 259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1979571-17B8-4557-953C-E855F984653F}"/>
              </a:ext>
            </a:extLst>
          </p:cNvPr>
          <p:cNvGrpSpPr/>
          <p:nvPr/>
        </p:nvGrpSpPr>
        <p:grpSpPr>
          <a:xfrm>
            <a:off x="2555776" y="1484784"/>
            <a:ext cx="576064" cy="864096"/>
            <a:chOff x="7092280" y="1268760"/>
            <a:chExt cx="1440160" cy="2160240"/>
          </a:xfrm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E3F282E3-1E10-4D36-A8CB-B2551414D826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C9E1826-A1D8-4032-A39A-56E671370BFD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9705FAD-E822-417F-8F34-715B56247E73}"/>
              </a:ext>
            </a:extLst>
          </p:cNvPr>
          <p:cNvGrpSpPr/>
          <p:nvPr/>
        </p:nvGrpSpPr>
        <p:grpSpPr>
          <a:xfrm>
            <a:off x="2555776" y="2780928"/>
            <a:ext cx="576064" cy="864096"/>
            <a:chOff x="5292080" y="4149080"/>
            <a:chExt cx="1440160" cy="2160240"/>
          </a:xfrm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5B5DFD03-4942-4C80-866C-B127F4AEB731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F893485-6986-4DE3-A068-D8521E826B30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F4DC1C7-7348-4DEB-9170-1F60C46FE81C}"/>
              </a:ext>
            </a:extLst>
          </p:cNvPr>
          <p:cNvGrpSpPr/>
          <p:nvPr/>
        </p:nvGrpSpPr>
        <p:grpSpPr>
          <a:xfrm>
            <a:off x="8406358" y="1526965"/>
            <a:ext cx="576064" cy="864096"/>
            <a:chOff x="7164288" y="4149080"/>
            <a:chExt cx="1440160" cy="2160240"/>
          </a:xfrm>
        </p:grpSpPr>
        <p:sp>
          <p:nvSpPr>
            <p:cNvPr id="29" name="四角形: 1 つの角を切り取る 28">
              <a:extLst>
                <a:ext uri="{FF2B5EF4-FFF2-40B4-BE49-F238E27FC236}">
                  <a16:creationId xmlns:a16="http://schemas.microsoft.com/office/drawing/2014/main" id="{EB1F27E4-5773-4D2B-BB0A-492CC7A33940}"/>
                </a:ext>
              </a:extLst>
            </p:cNvPr>
            <p:cNvSpPr/>
            <p:nvPr/>
          </p:nvSpPr>
          <p:spPr>
            <a:xfrm>
              <a:off x="7164288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221B9D1-761E-44E2-9BB1-DACA0BDB4B75}"/>
                </a:ext>
              </a:extLst>
            </p:cNvPr>
            <p:cNvSpPr/>
            <p:nvPr/>
          </p:nvSpPr>
          <p:spPr>
            <a:xfrm>
              <a:off x="7164288" y="479715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82C082C-8F12-4681-9587-B50D64049A41}"/>
                </a:ext>
              </a:extLst>
            </p:cNvPr>
            <p:cNvSpPr/>
            <p:nvPr/>
          </p:nvSpPr>
          <p:spPr>
            <a:xfrm>
              <a:off x="7164288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008918EE-86C9-4B38-9ECD-30F30C4561B6}"/>
              </a:ext>
            </a:extLst>
          </p:cNvPr>
          <p:cNvSpPr/>
          <p:nvPr/>
        </p:nvSpPr>
        <p:spPr>
          <a:xfrm>
            <a:off x="6678166" y="296712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751059E-263E-4428-AAC8-5EDF2EFFAF31}"/>
              </a:ext>
            </a:extLst>
          </p:cNvPr>
          <p:cNvSpPr/>
          <p:nvPr/>
        </p:nvSpPr>
        <p:spPr>
          <a:xfrm>
            <a:off x="5526038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64DCD-4D37-43FC-99D8-9F8E982C81C4}"/>
              </a:ext>
            </a:extLst>
          </p:cNvPr>
          <p:cNvSpPr/>
          <p:nvPr/>
        </p:nvSpPr>
        <p:spPr>
          <a:xfrm>
            <a:off x="6678166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663A926-E8C1-4080-80AC-55391E3E263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814070" y="2031021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5F45AD1-16A3-48E4-B41C-243E3C53251A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771889" y="2132856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09F657E-C57A-4358-BC10-DFAA044979AC}"/>
              </a:ext>
            </a:extLst>
          </p:cNvPr>
          <p:cNvSpPr/>
          <p:nvPr/>
        </p:nvSpPr>
        <p:spPr>
          <a:xfrm>
            <a:off x="7830294" y="188700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12B1C9B-6663-4831-9083-04855DDE947D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6966198" y="2031021"/>
            <a:ext cx="86409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F0CEAE5-3BFF-4DF6-B53A-EF4F21D66B2E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924017" y="2132856"/>
            <a:ext cx="948458" cy="87645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F66A574-4C1D-41BF-8548-EBF55056E2C7}"/>
              </a:ext>
            </a:extLst>
          </p:cNvPr>
          <p:cNvGrpSpPr/>
          <p:nvPr/>
        </p:nvGrpSpPr>
        <p:grpSpPr>
          <a:xfrm>
            <a:off x="6563977" y="908720"/>
            <a:ext cx="576064" cy="864096"/>
            <a:chOff x="7092280" y="1268760"/>
            <a:chExt cx="1440160" cy="2160240"/>
          </a:xfrm>
        </p:grpSpPr>
        <p:sp>
          <p:nvSpPr>
            <p:cNvPr id="49" name="四角形: 1 つの角を切り取る 48">
              <a:extLst>
                <a:ext uri="{FF2B5EF4-FFF2-40B4-BE49-F238E27FC236}">
                  <a16:creationId xmlns:a16="http://schemas.microsoft.com/office/drawing/2014/main" id="{6B1F2FBB-49C3-4F5C-AD3B-7EB327CE9817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FF19B2-2BED-4FFA-A40C-04C673B5A08C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8482AD2-A658-4738-9A71-F208D1CA5362}"/>
              </a:ext>
            </a:extLst>
          </p:cNvPr>
          <p:cNvGrpSpPr/>
          <p:nvPr/>
        </p:nvGrpSpPr>
        <p:grpSpPr>
          <a:xfrm>
            <a:off x="6563977" y="3356992"/>
            <a:ext cx="576064" cy="864096"/>
            <a:chOff x="5292080" y="4149080"/>
            <a:chExt cx="1440160" cy="2160240"/>
          </a:xfrm>
        </p:grpSpPr>
        <p:sp>
          <p:nvSpPr>
            <p:cNvPr id="52" name="四角形: 1 つの角を切り取る 51">
              <a:extLst>
                <a:ext uri="{FF2B5EF4-FFF2-40B4-BE49-F238E27FC236}">
                  <a16:creationId xmlns:a16="http://schemas.microsoft.com/office/drawing/2014/main" id="{B041980C-D04C-4954-9206-EC0CDA39342C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AE2C952-2F93-4201-98DC-239D4410B96D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F6CBA923-FAE9-4538-97C8-C6FC25605C28}"/>
              </a:ext>
            </a:extLst>
          </p:cNvPr>
          <p:cNvSpPr/>
          <p:nvPr/>
        </p:nvSpPr>
        <p:spPr>
          <a:xfrm>
            <a:off x="7399498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790FCEE-E1FC-4FFC-9A49-4BF8446AA37D}"/>
              </a:ext>
            </a:extLst>
          </p:cNvPr>
          <p:cNvSpPr/>
          <p:nvPr/>
        </p:nvSpPr>
        <p:spPr>
          <a:xfrm>
            <a:off x="6059921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897888C-534C-4A17-8E32-224A67DDB7B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996025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44EEA23-4A85-463B-9A22-7253497496B8}"/>
              </a:ext>
            </a:extLst>
          </p:cNvPr>
          <p:cNvCxnSpPr>
            <a:cxnSpLocks/>
            <a:stCxn id="54" idx="1"/>
            <a:endCxn id="43" idx="0"/>
          </p:cNvCxnSpPr>
          <p:nvPr/>
        </p:nvCxnSpPr>
        <p:spPr>
          <a:xfrm flipH="1">
            <a:off x="7974310" y="743000"/>
            <a:ext cx="1252" cy="1144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右 59">
            <a:extLst>
              <a:ext uri="{FF2B5EF4-FFF2-40B4-BE49-F238E27FC236}">
                <a16:creationId xmlns:a16="http://schemas.microsoft.com/office/drawing/2014/main" id="{2A845896-A1A1-414A-8EC8-795EEEC4F094}"/>
              </a:ext>
            </a:extLst>
          </p:cNvPr>
          <p:cNvSpPr/>
          <p:nvPr/>
        </p:nvSpPr>
        <p:spPr>
          <a:xfrm>
            <a:off x="3941862" y="1772816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09A2635-D2B5-4208-B70F-D95ACF48F47A}"/>
              </a:ext>
            </a:extLst>
          </p:cNvPr>
          <p:cNvSpPr txBox="1"/>
          <p:nvPr/>
        </p:nvSpPr>
        <p:spPr>
          <a:xfrm>
            <a:off x="3077766" y="980728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</p:spTree>
    <p:extLst>
      <p:ext uri="{BB962C8B-B14F-4D97-AF65-F5344CB8AC3E}">
        <p14:creationId xmlns:p14="http://schemas.microsoft.com/office/powerpoint/2010/main" val="6840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81E7332-03A7-4A30-A86B-1C13D7C3611C}"/>
              </a:ext>
            </a:extLst>
          </p:cNvPr>
          <p:cNvSpPr/>
          <p:nvPr/>
        </p:nvSpPr>
        <p:spPr>
          <a:xfrm>
            <a:off x="2987824" y="15846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22D69A9-7D8B-4533-848D-B0C945D10A9A}"/>
              </a:ext>
            </a:extLst>
          </p:cNvPr>
          <p:cNvSpPr/>
          <p:nvPr/>
        </p:nvSpPr>
        <p:spPr>
          <a:xfrm>
            <a:off x="406794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E9C6017-006C-480B-8192-9A382EBB9743}"/>
              </a:ext>
            </a:extLst>
          </p:cNvPr>
          <p:cNvSpPr/>
          <p:nvPr/>
        </p:nvSpPr>
        <p:spPr>
          <a:xfrm>
            <a:off x="514806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DF57CC8-75F0-45FB-8DDD-6E18D99F1444}"/>
              </a:ext>
            </a:extLst>
          </p:cNvPr>
          <p:cNvSpPr/>
          <p:nvPr/>
        </p:nvSpPr>
        <p:spPr>
          <a:xfrm>
            <a:off x="622818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C2D891-2127-4358-82B8-8BB1F21911C3}"/>
              </a:ext>
            </a:extLst>
          </p:cNvPr>
          <p:cNvCxnSpPr>
            <a:cxnSpLocks/>
            <a:stCxn id="9" idx="1"/>
            <a:endCxn id="2" idx="0"/>
          </p:cNvCxnSpPr>
          <p:nvPr/>
        </p:nvCxnSpPr>
        <p:spPr>
          <a:xfrm>
            <a:off x="3131840" y="930206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31F7CD-D451-4DC0-A0F1-52204D1769D4}"/>
              </a:ext>
            </a:extLst>
          </p:cNvPr>
          <p:cNvSpPr/>
          <p:nvPr/>
        </p:nvSpPr>
        <p:spPr>
          <a:xfrm>
            <a:off x="1259632" y="579691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181F19-6E4C-4ACB-813C-12C7554249B0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195736" y="759711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D6CD9B1-141C-4681-BE45-A1F0FC10828A}"/>
              </a:ext>
            </a:extLst>
          </p:cNvPr>
          <p:cNvSpPr/>
          <p:nvPr/>
        </p:nvSpPr>
        <p:spPr>
          <a:xfrm>
            <a:off x="2555776" y="59187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1BCF714-62EC-4A87-BE93-FC4A8BAF6107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3275856" y="1722294"/>
            <a:ext cx="79208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7AFEBE-644C-4E74-8DBC-937B78B81AE4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435597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328981B-01C4-470E-8914-E214630E249D}"/>
              </a:ext>
            </a:extLst>
          </p:cNvPr>
          <p:cNvCxnSpPr>
            <a:cxnSpLocks/>
          </p:cNvCxnSpPr>
          <p:nvPr/>
        </p:nvCxnSpPr>
        <p:spPr>
          <a:xfrm flipH="1">
            <a:off x="543609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D2655ED7-4B41-4950-90BC-91DC60AA4A44}"/>
              </a:ext>
            </a:extLst>
          </p:cNvPr>
          <p:cNvSpPr/>
          <p:nvPr/>
        </p:nvSpPr>
        <p:spPr>
          <a:xfrm>
            <a:off x="5652120" y="570166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F13F452-028F-4E9B-87D2-9580C9D5AF0D}"/>
              </a:ext>
            </a:extLst>
          </p:cNvPr>
          <p:cNvCxnSpPr>
            <a:cxnSpLocks/>
            <a:stCxn id="17" idx="1"/>
            <a:endCxn id="5" idx="0"/>
          </p:cNvCxnSpPr>
          <p:nvPr/>
        </p:nvCxnSpPr>
        <p:spPr>
          <a:xfrm>
            <a:off x="6372200" y="908502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905C325-BD8D-4676-9EC6-3928C9D0F1C9}"/>
              </a:ext>
            </a:extLst>
          </p:cNvPr>
          <p:cNvGrpSpPr/>
          <p:nvPr/>
        </p:nvGrpSpPr>
        <p:grpSpPr>
          <a:xfrm>
            <a:off x="6156176" y="2010326"/>
            <a:ext cx="520027" cy="648072"/>
            <a:chOff x="3851920" y="2708920"/>
            <a:chExt cx="2880320" cy="358953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8BC30A7-3B31-4D16-BFCB-AA739258F09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1D314F56-5A27-428E-9390-1238A946C4B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34012024-8FC3-4DF4-8326-868CA0B275EC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D44EBC91-97FE-4663-9444-ECCC262E634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53CF7FAF-FBC1-4148-A7B4-4C7226219D34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B513B37-C43E-4D8B-B4AA-B36A9D8926FD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27E8987-78F9-4662-90E8-B67B0705526A}"/>
              </a:ext>
            </a:extLst>
          </p:cNvPr>
          <p:cNvGrpSpPr/>
          <p:nvPr/>
        </p:nvGrpSpPr>
        <p:grpSpPr>
          <a:xfrm>
            <a:off x="2843808" y="2154342"/>
            <a:ext cx="520027" cy="381810"/>
            <a:chOff x="3851921" y="4183689"/>
            <a:chExt cx="2880319" cy="211476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E33EF71-0C16-439B-BD62-8A5661C7B46E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4EA111D7-3338-490B-87C0-F70DAB50EBD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535B6C57-FFDC-4F5D-AAF5-6381F007918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D3316BD-2E65-43DA-B24D-304023051F1C}"/>
              </a:ext>
            </a:extLst>
          </p:cNvPr>
          <p:cNvGrpSpPr/>
          <p:nvPr/>
        </p:nvGrpSpPr>
        <p:grpSpPr>
          <a:xfrm>
            <a:off x="3923928" y="2276588"/>
            <a:ext cx="520027" cy="381810"/>
            <a:chOff x="3851921" y="4183689"/>
            <a:chExt cx="2880319" cy="211476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ACEA2D7-DE40-4D90-B581-1D61AEEAB60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5082285B-1F10-42F0-94C7-95CA24369B6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id="{15403B59-CFC4-43FF-9F33-BB57796C661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3B7C3794-45AB-4416-AC58-C27C7CCD6D7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00C57A0-5D70-47BD-8077-37BE914D5F3F}"/>
              </a:ext>
            </a:extLst>
          </p:cNvPr>
          <p:cNvGrpSpPr/>
          <p:nvPr/>
        </p:nvGrpSpPr>
        <p:grpSpPr>
          <a:xfrm>
            <a:off x="5060085" y="2276588"/>
            <a:ext cx="520027" cy="381810"/>
            <a:chOff x="3851921" y="4183689"/>
            <a:chExt cx="2880319" cy="2114763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9ED0099B-8B12-4534-8EF5-375C1826F2E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480A91B3-92AE-49A0-AF08-26FA9913289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38FD4706-B692-4314-8A86-3326FE21914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815DF00D-0CF9-47CB-B8BB-DA59BB1FC67F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AC4EA593-8FD9-4F10-8E98-42F557F9F331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D10374D-4E27-4907-8C99-DC561F8E8E73}"/>
              </a:ext>
            </a:extLst>
          </p:cNvPr>
          <p:cNvSpPr txBox="1"/>
          <p:nvPr/>
        </p:nvSpPr>
        <p:spPr>
          <a:xfrm>
            <a:off x="3707904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A1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0F74B29-FC95-4E32-B424-58DB5698E15A}"/>
              </a:ext>
            </a:extLst>
          </p:cNvPr>
          <p:cNvSpPr txBox="1"/>
          <p:nvPr/>
        </p:nvSpPr>
        <p:spPr>
          <a:xfrm>
            <a:off x="4932040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A2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6D39C19-8ABD-4ECF-A809-897339D65DCD}"/>
              </a:ext>
            </a:extLst>
          </p:cNvPr>
          <p:cNvSpPr txBox="1"/>
          <p:nvPr/>
        </p:nvSpPr>
        <p:spPr>
          <a:xfrm>
            <a:off x="5940152" y="280241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Doc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95DD6CC-F7C2-4853-B13E-289932F8FA31}"/>
              </a:ext>
            </a:extLst>
          </p:cNvPr>
          <p:cNvSpPr/>
          <p:nvPr/>
        </p:nvSpPr>
        <p:spPr>
          <a:xfrm>
            <a:off x="2987824" y="54299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86D0C88B-78E7-41CF-815B-BEE29BCA9EE3}"/>
              </a:ext>
            </a:extLst>
          </p:cNvPr>
          <p:cNvSpPr/>
          <p:nvPr/>
        </p:nvSpPr>
        <p:spPr>
          <a:xfrm>
            <a:off x="6228184" y="54235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10E2AB8-5D03-4425-9416-1331C447FE4A}"/>
              </a:ext>
            </a:extLst>
          </p:cNvPr>
          <p:cNvCxnSpPr>
            <a:cxnSpLocks/>
            <a:stCxn id="73" idx="1"/>
            <a:endCxn id="66" idx="0"/>
          </p:cNvCxnSpPr>
          <p:nvPr/>
        </p:nvCxnSpPr>
        <p:spPr>
          <a:xfrm>
            <a:off x="3131840" y="4775448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C21EA34-75B4-4B42-A1A7-86D9043F0E5F}"/>
              </a:ext>
            </a:extLst>
          </p:cNvPr>
          <p:cNvSpPr/>
          <p:nvPr/>
        </p:nvSpPr>
        <p:spPr>
          <a:xfrm>
            <a:off x="1259632" y="4424933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D82480A-CFAA-484C-839C-B01D39972F29}"/>
              </a:ext>
            </a:extLst>
          </p:cNvPr>
          <p:cNvCxnSpPr>
            <a:cxnSpLocks/>
            <a:stCxn id="71" idx="3"/>
            <a:endCxn id="73" idx="2"/>
          </p:cNvCxnSpPr>
          <p:nvPr/>
        </p:nvCxnSpPr>
        <p:spPr>
          <a:xfrm>
            <a:off x="2195736" y="4604953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1 つの角を切り取り 1 つの角を丸める 72">
            <a:extLst>
              <a:ext uri="{FF2B5EF4-FFF2-40B4-BE49-F238E27FC236}">
                <a16:creationId xmlns:a16="http://schemas.microsoft.com/office/drawing/2014/main" id="{3D0642E9-B172-4E0E-A573-C2F6FECE29D1}"/>
              </a:ext>
            </a:extLst>
          </p:cNvPr>
          <p:cNvSpPr/>
          <p:nvPr/>
        </p:nvSpPr>
        <p:spPr>
          <a:xfrm>
            <a:off x="2555776" y="44371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CC158CF-1707-4611-B92E-2E8C2346BCEC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3275856" y="5567536"/>
            <a:ext cx="295232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四角形: 1 つの角を切り取り 1 つの角を丸める 76">
            <a:extLst>
              <a:ext uri="{FF2B5EF4-FFF2-40B4-BE49-F238E27FC236}">
                <a16:creationId xmlns:a16="http://schemas.microsoft.com/office/drawing/2014/main" id="{A3845A62-2614-483D-8FFA-6F296E4B2E58}"/>
              </a:ext>
            </a:extLst>
          </p:cNvPr>
          <p:cNvSpPr/>
          <p:nvPr/>
        </p:nvSpPr>
        <p:spPr>
          <a:xfrm>
            <a:off x="5652120" y="4415408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9472814-55B0-4CB2-982A-48EB528416B8}"/>
              </a:ext>
            </a:extLst>
          </p:cNvPr>
          <p:cNvCxnSpPr>
            <a:cxnSpLocks/>
            <a:stCxn id="77" idx="1"/>
            <a:endCxn id="69" idx="0"/>
          </p:cNvCxnSpPr>
          <p:nvPr/>
        </p:nvCxnSpPr>
        <p:spPr>
          <a:xfrm>
            <a:off x="6372200" y="4753744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F5D8187-D674-4474-8AFF-22D97113FE45}"/>
              </a:ext>
            </a:extLst>
          </p:cNvPr>
          <p:cNvGrpSpPr/>
          <p:nvPr/>
        </p:nvGrpSpPr>
        <p:grpSpPr>
          <a:xfrm>
            <a:off x="4644008" y="4869160"/>
            <a:ext cx="520027" cy="521874"/>
            <a:chOff x="3851920" y="2708920"/>
            <a:chExt cx="2880320" cy="2890548"/>
          </a:xfrm>
        </p:grpSpPr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A280A1B9-388A-4D52-B039-DD6F9467C9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EA5B30B9-75F7-4EFA-BDF1-6A29401139E2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04DF066-B3AC-47C6-8A15-8882BFC791DA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2D5F2965-4C2F-4F60-9C58-78E3C9840B5B}"/>
              </a:ext>
            </a:extLst>
          </p:cNvPr>
          <p:cNvGrpSpPr/>
          <p:nvPr/>
        </p:nvGrpSpPr>
        <p:grpSpPr>
          <a:xfrm>
            <a:off x="2843808" y="5999584"/>
            <a:ext cx="520027" cy="381810"/>
            <a:chOff x="3851921" y="4183689"/>
            <a:chExt cx="2880319" cy="2114763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42A02CDB-BFDD-4B48-8222-0C303AFAF719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0DAD3263-63D7-43E8-91BF-D03A5AE6271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3955500D-C94B-4D2A-BD34-255854594E1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5E83B05-607A-4A1D-BAAF-C3DA9C1BA45C}"/>
              </a:ext>
            </a:extLst>
          </p:cNvPr>
          <p:cNvSpPr txBox="1"/>
          <p:nvPr/>
        </p:nvSpPr>
        <p:spPr>
          <a:xfrm>
            <a:off x="4355976" y="443711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機能</a:t>
            </a:r>
            <a:r>
              <a:rPr lang="en-US" altLang="ja-JP" sz="1600"/>
              <a:t>A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4813FE6-42CD-4DC6-9344-C80AC90618BD}"/>
              </a:ext>
            </a:extLst>
          </p:cNvPr>
          <p:cNvSpPr txBox="1"/>
          <p:nvPr/>
        </p:nvSpPr>
        <p:spPr>
          <a:xfrm>
            <a:off x="4139952" y="486916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+</a:t>
            </a:r>
            <a:endParaRPr lang="en-US" sz="2400"/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3B950A9-46CD-4240-8F37-2A0796A7FD99}"/>
              </a:ext>
            </a:extLst>
          </p:cNvPr>
          <p:cNvGrpSpPr/>
          <p:nvPr/>
        </p:nvGrpSpPr>
        <p:grpSpPr>
          <a:xfrm>
            <a:off x="6156176" y="5877272"/>
            <a:ext cx="520027" cy="648072"/>
            <a:chOff x="3851920" y="2708920"/>
            <a:chExt cx="2880320" cy="358953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C2EDD40-D945-40AF-967E-69578DDD747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A9AAC937-63D1-47DA-8B9D-6DABF6CB388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0" name="直角三角形 109">
              <a:extLst>
                <a:ext uri="{FF2B5EF4-FFF2-40B4-BE49-F238E27FC236}">
                  <a16:creationId xmlns:a16="http://schemas.microsoft.com/office/drawing/2014/main" id="{4A47C157-D7DB-4231-8F99-856E72E39FD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1" name="直角三角形 110">
              <a:extLst>
                <a:ext uri="{FF2B5EF4-FFF2-40B4-BE49-F238E27FC236}">
                  <a16:creationId xmlns:a16="http://schemas.microsoft.com/office/drawing/2014/main" id="{D734AD95-A8F9-4F60-AF91-642B75DE438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361A90E8-D56D-4CF8-9677-35FA31D69C9D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4A4F8418-6F63-45C5-AFFF-E82FC29A12E0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14" name="矢印: 下 113">
            <a:extLst>
              <a:ext uri="{FF2B5EF4-FFF2-40B4-BE49-F238E27FC236}">
                <a16:creationId xmlns:a16="http://schemas.microsoft.com/office/drawing/2014/main" id="{1D6312E6-C366-41C3-905F-AF442775C742}"/>
              </a:ext>
            </a:extLst>
          </p:cNvPr>
          <p:cNvSpPr/>
          <p:nvPr/>
        </p:nvSpPr>
        <p:spPr>
          <a:xfrm>
            <a:off x="3995936" y="3284984"/>
            <a:ext cx="504056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5E07D47-91DC-4E68-A0E2-80EAEC4399CC}"/>
              </a:ext>
            </a:extLst>
          </p:cNvPr>
          <p:cNvSpPr txBox="1"/>
          <p:nvPr/>
        </p:nvSpPr>
        <p:spPr>
          <a:xfrm>
            <a:off x="4716016" y="3429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コミットをまとめて歴史を整理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1E139039-4303-4195-9693-DF3348DD9468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DA394461-1611-4ABF-B2CB-F2BA1186B5F3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6ED31B2-50DE-484B-B8FF-7DBCB6B88724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41506688-DC90-4F90-A29E-37868736C374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A9104D65-B2F2-4EAF-840A-E252F712D2E7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CB5F12D-3B2B-4446-ADD6-0D84D3EF2B9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C2F4E-5445-4EE1-B2A4-87BDC2D4F6FD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9101DF-FC41-4585-BB8B-1D4EEE84F52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79FEA68-9F02-436C-901E-63226FD5AA6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DD033589-79E2-4423-A66A-734C8A427995}"/>
              </a:ext>
            </a:extLst>
          </p:cNvPr>
          <p:cNvSpPr/>
          <p:nvPr/>
        </p:nvSpPr>
        <p:spPr>
          <a:xfrm>
            <a:off x="3448432" y="1025585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E4EED717-9647-4CD8-A00B-AECAB225CB80}"/>
              </a:ext>
            </a:extLst>
          </p:cNvPr>
          <p:cNvSpPr/>
          <p:nvPr/>
        </p:nvSpPr>
        <p:spPr>
          <a:xfrm>
            <a:off x="3471292" y="206084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FDE8485-E61B-4F57-8C4C-4C9EF85CDC6B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2915816" y="121918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547498F-5ADB-4AA4-A7F4-E5ECCA76CA4E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2915816" y="225444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49235ED-A182-400D-820D-99F37E45CE23}"/>
              </a:ext>
            </a:extLst>
          </p:cNvPr>
          <p:cNvSpPr/>
          <p:nvPr/>
        </p:nvSpPr>
        <p:spPr>
          <a:xfrm>
            <a:off x="3463672" y="24310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92DFA75-E465-4BFA-8D6F-C8A6C2C93519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3943732" y="61243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5A5976A8-DCEF-45B1-AFB8-A31E361E9480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B2B9817-F597-4C98-86CB-C664892DD42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DE8DE15A-80C5-4F5C-82DB-84944165DCD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6F82249F-C7F7-4134-8B4B-45E91352703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B2F9C5D2-4661-4E84-B0E8-BCD02E51A4A1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7" name="直角三角形 166">
            <a:extLst>
              <a:ext uri="{FF2B5EF4-FFF2-40B4-BE49-F238E27FC236}">
                <a16:creationId xmlns:a16="http://schemas.microsoft.com/office/drawing/2014/main" id="{6916B28F-B672-4949-809B-2AE8EC7F349C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8" name="直角三角形 167">
            <a:extLst>
              <a:ext uri="{FF2B5EF4-FFF2-40B4-BE49-F238E27FC236}">
                <a16:creationId xmlns:a16="http://schemas.microsoft.com/office/drawing/2014/main" id="{1231CD25-997E-4855-B1C0-D52F8AEED8E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9" name="直角三角形 168">
            <a:extLst>
              <a:ext uri="{FF2B5EF4-FFF2-40B4-BE49-F238E27FC236}">
                <a16:creationId xmlns:a16="http://schemas.microsoft.com/office/drawing/2014/main" id="{CBE5B0E3-E9DD-4F2B-8B9D-5BA8B314800D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D6129B8-74BB-4EE0-B0CD-D4BD9721254A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5" name="直角三角形 174">
            <a:extLst>
              <a:ext uri="{FF2B5EF4-FFF2-40B4-BE49-F238E27FC236}">
                <a16:creationId xmlns:a16="http://schemas.microsoft.com/office/drawing/2014/main" id="{AE6A6D45-0419-45B3-835B-5B51D87A6057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6" name="直角三角形 175">
            <a:extLst>
              <a:ext uri="{FF2B5EF4-FFF2-40B4-BE49-F238E27FC236}">
                <a16:creationId xmlns:a16="http://schemas.microsoft.com/office/drawing/2014/main" id="{B32008D6-D7B3-404B-AE7B-02D5ECFA9DBB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7" name="直角三角形 176">
            <a:extLst>
              <a:ext uri="{FF2B5EF4-FFF2-40B4-BE49-F238E27FC236}">
                <a16:creationId xmlns:a16="http://schemas.microsoft.com/office/drawing/2014/main" id="{24BF1B85-EE4F-423C-AB59-01CC0C40AFA8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5CF910E2-C4DB-4446-9B15-E5CD37BD7B4C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AAE68C3C-C670-4AB6-BBC5-23FA3431E971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3" name="直角三角形 182">
            <a:extLst>
              <a:ext uri="{FF2B5EF4-FFF2-40B4-BE49-F238E27FC236}">
                <a16:creationId xmlns:a16="http://schemas.microsoft.com/office/drawing/2014/main" id="{7E383398-B487-4061-AD89-A98933AC0AF5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4" name="直角三角形 183">
            <a:extLst>
              <a:ext uri="{FF2B5EF4-FFF2-40B4-BE49-F238E27FC236}">
                <a16:creationId xmlns:a16="http://schemas.microsoft.com/office/drawing/2014/main" id="{432F3D10-DFA6-45B2-926E-71E67FC03F3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6" name="直角三角形 185">
            <a:extLst>
              <a:ext uri="{FF2B5EF4-FFF2-40B4-BE49-F238E27FC236}">
                <a16:creationId xmlns:a16="http://schemas.microsoft.com/office/drawing/2014/main" id="{A5B60DCF-C43E-4CA5-A20C-C00EA308BE7F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2F68A430-7682-41CE-A267-241B644D5AC9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1" name="直角三角形 190">
            <a:extLst>
              <a:ext uri="{FF2B5EF4-FFF2-40B4-BE49-F238E27FC236}">
                <a16:creationId xmlns:a16="http://schemas.microsoft.com/office/drawing/2014/main" id="{98CBDA3A-F3D5-40C8-9613-06056C01791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2" name="直角三角形 191">
            <a:extLst>
              <a:ext uri="{FF2B5EF4-FFF2-40B4-BE49-F238E27FC236}">
                <a16:creationId xmlns:a16="http://schemas.microsoft.com/office/drawing/2014/main" id="{3FB27C59-758A-4D66-AF37-DFBB479524A8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4" name="直角三角形 193">
            <a:extLst>
              <a:ext uri="{FF2B5EF4-FFF2-40B4-BE49-F238E27FC236}">
                <a16:creationId xmlns:a16="http://schemas.microsoft.com/office/drawing/2014/main" id="{31FE2A60-0538-4844-B8AC-76F6F22BD301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608C893F-7C94-437F-968B-EB7D976DF6D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D288B717-00CC-4F34-A692-8F70B4A91718}"/>
              </a:ext>
            </a:extLst>
          </p:cNvPr>
          <p:cNvGrpSpPr/>
          <p:nvPr/>
        </p:nvGrpSpPr>
        <p:grpSpPr>
          <a:xfrm>
            <a:off x="3635896" y="3789040"/>
            <a:ext cx="590989" cy="719223"/>
            <a:chOff x="3131839" y="1196752"/>
            <a:chExt cx="3600401" cy="4381620"/>
          </a:xfrm>
        </p:grpSpPr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B8ED25BD-1214-458F-9DBB-65E97E128B1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6" name="直角三角形 245">
              <a:extLst>
                <a:ext uri="{FF2B5EF4-FFF2-40B4-BE49-F238E27FC236}">
                  <a16:creationId xmlns:a16="http://schemas.microsoft.com/office/drawing/2014/main" id="{2EAC5A3F-6034-4632-8AEF-4457EE03535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7" name="直角三角形 246">
              <a:extLst>
                <a:ext uri="{FF2B5EF4-FFF2-40B4-BE49-F238E27FC236}">
                  <a16:creationId xmlns:a16="http://schemas.microsoft.com/office/drawing/2014/main" id="{257E6A4B-E693-4A7E-9AFB-BDE25A3B417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8" name="直角三角形 247">
              <a:extLst>
                <a:ext uri="{FF2B5EF4-FFF2-40B4-BE49-F238E27FC236}">
                  <a16:creationId xmlns:a16="http://schemas.microsoft.com/office/drawing/2014/main" id="{E7AA6927-7063-4044-8EF1-83213E0C1E60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9" name="直角三角形 248">
              <a:extLst>
                <a:ext uri="{FF2B5EF4-FFF2-40B4-BE49-F238E27FC236}">
                  <a16:creationId xmlns:a16="http://schemas.microsoft.com/office/drawing/2014/main" id="{EBCB419C-2F38-4C4A-996E-65642AADE59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3F9A467E-2E14-4504-B9EB-364FCF32746B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47BC418E-9097-409A-AF90-406A622E8DD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52" name="楕円 4">
            <a:extLst>
              <a:ext uri="{FF2B5EF4-FFF2-40B4-BE49-F238E27FC236}">
                <a16:creationId xmlns:a16="http://schemas.microsoft.com/office/drawing/2014/main" id="{B1B5B6D3-605E-4170-A59F-378EF4E5CD17}"/>
              </a:ext>
            </a:extLst>
          </p:cNvPr>
          <p:cNvSpPr/>
          <p:nvPr/>
        </p:nvSpPr>
        <p:spPr>
          <a:xfrm>
            <a:off x="827584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楕円 4">
            <a:extLst>
              <a:ext uri="{FF2B5EF4-FFF2-40B4-BE49-F238E27FC236}">
                <a16:creationId xmlns:a16="http://schemas.microsoft.com/office/drawing/2014/main" id="{58E921F7-C54C-4E03-910D-643F194012B2}"/>
              </a:ext>
            </a:extLst>
          </p:cNvPr>
          <p:cNvSpPr/>
          <p:nvPr/>
        </p:nvSpPr>
        <p:spPr>
          <a:xfrm>
            <a:off x="161967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楕円 4">
            <a:extLst>
              <a:ext uri="{FF2B5EF4-FFF2-40B4-BE49-F238E27FC236}">
                <a16:creationId xmlns:a16="http://schemas.microsoft.com/office/drawing/2014/main" id="{66665E80-C5D0-4CE6-9F85-A5660D2C76BD}"/>
              </a:ext>
            </a:extLst>
          </p:cNvPr>
          <p:cNvSpPr/>
          <p:nvPr/>
        </p:nvSpPr>
        <p:spPr>
          <a:xfrm>
            <a:off x="269979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楕円 4">
            <a:extLst>
              <a:ext uri="{FF2B5EF4-FFF2-40B4-BE49-F238E27FC236}">
                <a16:creationId xmlns:a16="http://schemas.microsoft.com/office/drawing/2014/main" id="{F65720D9-C2DA-48D5-BBD8-29C8A39A2B22}"/>
              </a:ext>
            </a:extLst>
          </p:cNvPr>
          <p:cNvSpPr/>
          <p:nvPr/>
        </p:nvSpPr>
        <p:spPr>
          <a:xfrm>
            <a:off x="161967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4">
            <a:extLst>
              <a:ext uri="{FF2B5EF4-FFF2-40B4-BE49-F238E27FC236}">
                <a16:creationId xmlns:a16="http://schemas.microsoft.com/office/drawing/2014/main" id="{B68CFF80-5129-4147-BD74-0F9128433341}"/>
              </a:ext>
            </a:extLst>
          </p:cNvPr>
          <p:cNvSpPr/>
          <p:nvPr/>
        </p:nvSpPr>
        <p:spPr>
          <a:xfrm>
            <a:off x="269979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B8772167-8957-4933-942C-CF4B540D5476}"/>
              </a:ext>
            </a:extLst>
          </p:cNvPr>
          <p:cNvCxnSpPr>
            <a:cxnSpLocks/>
            <a:stCxn id="252" idx="7"/>
            <a:endCxn id="253" idx="3"/>
          </p:cNvCxnSpPr>
          <p:nvPr/>
        </p:nvCxnSpPr>
        <p:spPr>
          <a:xfrm flipV="1">
            <a:off x="1073435" y="486286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ADC0CBC3-B848-4050-809F-0BB37F64CD0C}"/>
              </a:ext>
            </a:extLst>
          </p:cNvPr>
          <p:cNvCxnSpPr>
            <a:cxnSpLocks/>
            <a:stCxn id="252" idx="5"/>
            <a:endCxn id="255" idx="1"/>
          </p:cNvCxnSpPr>
          <p:nvPr/>
        </p:nvCxnSpPr>
        <p:spPr>
          <a:xfrm>
            <a:off x="1073435" y="540304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E190A378-3251-419E-907F-895F44AD8643}"/>
              </a:ext>
            </a:extLst>
          </p:cNvPr>
          <p:cNvCxnSpPr>
            <a:cxnSpLocks/>
            <a:stCxn id="253" idx="6"/>
            <a:endCxn id="254" idx="2"/>
          </p:cNvCxnSpPr>
          <p:nvPr/>
        </p:nvCxnSpPr>
        <p:spPr>
          <a:xfrm>
            <a:off x="1907704" y="476103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4A7DD2FD-FC48-48F5-99F6-C78A3C74AC4C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>
            <a:off x="1907704" y="579627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四角形: 1 つの角を切り取り 1 つの角を丸める 260">
            <a:extLst>
              <a:ext uri="{FF2B5EF4-FFF2-40B4-BE49-F238E27FC236}">
                <a16:creationId xmlns:a16="http://schemas.microsoft.com/office/drawing/2014/main" id="{35927763-17AC-4A26-90C2-8A1B74D72BF7}"/>
              </a:ext>
            </a:extLst>
          </p:cNvPr>
          <p:cNvSpPr/>
          <p:nvPr/>
        </p:nvSpPr>
        <p:spPr>
          <a:xfrm>
            <a:off x="4663043" y="4563416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262" name="四角形: 1 つの角を切り取り 1 つの角を丸める 261">
            <a:extLst>
              <a:ext uri="{FF2B5EF4-FFF2-40B4-BE49-F238E27FC236}">
                <a16:creationId xmlns:a16="http://schemas.microsoft.com/office/drawing/2014/main" id="{C987F1C0-5097-4BB6-8CD1-5A7BC1AD4B26}"/>
              </a:ext>
            </a:extLst>
          </p:cNvPr>
          <p:cNvSpPr/>
          <p:nvPr/>
        </p:nvSpPr>
        <p:spPr>
          <a:xfrm>
            <a:off x="3543300" y="5598679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D2D59348-3285-42A1-A57E-71FCAFEA5DCD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4130427" y="47570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EC39B0C6-16ED-4CE9-84D8-889E608F484C}"/>
              </a:ext>
            </a:extLst>
          </p:cNvPr>
          <p:cNvCxnSpPr>
            <a:stCxn id="262" idx="2"/>
            <a:endCxn id="256" idx="6"/>
          </p:cNvCxnSpPr>
          <p:nvPr/>
        </p:nvCxnSpPr>
        <p:spPr>
          <a:xfrm flipH="1">
            <a:off x="2987824" y="5792275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ECAE068D-2199-47BE-9468-C002309F1C8E}"/>
              </a:ext>
            </a:extLst>
          </p:cNvPr>
          <p:cNvCxnSpPr>
            <a:cxnSpLocks/>
            <a:endCxn id="261" idx="3"/>
          </p:cNvCxnSpPr>
          <p:nvPr/>
        </p:nvCxnSpPr>
        <p:spPr>
          <a:xfrm>
            <a:off x="5158343" y="4150269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D23E7F75-4164-42EE-8B6A-92F737772313}"/>
              </a:ext>
            </a:extLst>
          </p:cNvPr>
          <p:cNvGrpSpPr/>
          <p:nvPr/>
        </p:nvGrpSpPr>
        <p:grpSpPr>
          <a:xfrm>
            <a:off x="179512" y="4950607"/>
            <a:ext cx="590989" cy="423728"/>
            <a:chOff x="3131840" y="2996953"/>
            <a:chExt cx="3600400" cy="2581419"/>
          </a:xfrm>
        </p:grpSpPr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55E9A82B-E00A-475D-B488-FD6BB14E4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9" name="直角三角形 268">
              <a:extLst>
                <a:ext uri="{FF2B5EF4-FFF2-40B4-BE49-F238E27FC236}">
                  <a16:creationId xmlns:a16="http://schemas.microsoft.com/office/drawing/2014/main" id="{5D22CBE9-B164-4CFE-AC0F-C8B9B4AC2EA8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0" name="直角三角形 269">
              <a:extLst>
                <a:ext uri="{FF2B5EF4-FFF2-40B4-BE49-F238E27FC236}">
                  <a16:creationId xmlns:a16="http://schemas.microsoft.com/office/drawing/2014/main" id="{1B801E76-2115-4077-94A3-7ADAE60DF54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CD4C1F1D-51E4-4A72-A044-F1CF78A6D8F7}"/>
              </a:ext>
            </a:extLst>
          </p:cNvPr>
          <p:cNvGrpSpPr/>
          <p:nvPr/>
        </p:nvGrpSpPr>
        <p:grpSpPr>
          <a:xfrm>
            <a:off x="1460731" y="4093973"/>
            <a:ext cx="590989" cy="423728"/>
            <a:chOff x="3131840" y="2996953"/>
            <a:chExt cx="3600400" cy="2581419"/>
          </a:xfrm>
        </p:grpSpPr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887E888E-8F7F-4A55-8A07-D3A35659EBF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3" name="直角三角形 272">
              <a:extLst>
                <a:ext uri="{FF2B5EF4-FFF2-40B4-BE49-F238E27FC236}">
                  <a16:creationId xmlns:a16="http://schemas.microsoft.com/office/drawing/2014/main" id="{94CA9567-19A6-4FF8-8442-639BEFF7B75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4" name="直角三角形 273">
              <a:extLst>
                <a:ext uri="{FF2B5EF4-FFF2-40B4-BE49-F238E27FC236}">
                  <a16:creationId xmlns:a16="http://schemas.microsoft.com/office/drawing/2014/main" id="{CABB8E09-2ABC-46EC-9A36-2B074BC8682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5" name="直角三角形 274">
              <a:extLst>
                <a:ext uri="{FF2B5EF4-FFF2-40B4-BE49-F238E27FC236}">
                  <a16:creationId xmlns:a16="http://schemas.microsoft.com/office/drawing/2014/main" id="{9134ED88-4FCA-4C23-AA7A-14C0E916F9EA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8AD3A3A3-B36D-47F9-A1B3-03F5C216310C}"/>
              </a:ext>
            </a:extLst>
          </p:cNvPr>
          <p:cNvGrpSpPr/>
          <p:nvPr/>
        </p:nvGrpSpPr>
        <p:grpSpPr>
          <a:xfrm>
            <a:off x="2555776" y="3798479"/>
            <a:ext cx="590989" cy="719223"/>
            <a:chOff x="3131840" y="1196753"/>
            <a:chExt cx="3600400" cy="4381619"/>
          </a:xfrm>
        </p:grpSpPr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56FCA372-2AAE-4827-8FCD-51FD50D0868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8" name="直角三角形 277">
              <a:extLst>
                <a:ext uri="{FF2B5EF4-FFF2-40B4-BE49-F238E27FC236}">
                  <a16:creationId xmlns:a16="http://schemas.microsoft.com/office/drawing/2014/main" id="{BBB23B1B-5CB8-4209-BE3E-B8E2CC3FAAF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9" name="直角三角形 278">
              <a:extLst>
                <a:ext uri="{FF2B5EF4-FFF2-40B4-BE49-F238E27FC236}">
                  <a16:creationId xmlns:a16="http://schemas.microsoft.com/office/drawing/2014/main" id="{485C063B-B25A-46B3-A782-AFCA5357D5E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0" name="直角三角形 279">
              <a:extLst>
                <a:ext uri="{FF2B5EF4-FFF2-40B4-BE49-F238E27FC236}">
                  <a16:creationId xmlns:a16="http://schemas.microsoft.com/office/drawing/2014/main" id="{1E698D7F-86FB-4EFC-8A84-FDB4601EE18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D9329689-4805-418D-A983-BA0705B82F0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35963462-2773-49AD-B6AE-34ED7E114F81}"/>
              </a:ext>
            </a:extLst>
          </p:cNvPr>
          <p:cNvGrpSpPr/>
          <p:nvPr/>
        </p:nvGrpSpPr>
        <p:grpSpPr>
          <a:xfrm>
            <a:off x="1475656" y="6326222"/>
            <a:ext cx="590989" cy="423728"/>
            <a:chOff x="3131840" y="2996953"/>
            <a:chExt cx="3600400" cy="2581419"/>
          </a:xfrm>
        </p:grpSpPr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7977A3DF-F846-4823-A8E2-FBDFECA88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4" name="直角三角形 283">
              <a:extLst>
                <a:ext uri="{FF2B5EF4-FFF2-40B4-BE49-F238E27FC236}">
                  <a16:creationId xmlns:a16="http://schemas.microsoft.com/office/drawing/2014/main" id="{E03EBB6A-8861-4D21-B4BF-328BB4475D8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5" name="直角三角形 284">
              <a:extLst>
                <a:ext uri="{FF2B5EF4-FFF2-40B4-BE49-F238E27FC236}">
                  <a16:creationId xmlns:a16="http://schemas.microsoft.com/office/drawing/2014/main" id="{6E8EBFAB-567D-4D9B-A5FD-AAC85ED529A9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6" name="直角三角形 285">
              <a:extLst>
                <a:ext uri="{FF2B5EF4-FFF2-40B4-BE49-F238E27FC236}">
                  <a16:creationId xmlns:a16="http://schemas.microsoft.com/office/drawing/2014/main" id="{1E43C3E8-1163-48A0-9992-A52C092B3B3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F304F160-A85C-424C-ADD2-0F65FCC1DFCC}"/>
              </a:ext>
            </a:extLst>
          </p:cNvPr>
          <p:cNvGrpSpPr/>
          <p:nvPr/>
        </p:nvGrpSpPr>
        <p:grpSpPr>
          <a:xfrm>
            <a:off x="2570701" y="6030727"/>
            <a:ext cx="590989" cy="719223"/>
            <a:chOff x="3131839" y="1196752"/>
            <a:chExt cx="3600401" cy="4381620"/>
          </a:xfrm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D1A00485-4041-4231-9191-954FE9CD95F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9" name="直角三角形 288">
              <a:extLst>
                <a:ext uri="{FF2B5EF4-FFF2-40B4-BE49-F238E27FC236}">
                  <a16:creationId xmlns:a16="http://schemas.microsoft.com/office/drawing/2014/main" id="{7D20D3A6-CAA4-4E69-B4F0-B051D21B33DD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0" name="直角三角形 289">
              <a:extLst>
                <a:ext uri="{FF2B5EF4-FFF2-40B4-BE49-F238E27FC236}">
                  <a16:creationId xmlns:a16="http://schemas.microsoft.com/office/drawing/2014/main" id="{0EE159E4-71BB-4980-A9A8-10748601F2A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1" name="直角三角形 290">
              <a:extLst>
                <a:ext uri="{FF2B5EF4-FFF2-40B4-BE49-F238E27FC236}">
                  <a16:creationId xmlns:a16="http://schemas.microsoft.com/office/drawing/2014/main" id="{17C81FBB-1A8F-4140-8916-A29B466ADA9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A28EE49E-E349-4ED1-A60C-45AA32FE0B9D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35E62062-EC21-4D84-8AD6-5B973E3AB605}"/>
              </a:ext>
            </a:extLst>
          </p:cNvPr>
          <p:cNvSpPr/>
          <p:nvPr/>
        </p:nvSpPr>
        <p:spPr>
          <a:xfrm>
            <a:off x="4693523" y="377974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294" name="楕円 4">
            <a:extLst>
              <a:ext uri="{FF2B5EF4-FFF2-40B4-BE49-F238E27FC236}">
                <a16:creationId xmlns:a16="http://schemas.microsoft.com/office/drawing/2014/main" id="{379EE086-0195-4246-8097-454E1794ACE2}"/>
              </a:ext>
            </a:extLst>
          </p:cNvPr>
          <p:cNvSpPr/>
          <p:nvPr/>
        </p:nvSpPr>
        <p:spPr>
          <a:xfrm>
            <a:off x="3789437" y="4609703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0BAE2D93-E69F-4247-80C0-30446349E5C1}"/>
              </a:ext>
            </a:extLst>
          </p:cNvPr>
          <p:cNvCxnSpPr>
            <a:cxnSpLocks/>
          </p:cNvCxnSpPr>
          <p:nvPr/>
        </p:nvCxnSpPr>
        <p:spPr>
          <a:xfrm>
            <a:off x="2987824" y="4753719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35476772-29CF-4128-92B3-1FA5F2E43613}"/>
              </a:ext>
            </a:extLst>
          </p:cNvPr>
          <p:cNvCxnSpPr>
            <a:cxnSpLocks/>
            <a:stCxn id="256" idx="7"/>
            <a:endCxn id="294" idx="3"/>
          </p:cNvCxnSpPr>
          <p:nvPr/>
        </p:nvCxnSpPr>
        <p:spPr>
          <a:xfrm flipV="1">
            <a:off x="2945643" y="4855554"/>
            <a:ext cx="885975" cy="83888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C52DA048-4A60-409D-A7E9-FF5718AF44AB}"/>
              </a:ext>
            </a:extLst>
          </p:cNvPr>
          <p:cNvSpPr txBox="1"/>
          <p:nvPr/>
        </p:nvSpPr>
        <p:spPr>
          <a:xfrm>
            <a:off x="4283968" y="2996952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302" name="矢印: 下 301">
            <a:extLst>
              <a:ext uri="{FF2B5EF4-FFF2-40B4-BE49-F238E27FC236}">
                <a16:creationId xmlns:a16="http://schemas.microsoft.com/office/drawing/2014/main" id="{79C364FF-03FE-4D5B-81BA-230AD86FF356}"/>
              </a:ext>
            </a:extLst>
          </p:cNvPr>
          <p:cNvSpPr/>
          <p:nvPr/>
        </p:nvSpPr>
        <p:spPr>
          <a:xfrm>
            <a:off x="3635896" y="292494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8889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0F3318-B9A9-4D07-8C0C-ADC0571878E1}"/>
              </a:ext>
            </a:extLst>
          </p:cNvPr>
          <p:cNvGrpSpPr/>
          <p:nvPr/>
        </p:nvGrpSpPr>
        <p:grpSpPr>
          <a:xfrm>
            <a:off x="3995936" y="332656"/>
            <a:ext cx="590989" cy="719223"/>
            <a:chOff x="3131839" y="1196752"/>
            <a:chExt cx="3600401" cy="438162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1F3AAEB-2F44-4D28-80B2-FFF7A7877E4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2B783C09-CB10-4418-A4AD-7444F6C3BF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1627ECC-F335-4004-A940-69F098F242AB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93EA8B91-BEFB-4CED-AD7E-01A092E6BC0C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8AF615AF-712B-48CF-B67E-4C4038FC1BFC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3325F4B-B8A2-4911-A6EB-428E456BA7E5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C2BA7A6-B58F-4417-B970-AED430B36A46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" name="楕円 4">
            <a:extLst>
              <a:ext uri="{FF2B5EF4-FFF2-40B4-BE49-F238E27FC236}">
                <a16:creationId xmlns:a16="http://schemas.microsoft.com/office/drawing/2014/main" id="{64712D39-C9D9-40C8-BDBD-4255731635AC}"/>
              </a:ext>
            </a:extLst>
          </p:cNvPr>
          <p:cNvSpPr/>
          <p:nvPr/>
        </p:nvSpPr>
        <p:spPr>
          <a:xfrm>
            <a:off x="1835696" y="1151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9154D03-4F18-4ADC-8CD7-D1D095C7C1B5}"/>
              </a:ext>
            </a:extLst>
          </p:cNvPr>
          <p:cNvSpPr/>
          <p:nvPr/>
        </p:nvSpPr>
        <p:spPr>
          <a:xfrm>
            <a:off x="1835696" y="298796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88C90497-DEE7-445B-8B91-9D92DC2E7CE8}"/>
              </a:ext>
            </a:extLst>
          </p:cNvPr>
          <p:cNvSpPr/>
          <p:nvPr/>
        </p:nvSpPr>
        <p:spPr>
          <a:xfrm>
            <a:off x="5021560" y="1908412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A11D810F-225A-4D61-947B-446223A017A0}"/>
              </a:ext>
            </a:extLst>
          </p:cNvPr>
          <p:cNvSpPr/>
          <p:nvPr/>
        </p:nvSpPr>
        <p:spPr>
          <a:xfrm>
            <a:off x="467544" y="2938382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A5675F-9F44-4DF4-98D4-904DFB9551B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488944" y="210200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FCC1B1-3AB7-4D6B-BE9A-493333E9866A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>
            <a:off x="1458144" y="3131978"/>
            <a:ext cx="37755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72F8F2F-E329-426A-A325-6A75D0C0E782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516860" y="1495265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3864F7C-EA09-4F89-8AD9-96E0317CE55F}"/>
              </a:ext>
            </a:extLst>
          </p:cNvPr>
          <p:cNvGrpSpPr/>
          <p:nvPr/>
        </p:nvGrpSpPr>
        <p:grpSpPr>
          <a:xfrm>
            <a:off x="1691680" y="332656"/>
            <a:ext cx="590989" cy="719223"/>
            <a:chOff x="3131840" y="1196753"/>
            <a:chExt cx="3600400" cy="4381619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19D1FDC-D748-4BF1-AE4D-668D9892B98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79DCF38-C0DA-4A28-A238-DBE609C188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A2F6E0C-DDD5-422E-8774-32181599CFE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85E8C700-E244-4DF0-89C7-853BECB58B5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D273D58-0DED-4234-ADF3-E6E29005C49A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9486943-FC9D-45A2-831C-76CA0B4A19E4}"/>
              </a:ext>
            </a:extLst>
          </p:cNvPr>
          <p:cNvGrpSpPr/>
          <p:nvPr/>
        </p:nvGrpSpPr>
        <p:grpSpPr>
          <a:xfrm>
            <a:off x="1706605" y="3366431"/>
            <a:ext cx="590989" cy="719223"/>
            <a:chOff x="3131839" y="1196752"/>
            <a:chExt cx="3600401" cy="438162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BAF736C-765E-466B-BF5E-025A2FFA190C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38C9F27-3465-4CDD-A6D7-4502149FC729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C367B68F-8417-4AB0-9DE4-4647637FF14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6EFB7BFD-24F9-4BA1-8566-DA50B9026AD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3F9C21E-722B-4B03-8063-E94931037B07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C797546-4A1B-4F8D-9DC7-84545AEAF95A}"/>
              </a:ext>
            </a:extLst>
          </p:cNvPr>
          <p:cNvSpPr/>
          <p:nvPr/>
        </p:nvSpPr>
        <p:spPr>
          <a:xfrm>
            <a:off x="5052040" y="1124744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E9D26B4D-4D1A-49ED-8E1A-475647B71196}"/>
              </a:ext>
            </a:extLst>
          </p:cNvPr>
          <p:cNvSpPr/>
          <p:nvPr/>
        </p:nvSpPr>
        <p:spPr>
          <a:xfrm>
            <a:off x="4147954" y="1954699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5228EE1-F7FB-4683-8E24-89BB08DDAE57}"/>
              </a:ext>
            </a:extLst>
          </p:cNvPr>
          <p:cNvCxnSpPr>
            <a:cxnSpLocks/>
            <a:stCxn id="10" idx="5"/>
            <a:endCxn id="30" idx="1"/>
          </p:cNvCxnSpPr>
          <p:nvPr/>
        </p:nvCxnSpPr>
        <p:spPr>
          <a:xfrm>
            <a:off x="2081547" y="1397043"/>
            <a:ext cx="2108588" cy="59983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054A768-CDED-452B-9F94-AC1B423C3B34}"/>
              </a:ext>
            </a:extLst>
          </p:cNvPr>
          <p:cNvCxnSpPr>
            <a:cxnSpLocks/>
            <a:stCxn id="11" idx="7"/>
            <a:endCxn id="30" idx="3"/>
          </p:cNvCxnSpPr>
          <p:nvPr/>
        </p:nvCxnSpPr>
        <p:spPr>
          <a:xfrm flipV="1">
            <a:off x="2081547" y="2200550"/>
            <a:ext cx="2108588" cy="82959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7803799-BD0D-48FD-9193-FA7D4A1E3904}"/>
              </a:ext>
            </a:extLst>
          </p:cNvPr>
          <p:cNvGrpSpPr/>
          <p:nvPr/>
        </p:nvGrpSpPr>
        <p:grpSpPr>
          <a:xfrm>
            <a:off x="3995936" y="3356992"/>
            <a:ext cx="590989" cy="719223"/>
            <a:chOff x="3131839" y="1196752"/>
            <a:chExt cx="3600401" cy="438162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DA7FD88-08A6-4D82-8C74-674D1EA4BFD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57C2AC8-05F6-4F86-AC38-6B8650C47C0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0C6FF64E-5899-427F-804E-69668BDD3D3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026464A0-FCC8-47E3-A1AD-7622107CF6B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78C6AB2E-8F15-4C7B-A28A-A70FEA53A96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300A9B-F2CA-45BD-8B75-42478176EEF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E0C7D68-8D28-481B-BA51-1BF0CC549F5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直角三角形 49">
            <a:extLst>
              <a:ext uri="{FF2B5EF4-FFF2-40B4-BE49-F238E27FC236}">
                <a16:creationId xmlns:a16="http://schemas.microsoft.com/office/drawing/2014/main" id="{CAE06B9D-1AB6-451C-9E30-A4F71546A0A2}"/>
              </a:ext>
            </a:extLst>
          </p:cNvPr>
          <p:cNvSpPr/>
          <p:nvPr/>
        </p:nvSpPr>
        <p:spPr>
          <a:xfrm rot="10800000">
            <a:off x="2987825" y="3652487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12254D5-586F-4CA6-A3AF-50E698373D7D}"/>
              </a:ext>
            </a:extLst>
          </p:cNvPr>
          <p:cNvSpPr/>
          <p:nvPr/>
        </p:nvSpPr>
        <p:spPr>
          <a:xfrm>
            <a:off x="2987825" y="3356992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3B1C1AFF-2AD6-4B8A-8579-484081BC1DFC}"/>
              </a:ext>
            </a:extLst>
          </p:cNvPr>
          <p:cNvSpPr/>
          <p:nvPr/>
        </p:nvSpPr>
        <p:spPr>
          <a:xfrm rot="10800000" flipH="1">
            <a:off x="2843808" y="628151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12642E9-7FFB-4DD8-859B-DA3233270598}"/>
              </a:ext>
            </a:extLst>
          </p:cNvPr>
          <p:cNvSpPr/>
          <p:nvPr/>
        </p:nvSpPr>
        <p:spPr>
          <a:xfrm>
            <a:off x="2843808" y="332656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45A6453-2811-4AEF-9BB6-CB09E8094D4A}"/>
              </a:ext>
            </a:extLst>
          </p:cNvPr>
          <p:cNvSpPr txBox="1"/>
          <p:nvPr/>
        </p:nvSpPr>
        <p:spPr>
          <a:xfrm>
            <a:off x="2339752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E0E5949-4CFD-4D34-A482-87E7614FC310}"/>
              </a:ext>
            </a:extLst>
          </p:cNvPr>
          <p:cNvSpPr txBox="1"/>
          <p:nvPr/>
        </p:nvSpPr>
        <p:spPr>
          <a:xfrm>
            <a:off x="2339752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219D034-E4BB-4571-98A9-00FA0540F7D6}"/>
              </a:ext>
            </a:extLst>
          </p:cNvPr>
          <p:cNvSpPr txBox="1"/>
          <p:nvPr/>
        </p:nvSpPr>
        <p:spPr>
          <a:xfrm>
            <a:off x="3491880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9389FE-F319-427D-937D-92FCF618A477}"/>
              </a:ext>
            </a:extLst>
          </p:cNvPr>
          <p:cNvSpPr txBox="1"/>
          <p:nvPr/>
        </p:nvSpPr>
        <p:spPr>
          <a:xfrm>
            <a:off x="3491880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4CC8481-10B8-470D-824D-382A4945A9ED}"/>
              </a:ext>
            </a:extLst>
          </p:cNvPr>
          <p:cNvSpPr/>
          <p:nvPr/>
        </p:nvSpPr>
        <p:spPr>
          <a:xfrm>
            <a:off x="2339752" y="3140968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B2EE43C7-5A45-457D-B0ED-614D9C5113C0}"/>
              </a:ext>
            </a:extLst>
          </p:cNvPr>
          <p:cNvSpPr/>
          <p:nvPr/>
        </p:nvSpPr>
        <p:spPr>
          <a:xfrm>
            <a:off x="2339752" y="188640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1BA62F2-A815-468D-A067-715FD5731A1F}"/>
              </a:ext>
            </a:extLst>
          </p:cNvPr>
          <p:cNvCxnSpPr>
            <a:stCxn id="67" idx="2"/>
          </p:cNvCxnSpPr>
          <p:nvPr/>
        </p:nvCxnSpPr>
        <p:spPr>
          <a:xfrm>
            <a:off x="2915816" y="1196752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89ECAAB-B2FB-4BA2-AA61-A526BBE863AB}"/>
              </a:ext>
            </a:extLst>
          </p:cNvPr>
          <p:cNvCxnSpPr>
            <a:stCxn id="66" idx="0"/>
          </p:cNvCxnSpPr>
          <p:nvPr/>
        </p:nvCxnSpPr>
        <p:spPr>
          <a:xfrm flipV="1">
            <a:off x="2915816" y="278092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9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C4952D6-59EC-4EC3-8968-A321F98D34B2}"/>
              </a:ext>
            </a:extLst>
          </p:cNvPr>
          <p:cNvSpPr/>
          <p:nvPr/>
        </p:nvSpPr>
        <p:spPr>
          <a:xfrm>
            <a:off x="73596" y="330269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A515DB3-9455-436D-87C9-05AC75D7B1AC}"/>
              </a:ext>
            </a:extLst>
          </p:cNvPr>
          <p:cNvSpPr/>
          <p:nvPr/>
        </p:nvSpPr>
        <p:spPr>
          <a:xfrm>
            <a:off x="865684" y="25736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3087F387-09FB-438B-9CAC-D114194D7EFE}"/>
              </a:ext>
            </a:extLst>
          </p:cNvPr>
          <p:cNvSpPr/>
          <p:nvPr/>
        </p:nvSpPr>
        <p:spPr>
          <a:xfrm>
            <a:off x="1945804" y="25736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7DBDDD-718F-4FAA-A2A3-5087CE3FFD41}"/>
              </a:ext>
            </a:extLst>
          </p:cNvPr>
          <p:cNvSpPr/>
          <p:nvPr/>
        </p:nvSpPr>
        <p:spPr>
          <a:xfrm>
            <a:off x="865684" y="3986635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A1145D5C-3A5A-4D73-9BDD-616952916DB5}"/>
              </a:ext>
            </a:extLst>
          </p:cNvPr>
          <p:cNvSpPr/>
          <p:nvPr/>
        </p:nvSpPr>
        <p:spPr>
          <a:xfrm>
            <a:off x="1945804" y="3986635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757A5E1-213C-41B1-AD87-74201A6165BE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319447" y="2819497"/>
            <a:ext cx="588418" cy="5253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A03C96-67EC-4515-AA0F-00BA439FD11E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319447" y="3548547"/>
            <a:ext cx="588418" cy="48026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7A1313E-4C8F-4698-BB91-CD85BA8691E3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153716" y="27176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E8DC77-2681-4D1E-98F7-F4196C87EA1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153716" y="413065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11D9E0D7-B9FA-469A-A65F-D233B59641E4}"/>
              </a:ext>
            </a:extLst>
          </p:cNvPr>
          <p:cNvSpPr/>
          <p:nvPr/>
        </p:nvSpPr>
        <p:spPr>
          <a:xfrm>
            <a:off x="2766452" y="2520047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D68D1CB0-915D-4F1F-8E0C-B55A00F90C86}"/>
              </a:ext>
            </a:extLst>
          </p:cNvPr>
          <p:cNvSpPr/>
          <p:nvPr/>
        </p:nvSpPr>
        <p:spPr>
          <a:xfrm>
            <a:off x="2789312" y="3933056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E4168E9-BFC0-4529-B2F5-AD373D2A7007}"/>
              </a:ext>
            </a:extLst>
          </p:cNvPr>
          <p:cNvCxnSpPr>
            <a:stCxn id="11" idx="2"/>
            <a:endCxn id="4" idx="6"/>
          </p:cNvCxnSpPr>
          <p:nvPr/>
        </p:nvCxnSpPr>
        <p:spPr>
          <a:xfrm flipH="1">
            <a:off x="2233836" y="2713643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97AA3B-4E26-4B24-A572-CACF9AAEC0C0}"/>
              </a:ext>
            </a:extLst>
          </p:cNvPr>
          <p:cNvCxnSpPr>
            <a:stCxn id="12" idx="2"/>
            <a:endCxn id="6" idx="6"/>
          </p:cNvCxnSpPr>
          <p:nvPr/>
        </p:nvCxnSpPr>
        <p:spPr>
          <a:xfrm flipH="1">
            <a:off x="2233836" y="4126652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543C5A8-B0D3-4092-824E-06940040C15C}"/>
              </a:ext>
            </a:extLst>
          </p:cNvPr>
          <p:cNvSpPr/>
          <p:nvPr/>
        </p:nvSpPr>
        <p:spPr>
          <a:xfrm>
            <a:off x="2809900" y="31409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CD056C7-5311-480E-9517-3C61167E8ACA}"/>
              </a:ext>
            </a:extLst>
          </p:cNvPr>
          <p:cNvCxnSpPr>
            <a:stCxn id="15" idx="2"/>
          </p:cNvCxnSpPr>
          <p:nvPr/>
        </p:nvCxnSpPr>
        <p:spPr>
          <a:xfrm>
            <a:off x="3289960" y="3510300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453192B7-2B7B-4291-AB92-2ED44CEF467A}"/>
              </a:ext>
            </a:extLst>
          </p:cNvPr>
          <p:cNvSpPr/>
          <p:nvPr/>
        </p:nvSpPr>
        <p:spPr>
          <a:xfrm rot="16200000">
            <a:off x="4322632" y="2687768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73181FD2-F0D9-482B-8CF4-284E1AA70A02}"/>
              </a:ext>
            </a:extLst>
          </p:cNvPr>
          <p:cNvSpPr/>
          <p:nvPr/>
        </p:nvSpPr>
        <p:spPr>
          <a:xfrm>
            <a:off x="4373488" y="3969197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6F34FD7C-A03E-492C-A772-12F79D83E4FA}"/>
              </a:ext>
            </a:extLst>
          </p:cNvPr>
          <p:cNvSpPr/>
          <p:nvPr/>
        </p:nvSpPr>
        <p:spPr>
          <a:xfrm>
            <a:off x="5165576" y="322726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4">
            <a:extLst>
              <a:ext uri="{FF2B5EF4-FFF2-40B4-BE49-F238E27FC236}">
                <a16:creationId xmlns:a16="http://schemas.microsoft.com/office/drawing/2014/main" id="{C62C5EB1-BC11-4111-9AC1-C83150CB8ED0}"/>
              </a:ext>
            </a:extLst>
          </p:cNvPr>
          <p:cNvSpPr/>
          <p:nvPr/>
        </p:nvSpPr>
        <p:spPr>
          <a:xfrm>
            <a:off x="6245696" y="322726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9096E1D-3B28-4824-9F46-220AB88E5918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4619339" y="3473114"/>
            <a:ext cx="588418" cy="5382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791EE93-46D8-4B72-A83B-60809A477D6C}"/>
              </a:ext>
            </a:extLst>
          </p:cNvPr>
          <p:cNvCxnSpPr>
            <a:cxnSpLocks/>
          </p:cNvCxnSpPr>
          <p:nvPr/>
        </p:nvCxnSpPr>
        <p:spPr>
          <a:xfrm>
            <a:off x="5453608" y="337127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8C764C86-0AE0-47AA-8A7C-4D197131191F}"/>
              </a:ext>
            </a:extLst>
          </p:cNvPr>
          <p:cNvSpPr/>
          <p:nvPr/>
        </p:nvSpPr>
        <p:spPr>
          <a:xfrm>
            <a:off x="5894412" y="2348880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707C68C2-3C9B-4C38-857E-C17FB7509063}"/>
              </a:ext>
            </a:extLst>
          </p:cNvPr>
          <p:cNvSpPr/>
          <p:nvPr/>
        </p:nvSpPr>
        <p:spPr>
          <a:xfrm>
            <a:off x="8045896" y="234888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3DFEC8D-5A4C-49C5-BBBC-958CABF1E27C}"/>
              </a:ext>
            </a:extLst>
          </p:cNvPr>
          <p:cNvCxnSpPr>
            <a:cxnSpLocks/>
            <a:stCxn id="23" idx="1"/>
            <a:endCxn id="20" idx="0"/>
          </p:cNvCxnSpPr>
          <p:nvPr/>
        </p:nvCxnSpPr>
        <p:spPr>
          <a:xfrm>
            <a:off x="6389712" y="2736071"/>
            <a:ext cx="0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A1FC26-EF94-4D01-B134-0547290E5F7F}"/>
              </a:ext>
            </a:extLst>
          </p:cNvPr>
          <p:cNvSpPr/>
          <p:nvPr/>
        </p:nvSpPr>
        <p:spPr>
          <a:xfrm>
            <a:off x="8066484" y="1556792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F442F90-BC94-4A6B-B168-31598570B8EE}"/>
              </a:ext>
            </a:extLst>
          </p:cNvPr>
          <p:cNvCxnSpPr>
            <a:stCxn id="26" idx="2"/>
          </p:cNvCxnSpPr>
          <p:nvPr/>
        </p:nvCxnSpPr>
        <p:spPr>
          <a:xfrm>
            <a:off x="8546544" y="1926124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楕円 4">
            <a:extLst>
              <a:ext uri="{FF2B5EF4-FFF2-40B4-BE49-F238E27FC236}">
                <a16:creationId xmlns:a16="http://schemas.microsoft.com/office/drawing/2014/main" id="{D44CCF76-35F3-4E93-9E62-D5B9327CFCE6}"/>
              </a:ext>
            </a:extLst>
          </p:cNvPr>
          <p:cNvSpPr/>
          <p:nvPr/>
        </p:nvSpPr>
        <p:spPr>
          <a:xfrm>
            <a:off x="7325816" y="3227263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60ECAC7-A118-41CD-8B07-B147DFF5BD6C}"/>
              </a:ext>
            </a:extLst>
          </p:cNvPr>
          <p:cNvCxnSpPr>
            <a:cxnSpLocks/>
          </p:cNvCxnSpPr>
          <p:nvPr/>
        </p:nvCxnSpPr>
        <p:spPr>
          <a:xfrm>
            <a:off x="6533728" y="337057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4">
            <a:extLst>
              <a:ext uri="{FF2B5EF4-FFF2-40B4-BE49-F238E27FC236}">
                <a16:creationId xmlns:a16="http://schemas.microsoft.com/office/drawing/2014/main" id="{7C685D5B-45B9-4B22-97FD-6E79D630C724}"/>
              </a:ext>
            </a:extLst>
          </p:cNvPr>
          <p:cNvSpPr/>
          <p:nvPr/>
        </p:nvSpPr>
        <p:spPr>
          <a:xfrm>
            <a:off x="8405936" y="3227263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39E9F67-F19E-481D-9E7F-55DD07B29917}"/>
              </a:ext>
            </a:extLst>
          </p:cNvPr>
          <p:cNvCxnSpPr>
            <a:cxnSpLocks/>
          </p:cNvCxnSpPr>
          <p:nvPr/>
        </p:nvCxnSpPr>
        <p:spPr>
          <a:xfrm>
            <a:off x="7613848" y="337127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17B1A5A-1BAC-463F-8201-8E06B65344CF}"/>
              </a:ext>
            </a:extLst>
          </p:cNvPr>
          <p:cNvCxnSpPr>
            <a:cxnSpLocks/>
            <a:stCxn id="24" idx="1"/>
            <a:endCxn id="30" idx="0"/>
          </p:cNvCxnSpPr>
          <p:nvPr/>
        </p:nvCxnSpPr>
        <p:spPr>
          <a:xfrm>
            <a:off x="8541196" y="2736071"/>
            <a:ext cx="8756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43C4703-15B6-4D57-A286-B73B262A4E61}"/>
              </a:ext>
            </a:extLst>
          </p:cNvPr>
          <p:cNvSpPr txBox="1"/>
          <p:nvPr/>
        </p:nvSpPr>
        <p:spPr>
          <a:xfrm>
            <a:off x="917104" y="4797152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main</a:t>
            </a:r>
            <a:r>
              <a:rPr lang="ja-JP" altLang="en-US" sz="2000"/>
              <a:t>と</a:t>
            </a:r>
            <a:r>
              <a:rPr lang="en-US" altLang="ja-JP" sz="2000"/>
              <a:t>branch</a:t>
            </a:r>
            <a:r>
              <a:rPr lang="ja-JP" altLang="en-US" sz="2000"/>
              <a:t>の共通祖先</a:t>
            </a:r>
            <a:endParaRPr lang="en-US" sz="2000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D81F07C8-DA96-4755-893D-CF073CC13D64}"/>
              </a:ext>
            </a:extLst>
          </p:cNvPr>
          <p:cNvCxnSpPr>
            <a:stCxn id="33" idx="3"/>
            <a:endCxn id="18" idx="4"/>
          </p:cNvCxnSpPr>
          <p:nvPr/>
        </p:nvCxnSpPr>
        <p:spPr>
          <a:xfrm flipV="1">
            <a:off x="3980763" y="4257229"/>
            <a:ext cx="536741" cy="73997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DFD76B34-A17D-4DBF-80B7-505FBF8A56FC}"/>
              </a:ext>
            </a:extLst>
          </p:cNvPr>
          <p:cNvCxnSpPr>
            <a:stCxn id="33" idx="1"/>
            <a:endCxn id="2" idx="4"/>
          </p:cNvCxnSpPr>
          <p:nvPr/>
        </p:nvCxnSpPr>
        <p:spPr>
          <a:xfrm rot="10800000">
            <a:off x="217612" y="3590729"/>
            <a:ext cx="699492" cy="140647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9FC7234-D0B5-4E6B-B843-7EFFD8DCA0E2}"/>
              </a:ext>
            </a:extLst>
          </p:cNvPr>
          <p:cNvSpPr txBox="1"/>
          <p:nvPr/>
        </p:nvSpPr>
        <p:spPr>
          <a:xfrm>
            <a:off x="3365376" y="1844824"/>
            <a:ext cx="26642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rebase branch</a:t>
            </a:r>
          </a:p>
        </p:txBody>
      </p:sp>
    </p:spTree>
    <p:extLst>
      <p:ext uri="{BB962C8B-B14F-4D97-AF65-F5344CB8AC3E}">
        <p14:creationId xmlns:p14="http://schemas.microsoft.com/office/powerpoint/2010/main" val="162008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274329A-85FA-4621-B4AE-854EA3601311}"/>
              </a:ext>
            </a:extLst>
          </p:cNvPr>
          <p:cNvSpPr/>
          <p:nvPr/>
        </p:nvSpPr>
        <p:spPr>
          <a:xfrm>
            <a:off x="755576" y="140333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34A46071-3E75-42AB-BF0D-14979796070D}"/>
              </a:ext>
            </a:extLst>
          </p:cNvPr>
          <p:cNvSpPr/>
          <p:nvPr/>
        </p:nvSpPr>
        <p:spPr>
          <a:xfrm>
            <a:off x="154766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C93B381E-91BC-4CF8-8F21-86678415077D}"/>
              </a:ext>
            </a:extLst>
          </p:cNvPr>
          <p:cNvSpPr/>
          <p:nvPr/>
        </p:nvSpPr>
        <p:spPr>
          <a:xfrm>
            <a:off x="262778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0F914BF-2245-48C5-A3FC-3F04807BA943}"/>
              </a:ext>
            </a:extLst>
          </p:cNvPr>
          <p:cNvSpPr/>
          <p:nvPr/>
        </p:nvSpPr>
        <p:spPr>
          <a:xfrm>
            <a:off x="154766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F9742E64-076D-45A7-9B65-22A6782A94F5}"/>
              </a:ext>
            </a:extLst>
          </p:cNvPr>
          <p:cNvSpPr/>
          <p:nvPr/>
        </p:nvSpPr>
        <p:spPr>
          <a:xfrm>
            <a:off x="262778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473FDD-75F5-4E16-A06A-7F73656E3652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920138"/>
            <a:ext cx="588418" cy="5253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5C5BD6-A27D-4E61-A2C2-5C72325515F3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649188"/>
            <a:ext cx="588418" cy="48026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4AB556F-5456-4804-BE80-95CE9DC2306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81830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F43345E-5656-4B9C-B6C3-9FA6D2A1FE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3129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F5712705-5223-4855-B31D-8A02FBD05849}"/>
              </a:ext>
            </a:extLst>
          </p:cNvPr>
          <p:cNvSpPr/>
          <p:nvPr/>
        </p:nvSpPr>
        <p:spPr>
          <a:xfrm>
            <a:off x="3448432" y="62068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25D44CC7-F18D-49CB-8E6D-5A1778F696F4}"/>
              </a:ext>
            </a:extLst>
          </p:cNvPr>
          <p:cNvSpPr/>
          <p:nvPr/>
        </p:nvSpPr>
        <p:spPr>
          <a:xfrm>
            <a:off x="3471292" y="2033697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4CBD679-6A87-4535-B5A4-3CF54BC14B9B}"/>
              </a:ext>
            </a:extLst>
          </p:cNvPr>
          <p:cNvCxnSpPr>
            <a:stCxn id="11" idx="2"/>
            <a:endCxn id="4" idx="6"/>
          </p:cNvCxnSpPr>
          <p:nvPr/>
        </p:nvCxnSpPr>
        <p:spPr>
          <a:xfrm flipH="1">
            <a:off x="2915816" y="81428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BD556AA-1ED8-4B7D-90FE-1DD2AE271D63}"/>
              </a:ext>
            </a:extLst>
          </p:cNvPr>
          <p:cNvCxnSpPr>
            <a:stCxn id="12" idx="2"/>
            <a:endCxn id="6" idx="6"/>
          </p:cNvCxnSpPr>
          <p:nvPr/>
        </p:nvCxnSpPr>
        <p:spPr>
          <a:xfrm flipH="1">
            <a:off x="2915816" y="2227293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7EB0F37-CFCC-4B5D-BFAE-2FB3A811F002}"/>
              </a:ext>
            </a:extLst>
          </p:cNvPr>
          <p:cNvSpPr/>
          <p:nvPr/>
        </p:nvSpPr>
        <p:spPr>
          <a:xfrm>
            <a:off x="3491880" y="124160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6C225B2-4FD7-42F3-ADA4-7F7630385534}"/>
              </a:ext>
            </a:extLst>
          </p:cNvPr>
          <p:cNvCxnSpPr>
            <a:stCxn id="34" idx="2"/>
          </p:cNvCxnSpPr>
          <p:nvPr/>
        </p:nvCxnSpPr>
        <p:spPr>
          <a:xfrm>
            <a:off x="3971940" y="1610941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D758425D-FA08-426D-B9DE-E834DC9C095A}"/>
              </a:ext>
            </a:extLst>
          </p:cNvPr>
          <p:cNvSpPr/>
          <p:nvPr/>
        </p:nvSpPr>
        <p:spPr>
          <a:xfrm>
            <a:off x="827584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4">
            <a:extLst>
              <a:ext uri="{FF2B5EF4-FFF2-40B4-BE49-F238E27FC236}">
                <a16:creationId xmlns:a16="http://schemas.microsoft.com/office/drawing/2014/main" id="{49E59D62-FBE2-42CB-8E93-963D0E3869F7}"/>
              </a:ext>
            </a:extLst>
          </p:cNvPr>
          <p:cNvSpPr/>
          <p:nvPr/>
        </p:nvSpPr>
        <p:spPr>
          <a:xfrm>
            <a:off x="161967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4">
            <a:extLst>
              <a:ext uri="{FF2B5EF4-FFF2-40B4-BE49-F238E27FC236}">
                <a16:creationId xmlns:a16="http://schemas.microsoft.com/office/drawing/2014/main" id="{75B4D5E2-5649-4B5E-858C-6A31B7E1A5D4}"/>
              </a:ext>
            </a:extLst>
          </p:cNvPr>
          <p:cNvSpPr/>
          <p:nvPr/>
        </p:nvSpPr>
        <p:spPr>
          <a:xfrm>
            <a:off x="269979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EC15D19-FEBA-4E0B-B2E0-250D3530BE58}"/>
              </a:ext>
            </a:extLst>
          </p:cNvPr>
          <p:cNvCxnSpPr>
            <a:cxnSpLocks/>
            <a:stCxn id="36" idx="7"/>
            <a:endCxn id="37" idx="3"/>
          </p:cNvCxnSpPr>
          <p:nvPr/>
        </p:nvCxnSpPr>
        <p:spPr>
          <a:xfrm flipV="1">
            <a:off x="1073435" y="5453197"/>
            <a:ext cx="588418" cy="5382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712AD4A-AD5A-437B-8414-4293F9D7780C}"/>
              </a:ext>
            </a:extLst>
          </p:cNvPr>
          <p:cNvCxnSpPr>
            <a:cxnSpLocks/>
          </p:cNvCxnSpPr>
          <p:nvPr/>
        </p:nvCxnSpPr>
        <p:spPr>
          <a:xfrm>
            <a:off x="190770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1 つの角を切り取り 1 つの角を丸める 44">
            <a:extLst>
              <a:ext uri="{FF2B5EF4-FFF2-40B4-BE49-F238E27FC236}">
                <a16:creationId xmlns:a16="http://schemas.microsoft.com/office/drawing/2014/main" id="{4542A912-EEF3-4C31-96B8-B4106F9D1163}"/>
              </a:ext>
            </a:extLst>
          </p:cNvPr>
          <p:cNvSpPr/>
          <p:nvPr/>
        </p:nvSpPr>
        <p:spPr>
          <a:xfrm>
            <a:off x="2348508" y="4328963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7D0BB320-A6C6-45AB-8D88-57AD8CEE1B88}"/>
              </a:ext>
            </a:extLst>
          </p:cNvPr>
          <p:cNvSpPr/>
          <p:nvPr/>
        </p:nvSpPr>
        <p:spPr>
          <a:xfrm>
            <a:off x="4499992" y="4328963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F103290-3481-4490-8611-C9B00FD1343D}"/>
              </a:ext>
            </a:extLst>
          </p:cNvPr>
          <p:cNvCxnSpPr>
            <a:cxnSpLocks/>
            <a:stCxn id="45" idx="1"/>
            <a:endCxn id="38" idx="0"/>
          </p:cNvCxnSpPr>
          <p:nvPr/>
        </p:nvCxnSpPr>
        <p:spPr>
          <a:xfrm>
            <a:off x="2843808" y="4716154"/>
            <a:ext cx="0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3811AE4-8353-4DED-A287-D4E4A9AA63B5}"/>
              </a:ext>
            </a:extLst>
          </p:cNvPr>
          <p:cNvSpPr/>
          <p:nvPr/>
        </p:nvSpPr>
        <p:spPr>
          <a:xfrm>
            <a:off x="4520580" y="353687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F5AE8CD-94BC-47A7-99ED-17F2806D51CB}"/>
              </a:ext>
            </a:extLst>
          </p:cNvPr>
          <p:cNvCxnSpPr>
            <a:stCxn id="49" idx="2"/>
          </p:cNvCxnSpPr>
          <p:nvPr/>
        </p:nvCxnSpPr>
        <p:spPr>
          <a:xfrm>
            <a:off x="5000640" y="3906207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831C079D-E1E2-4451-8872-75BF69351D84}"/>
              </a:ext>
            </a:extLst>
          </p:cNvPr>
          <p:cNvSpPr/>
          <p:nvPr/>
        </p:nvSpPr>
        <p:spPr>
          <a:xfrm>
            <a:off x="377991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99A1A-A05F-4FA6-8C28-686F0F5B35BD}"/>
              </a:ext>
            </a:extLst>
          </p:cNvPr>
          <p:cNvCxnSpPr>
            <a:cxnSpLocks/>
          </p:cNvCxnSpPr>
          <p:nvPr/>
        </p:nvCxnSpPr>
        <p:spPr>
          <a:xfrm>
            <a:off x="2987824" y="53506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60F7AC83-56AF-4BBC-8521-9D12DE0B4B3C}"/>
              </a:ext>
            </a:extLst>
          </p:cNvPr>
          <p:cNvSpPr/>
          <p:nvPr/>
        </p:nvSpPr>
        <p:spPr>
          <a:xfrm>
            <a:off x="486003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666DB08-7A36-4076-8B76-EE42F6DE591F}"/>
              </a:ext>
            </a:extLst>
          </p:cNvPr>
          <p:cNvCxnSpPr>
            <a:cxnSpLocks/>
          </p:cNvCxnSpPr>
          <p:nvPr/>
        </p:nvCxnSpPr>
        <p:spPr>
          <a:xfrm>
            <a:off x="406794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CF7ABFA-C2FE-46A7-BAB9-2C9462A9926B}"/>
              </a:ext>
            </a:extLst>
          </p:cNvPr>
          <p:cNvCxnSpPr>
            <a:cxnSpLocks/>
            <a:stCxn id="46" idx="1"/>
            <a:endCxn id="62" idx="0"/>
          </p:cNvCxnSpPr>
          <p:nvPr/>
        </p:nvCxnSpPr>
        <p:spPr>
          <a:xfrm>
            <a:off x="4995292" y="4716154"/>
            <a:ext cx="8756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0E46DD5-0A5E-4551-81F9-C891773ECBC1}"/>
              </a:ext>
            </a:extLst>
          </p:cNvPr>
          <p:cNvSpPr txBox="1"/>
          <p:nvPr/>
        </p:nvSpPr>
        <p:spPr>
          <a:xfrm>
            <a:off x="4283968" y="2852936"/>
            <a:ext cx="26642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rebase branch</a:t>
            </a:r>
          </a:p>
        </p:txBody>
      </p:sp>
      <p:sp>
        <p:nvSpPr>
          <p:cNvPr id="70" name="矢印: 下 69">
            <a:extLst>
              <a:ext uri="{FF2B5EF4-FFF2-40B4-BE49-F238E27FC236}">
                <a16:creationId xmlns:a16="http://schemas.microsoft.com/office/drawing/2014/main" id="{72328D0D-F430-47C5-95F8-873BD3F36F30}"/>
              </a:ext>
            </a:extLst>
          </p:cNvPr>
          <p:cNvSpPr/>
          <p:nvPr/>
        </p:nvSpPr>
        <p:spPr>
          <a:xfrm>
            <a:off x="3635896" y="2780928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644014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A417784-D64D-4409-B716-8954B7ED1769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136DF0AE-B626-40FA-BB26-EC638A2EFF59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BF0EEF2-4C65-4B6A-837B-1C6E124C5253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CB56ADB-BD48-4BBE-8144-5B54404C049F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556D894B-D55B-4079-A873-D92EA98219B8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4AF0CB-8DAF-479E-9193-E8F5BF64E14F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E88B378-FA00-49F4-AC11-1AA03EB8CC0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5E7DD12-D100-4C08-B539-A9A24EA27C0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EFCF644-8010-4E40-8180-1330D0781C1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39D56FF-899B-4419-A440-B90EB67299CB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1C1874E-65A9-4CB0-939E-9E0614FCCB5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E382A8ED-EE6C-4081-8245-D4AA4B8EA26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75C504E4-D1EB-4D9E-A46B-F293C3DB5C6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6FC28A-8A89-4A7C-8132-A7F2921ECEA4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1B13863D-555B-4B81-BF5E-E8DE5E1FEDF1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F900D5C4-6306-4BE2-8A5F-40303330B00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B2A8D745-00F4-4F36-9B4B-6AABF3713ED8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7F73C2-C04A-42C2-8D0E-9B82F99D5D31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538F7F2F-6717-4BC0-B336-F5CD33E2F2D9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AEA99C9F-B0F4-45A1-B9B3-88C289391A1A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A8374964-DA8F-4603-85FB-16CADD354DAE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9CA9B46-BEFE-48C4-98EA-1A5E11E48FA7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50FAC9F-F2FE-4B8B-83DC-C6A0E7CD34CB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18EEA2A1-06B2-4D3C-860A-C7309829690A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6" name="直角三角形 25">
            <a:extLst>
              <a:ext uri="{FF2B5EF4-FFF2-40B4-BE49-F238E27FC236}">
                <a16:creationId xmlns:a16="http://schemas.microsoft.com/office/drawing/2014/main" id="{6ABAE3FB-77C3-4934-B8E6-0A472331FDD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6E51CE62-EAB0-4579-A35F-ED63940747C9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721DABF-9921-47D0-AC68-95194244ADB1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4183EF91-7F7D-4CF6-9256-7AAD90A9926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967E6363-F35D-4488-973C-7AE6A0DE5977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550AC314-FF98-4CB9-8978-477F70DC92D8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37258E3-8529-49BB-8CBC-17A7BB2C7A8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7AE290AE-E377-4C08-AB7E-262584C37B93}"/>
              </a:ext>
            </a:extLst>
          </p:cNvPr>
          <p:cNvSpPr/>
          <p:nvPr/>
        </p:nvSpPr>
        <p:spPr>
          <a:xfrm>
            <a:off x="3477007" y="98072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65" name="四角形: 1 つの角を切り取り 1 つの角を丸める 64">
            <a:extLst>
              <a:ext uri="{FF2B5EF4-FFF2-40B4-BE49-F238E27FC236}">
                <a16:creationId xmlns:a16="http://schemas.microsoft.com/office/drawing/2014/main" id="{9EC0F6E2-0985-4410-B567-859ABBFDD091}"/>
              </a:ext>
            </a:extLst>
          </p:cNvPr>
          <p:cNvSpPr/>
          <p:nvPr/>
        </p:nvSpPr>
        <p:spPr>
          <a:xfrm>
            <a:off x="3477022" y="20678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29F2AF0-80D0-49B9-9290-5591884C68E9}"/>
              </a:ext>
            </a:extLst>
          </p:cNvPr>
          <p:cNvCxnSpPr>
            <a:stCxn id="64" idx="2"/>
          </p:cNvCxnSpPr>
          <p:nvPr/>
        </p:nvCxnSpPr>
        <p:spPr>
          <a:xfrm flipH="1">
            <a:off x="2944391" y="117432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C89A60C-6E6E-4F3A-860E-C8429FC1039D}"/>
              </a:ext>
            </a:extLst>
          </p:cNvPr>
          <p:cNvCxnSpPr>
            <a:stCxn id="65" idx="2"/>
          </p:cNvCxnSpPr>
          <p:nvPr/>
        </p:nvCxnSpPr>
        <p:spPr>
          <a:xfrm flipH="1">
            <a:off x="2921546" y="22614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2651B5A-D413-4830-B219-7D7942C11FAF}"/>
              </a:ext>
            </a:extLst>
          </p:cNvPr>
          <p:cNvSpPr/>
          <p:nvPr/>
        </p:nvSpPr>
        <p:spPr>
          <a:xfrm>
            <a:off x="5043686" y="209498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05B084B7-74BB-4544-A6E6-768984CF0A2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467622" y="2261434"/>
            <a:ext cx="57606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44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60F248F6-466A-427A-A3AD-11AD7DA0A977}"/>
              </a:ext>
            </a:extLst>
          </p:cNvPr>
          <p:cNvSpPr/>
          <p:nvPr/>
        </p:nvSpPr>
        <p:spPr>
          <a:xfrm>
            <a:off x="1092641" y="14771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741F8F8-04C7-424C-AB50-E4C3FDFAD53C}"/>
              </a:ext>
            </a:extLst>
          </p:cNvPr>
          <p:cNvSpPr/>
          <p:nvPr/>
        </p:nvSpPr>
        <p:spPr>
          <a:xfrm>
            <a:off x="1884729" y="10119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1B7C422-EE5E-4604-A05B-72DB7D64D24D}"/>
              </a:ext>
            </a:extLst>
          </p:cNvPr>
          <p:cNvSpPr/>
          <p:nvPr/>
        </p:nvSpPr>
        <p:spPr>
          <a:xfrm>
            <a:off x="2964849" y="10119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E6455BE-2DFF-484A-9F2B-F74DD1E54E65}"/>
              </a:ext>
            </a:extLst>
          </p:cNvPr>
          <p:cNvSpPr/>
          <p:nvPr/>
        </p:nvSpPr>
        <p:spPr>
          <a:xfrm>
            <a:off x="1884729" y="190149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5DFF7548-2A5E-4B79-8C2D-873F886AA168}"/>
              </a:ext>
            </a:extLst>
          </p:cNvPr>
          <p:cNvSpPr/>
          <p:nvPr/>
        </p:nvSpPr>
        <p:spPr>
          <a:xfrm>
            <a:off x="2964849" y="190149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08A6F5C-EB3D-4008-A596-F413B748A83D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338492" y="1257756"/>
            <a:ext cx="588418" cy="26159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EF29B56-BBEF-4527-902D-94D8C4EBFC1F}"/>
              </a:ext>
            </a:extLst>
          </p:cNvPr>
          <p:cNvCxnSpPr>
            <a:cxnSpLocks/>
            <a:stCxn id="2" idx="5"/>
            <a:endCxn id="5" idx="2"/>
          </p:cNvCxnSpPr>
          <p:nvPr/>
        </p:nvCxnSpPr>
        <p:spPr>
          <a:xfrm>
            <a:off x="1338492" y="1723025"/>
            <a:ext cx="546237" cy="322486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63432C-9731-4C82-849A-1C45A8294FD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172761" y="115592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6978355-9339-4D6F-BD6B-D8532286995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72761" y="2045511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148E8AA-0C58-40E0-A8AE-A734A2C01EB6}"/>
              </a:ext>
            </a:extLst>
          </p:cNvPr>
          <p:cNvSpPr/>
          <p:nvPr/>
        </p:nvSpPr>
        <p:spPr>
          <a:xfrm>
            <a:off x="2123728" y="46517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57B76885-CC9E-4B0D-B4E3-403348BCABA6}"/>
              </a:ext>
            </a:extLst>
          </p:cNvPr>
          <p:cNvSpPr/>
          <p:nvPr/>
        </p:nvSpPr>
        <p:spPr>
          <a:xfrm>
            <a:off x="3203848" y="46517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B9FC89B-0475-4FEE-A940-C0306668B7E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411760" y="479572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FB7C42BE-1D30-4B0B-BA68-64A969D8ED80}"/>
              </a:ext>
            </a:extLst>
          </p:cNvPr>
          <p:cNvSpPr/>
          <p:nvPr/>
        </p:nvSpPr>
        <p:spPr>
          <a:xfrm>
            <a:off x="2853299" y="3931632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E1FC86A-F29B-48C5-B5D5-B5DAF81E1DD8}"/>
              </a:ext>
            </a:extLst>
          </p:cNvPr>
          <p:cNvCxnSpPr>
            <a:cxnSpLocks/>
            <a:stCxn id="14" idx="1"/>
            <a:endCxn id="12" idx="0"/>
          </p:cNvCxnSpPr>
          <p:nvPr/>
        </p:nvCxnSpPr>
        <p:spPr>
          <a:xfrm flipH="1">
            <a:off x="3347864" y="4318823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楕円 4">
            <a:extLst>
              <a:ext uri="{FF2B5EF4-FFF2-40B4-BE49-F238E27FC236}">
                <a16:creationId xmlns:a16="http://schemas.microsoft.com/office/drawing/2014/main" id="{11E9C4A3-4755-4CDA-9572-AC3DC1082C6F}"/>
              </a:ext>
            </a:extLst>
          </p:cNvPr>
          <p:cNvSpPr/>
          <p:nvPr/>
        </p:nvSpPr>
        <p:spPr>
          <a:xfrm>
            <a:off x="4283968" y="46517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B96D4C9-67BB-4F74-B7D4-9B2F6C25F52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491880" y="479572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65B32E6A-B596-4376-AECA-C87F15BC5373}"/>
              </a:ext>
            </a:extLst>
          </p:cNvPr>
          <p:cNvSpPr/>
          <p:nvPr/>
        </p:nvSpPr>
        <p:spPr>
          <a:xfrm>
            <a:off x="5364088" y="46517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0CBE18F-3F8C-46FD-AC9E-9CCD0EC6DA2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572000" y="479572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27F1EF1D-0FCC-4A07-BB76-809EDFF29DCD}"/>
              </a:ext>
            </a:extLst>
          </p:cNvPr>
          <p:cNvSpPr/>
          <p:nvPr/>
        </p:nvSpPr>
        <p:spPr>
          <a:xfrm>
            <a:off x="5012069" y="390775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B206AB4-BAAC-478C-A8DA-1289F52D97EA}"/>
              </a:ext>
            </a:extLst>
          </p:cNvPr>
          <p:cNvCxnSpPr>
            <a:cxnSpLocks/>
            <a:stCxn id="20" idx="1"/>
            <a:endCxn id="18" idx="0"/>
          </p:cNvCxnSpPr>
          <p:nvPr/>
        </p:nvCxnSpPr>
        <p:spPr>
          <a:xfrm>
            <a:off x="5507369" y="4294941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A70A31C-9F9B-4E44-8308-595D6760F4EB}"/>
              </a:ext>
            </a:extLst>
          </p:cNvPr>
          <p:cNvSpPr/>
          <p:nvPr/>
        </p:nvSpPr>
        <p:spPr>
          <a:xfrm>
            <a:off x="6516216" y="391727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DE2A6D-0445-4C16-A9C1-43545C13F71A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 flipV="1">
            <a:off x="6002669" y="4101346"/>
            <a:ext cx="513547" cy="59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69631155-1EF5-4824-873B-A0E74A623C16}"/>
              </a:ext>
            </a:extLst>
          </p:cNvPr>
          <p:cNvSpPr/>
          <p:nvPr/>
        </p:nvSpPr>
        <p:spPr>
          <a:xfrm>
            <a:off x="1043608" y="46517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7AEE203-7F97-4762-BA18-6377A5AD80AD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1331640" y="479572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E4B974-4C20-4E7F-9E37-7BD43602CF9C}"/>
              </a:ext>
            </a:extLst>
          </p:cNvPr>
          <p:cNvSpPr txBox="1"/>
          <p:nvPr/>
        </p:nvSpPr>
        <p:spPr>
          <a:xfrm>
            <a:off x="1835696" y="22034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D6F047A-5398-4311-8363-6917954EAD38}"/>
              </a:ext>
            </a:extLst>
          </p:cNvPr>
          <p:cNvSpPr txBox="1"/>
          <p:nvPr/>
        </p:nvSpPr>
        <p:spPr>
          <a:xfrm>
            <a:off x="2915816" y="21941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227058-BC89-4929-9594-A6DADA3EC8EC}"/>
              </a:ext>
            </a:extLst>
          </p:cNvPr>
          <p:cNvSpPr txBox="1"/>
          <p:nvPr/>
        </p:nvSpPr>
        <p:spPr>
          <a:xfrm>
            <a:off x="4211960" y="49397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134448B-6813-4AEB-8C04-4FCD68A705E1}"/>
              </a:ext>
            </a:extLst>
          </p:cNvPr>
          <p:cNvSpPr txBox="1"/>
          <p:nvPr/>
        </p:nvSpPr>
        <p:spPr>
          <a:xfrm>
            <a:off x="5292080" y="49397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94B2D1-23D2-4D64-9BFF-25A5F6101493}"/>
              </a:ext>
            </a:extLst>
          </p:cNvPr>
          <p:cNvSpPr txBox="1"/>
          <p:nvPr/>
        </p:nvSpPr>
        <p:spPr>
          <a:xfrm>
            <a:off x="5292080" y="2635488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20D06E99-45EF-4674-A051-93C813CD978D}"/>
              </a:ext>
            </a:extLst>
          </p:cNvPr>
          <p:cNvSpPr/>
          <p:nvPr/>
        </p:nvSpPr>
        <p:spPr>
          <a:xfrm>
            <a:off x="4067944" y="2779504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A046F1-E663-4163-A2D2-4FEEF07BD5C4}"/>
              </a:ext>
            </a:extLst>
          </p:cNvPr>
          <p:cNvSpPr txBox="1"/>
          <p:nvPr/>
        </p:nvSpPr>
        <p:spPr>
          <a:xfrm>
            <a:off x="3465422" y="484145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2E555C7-7D29-456C-B8D6-7D3283A88926}"/>
              </a:ext>
            </a:extLst>
          </p:cNvPr>
          <p:cNvSpPr/>
          <p:nvPr/>
        </p:nvSpPr>
        <p:spPr>
          <a:xfrm>
            <a:off x="3521750" y="4884848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D700D2C-6E84-456F-8D5A-3FDC3D8CB479}"/>
              </a:ext>
            </a:extLst>
          </p:cNvPr>
          <p:cNvSpPr txBox="1"/>
          <p:nvPr/>
        </p:nvSpPr>
        <p:spPr>
          <a:xfrm>
            <a:off x="4604413" y="481739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7512790D-62A0-4C8F-99B0-8549D02B476B}"/>
              </a:ext>
            </a:extLst>
          </p:cNvPr>
          <p:cNvSpPr/>
          <p:nvPr/>
        </p:nvSpPr>
        <p:spPr>
          <a:xfrm>
            <a:off x="4668762" y="4881925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2DBA0B5-EF3D-4D43-BB70-D7776E84BDB2}"/>
              </a:ext>
            </a:extLst>
          </p:cNvPr>
          <p:cNvGrpSpPr/>
          <p:nvPr/>
        </p:nvGrpSpPr>
        <p:grpSpPr>
          <a:xfrm>
            <a:off x="2891433" y="404664"/>
            <a:ext cx="444887" cy="541419"/>
            <a:chOff x="3131839" y="1196752"/>
            <a:chExt cx="3600401" cy="4381620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EBC3278-9E29-4F4C-B375-ACEC4189449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F84F8C85-427E-4C5F-BE31-BAADEB3E6BA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FB96DA3-8344-49A0-A065-53C272590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D390C627-2283-4D01-8605-D8E8DB586649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A690D9D-9E7E-4EC5-827A-2472A0667837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D31848E-98EA-42C8-A648-B11D02CF8F27}"/>
              </a:ext>
            </a:extLst>
          </p:cNvPr>
          <p:cNvGrpSpPr/>
          <p:nvPr/>
        </p:nvGrpSpPr>
        <p:grpSpPr>
          <a:xfrm>
            <a:off x="1801788" y="618319"/>
            <a:ext cx="444887" cy="318975"/>
            <a:chOff x="3131840" y="2996953"/>
            <a:chExt cx="3600400" cy="2581419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4221EE1-9A91-45D4-A4D7-56305E2F427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4CA381BE-165C-4771-9698-07D68D51299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DD715540-C5EC-45DF-AF56-9BC58891BD8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id="{5E5AB8EC-D9A1-4A65-9752-B5D4ECCF18D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3AAA6C2A-AF66-46F9-B5EA-3568D39A9110}"/>
              </a:ext>
            </a:extLst>
          </p:cNvPr>
          <p:cNvGrpSpPr/>
          <p:nvPr/>
        </p:nvGrpSpPr>
        <p:grpSpPr>
          <a:xfrm>
            <a:off x="539552" y="1596433"/>
            <a:ext cx="444887" cy="318976"/>
            <a:chOff x="3131840" y="2996953"/>
            <a:chExt cx="3600400" cy="258141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56BDAB8-A69B-4220-980F-102131DB966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6CC2595D-C438-44D1-B78E-074578FD120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ACE64F30-B84F-4A30-AFBD-217530DA818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AA3ECF9-2887-42DD-BADC-D0DE57BABA8F}"/>
              </a:ext>
            </a:extLst>
          </p:cNvPr>
          <p:cNvGrpSpPr/>
          <p:nvPr/>
        </p:nvGrpSpPr>
        <p:grpSpPr>
          <a:xfrm>
            <a:off x="1763688" y="2707496"/>
            <a:ext cx="444887" cy="541419"/>
            <a:chOff x="3131840" y="1196753"/>
            <a:chExt cx="3600400" cy="4381619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B8E07778-1DD5-4C78-A252-D9D788CC798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ED3ACF34-31FA-4189-B1D7-A5851DC4CA0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16859B2D-55E2-43C6-A74E-EC84F02A2D79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EB14194-7D60-4D55-8641-A3782E7FCBEF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37254054-E2FC-4A95-BAD3-D27B9CB69DA7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919AFCF-8C84-4DE7-96F7-B764FBFC26AC}"/>
              </a:ext>
            </a:extLst>
          </p:cNvPr>
          <p:cNvGrpSpPr/>
          <p:nvPr/>
        </p:nvGrpSpPr>
        <p:grpSpPr>
          <a:xfrm>
            <a:off x="2915816" y="2707496"/>
            <a:ext cx="444887" cy="541419"/>
            <a:chOff x="3131840" y="1196753"/>
            <a:chExt cx="3600400" cy="43816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5578267A-F252-4900-9291-0D768B8D3A9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8E36BE3C-7078-43E1-81F9-6DDA70F86C1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3BA44993-0061-4F77-9A1A-585CB464C79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C7729B23-D006-47F1-B824-7173470B61BE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4FFFC747-1442-4FD7-8815-37057EB89662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881BAA76-774B-4672-9E5B-9472F8AB9CF1}"/>
              </a:ext>
            </a:extLst>
          </p:cNvPr>
          <p:cNvGrpSpPr/>
          <p:nvPr/>
        </p:nvGrpSpPr>
        <p:grpSpPr>
          <a:xfrm>
            <a:off x="971600" y="5628880"/>
            <a:ext cx="444887" cy="318976"/>
            <a:chOff x="3131840" y="2996953"/>
            <a:chExt cx="3600400" cy="2581419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496B68A7-7BC0-4AC3-B154-5CB60ED18E0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直角三角形 64">
              <a:extLst>
                <a:ext uri="{FF2B5EF4-FFF2-40B4-BE49-F238E27FC236}">
                  <a16:creationId xmlns:a16="http://schemas.microsoft.com/office/drawing/2014/main" id="{90AB5501-FB94-48EB-82D7-8DD7DB00D1F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6" name="直角三角形 65">
              <a:extLst>
                <a:ext uri="{FF2B5EF4-FFF2-40B4-BE49-F238E27FC236}">
                  <a16:creationId xmlns:a16="http://schemas.microsoft.com/office/drawing/2014/main" id="{D64DA1FF-3EE1-4642-AF4B-E170ABEF3EB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594C6C8-9E45-4916-816B-EA4415CCB7B2}"/>
              </a:ext>
            </a:extLst>
          </p:cNvPr>
          <p:cNvGrpSpPr/>
          <p:nvPr/>
        </p:nvGrpSpPr>
        <p:grpSpPr>
          <a:xfrm>
            <a:off x="2051720" y="5628880"/>
            <a:ext cx="444887" cy="318976"/>
            <a:chOff x="3131840" y="2996953"/>
            <a:chExt cx="3600400" cy="2581419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340F393-4F23-4102-88FD-7A1DD4A8413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9" name="直角三角形 68">
              <a:extLst>
                <a:ext uri="{FF2B5EF4-FFF2-40B4-BE49-F238E27FC236}">
                  <a16:creationId xmlns:a16="http://schemas.microsoft.com/office/drawing/2014/main" id="{10F922B5-6B70-4704-999C-0A57418ADA6E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5AF1C66F-7CFF-415C-B7C4-C931A31F966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1" name="直角三角形 70">
              <a:extLst>
                <a:ext uri="{FF2B5EF4-FFF2-40B4-BE49-F238E27FC236}">
                  <a16:creationId xmlns:a16="http://schemas.microsoft.com/office/drawing/2014/main" id="{34BD749A-F891-46A6-B821-07346D5F34B5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E003CD81-5854-42EA-AFA0-08D0D39E0699}"/>
              </a:ext>
            </a:extLst>
          </p:cNvPr>
          <p:cNvGrpSpPr/>
          <p:nvPr/>
        </p:nvGrpSpPr>
        <p:grpSpPr>
          <a:xfrm>
            <a:off x="3059832" y="5406436"/>
            <a:ext cx="444887" cy="541419"/>
            <a:chOff x="3131839" y="1196752"/>
            <a:chExt cx="3600401" cy="438162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E36CD325-ADCA-4057-BC68-BF25394344D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4" name="直角三角形 73">
              <a:extLst>
                <a:ext uri="{FF2B5EF4-FFF2-40B4-BE49-F238E27FC236}">
                  <a16:creationId xmlns:a16="http://schemas.microsoft.com/office/drawing/2014/main" id="{624BC37E-3817-4083-A515-2C8D4A20A09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5" name="直角三角形 74">
              <a:extLst>
                <a:ext uri="{FF2B5EF4-FFF2-40B4-BE49-F238E27FC236}">
                  <a16:creationId xmlns:a16="http://schemas.microsoft.com/office/drawing/2014/main" id="{D4300FE2-2C44-4712-AF1A-9DD299A65EC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FFE5C71F-A013-40DE-A841-42E0B0B5DF9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01FC11D-12CB-466B-8B18-354291286B68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4BD0FF3F-0EA8-4BF6-9BD6-AAED9E1FED70}"/>
              </a:ext>
            </a:extLst>
          </p:cNvPr>
          <p:cNvGrpSpPr/>
          <p:nvPr/>
        </p:nvGrpSpPr>
        <p:grpSpPr>
          <a:xfrm>
            <a:off x="4211960" y="5406436"/>
            <a:ext cx="444887" cy="541419"/>
            <a:chOff x="3131839" y="1196752"/>
            <a:chExt cx="3600401" cy="438162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7C085B7F-1075-4563-8D37-1390CABBC7A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15690012-AC28-4520-A391-644FE0070CB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32290D22-2FE5-400A-B5B4-E6FE2DC9B88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2D0581B4-DC0E-4D60-B454-EDFE93C6622C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FADC01A7-28A1-4A6E-8B55-CE27768F34BD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F45333FB-CB4D-4114-B939-4E1ED6AC9DA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9CE1FF1-9356-4DD0-B424-0705344264F9}"/>
              </a:ext>
            </a:extLst>
          </p:cNvPr>
          <p:cNvGrpSpPr/>
          <p:nvPr/>
        </p:nvGrpSpPr>
        <p:grpSpPr>
          <a:xfrm>
            <a:off x="5220072" y="5406436"/>
            <a:ext cx="444887" cy="541419"/>
            <a:chOff x="3131839" y="1196752"/>
            <a:chExt cx="3600401" cy="4381620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014FD93E-5BED-4D91-B759-F9326B16208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7" name="直角三角形 86">
              <a:extLst>
                <a:ext uri="{FF2B5EF4-FFF2-40B4-BE49-F238E27FC236}">
                  <a16:creationId xmlns:a16="http://schemas.microsoft.com/office/drawing/2014/main" id="{5BF14225-2319-4ACE-91A5-DE6CD82F5E4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B9A5EA84-4B6B-444E-84C0-D6EF0278C51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931BEA4E-10B5-437C-B32E-618339FAAD9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0" name="直角三角形 89">
              <a:extLst>
                <a:ext uri="{FF2B5EF4-FFF2-40B4-BE49-F238E27FC236}">
                  <a16:creationId xmlns:a16="http://schemas.microsoft.com/office/drawing/2014/main" id="{7D736C9C-6666-4C87-BFE4-AA612C58EE2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B24CC81A-ECDF-4B42-8F39-D8D4FDC0E692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28831CE7-CED8-4421-9929-B968036D2E5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6536BD95-3C5F-4A4F-820E-0C8C69A7C18F}"/>
              </a:ext>
            </a:extLst>
          </p:cNvPr>
          <p:cNvGrpSpPr/>
          <p:nvPr/>
        </p:nvGrpSpPr>
        <p:grpSpPr>
          <a:xfrm>
            <a:off x="2195736" y="2131432"/>
            <a:ext cx="721567" cy="584775"/>
            <a:chOff x="2230544" y="2443884"/>
            <a:chExt cx="721567" cy="584775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7DD6FF2-0CB8-4CC2-AA67-1ABF24CEE147}"/>
                </a:ext>
              </a:extLst>
            </p:cNvPr>
            <p:cNvSpPr txBox="1"/>
            <p:nvPr/>
          </p:nvSpPr>
          <p:spPr>
            <a:xfrm>
              <a:off x="2230544" y="244388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95" name="四角形: 角を丸くする 94">
              <a:extLst>
                <a:ext uri="{FF2B5EF4-FFF2-40B4-BE49-F238E27FC236}">
                  <a16:creationId xmlns:a16="http://schemas.microsoft.com/office/drawing/2014/main" id="{2D660DAE-3963-40B2-9862-F71A0DF733E9}"/>
                </a:ext>
              </a:extLst>
            </p:cNvPr>
            <p:cNvSpPr/>
            <p:nvPr/>
          </p:nvSpPr>
          <p:spPr>
            <a:xfrm>
              <a:off x="2294893" y="2492370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D76F5071-5ACF-4EA6-809D-4BA67035DA90}"/>
                </a:ext>
              </a:extLst>
            </p:cNvPr>
            <p:cNvSpPr/>
            <p:nvPr/>
          </p:nvSpPr>
          <p:spPr>
            <a:xfrm>
              <a:off x="2627784" y="2618599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877D05AD-C8AE-4F24-A32D-08A7A627B54B}"/>
              </a:ext>
            </a:extLst>
          </p:cNvPr>
          <p:cNvGrpSpPr/>
          <p:nvPr/>
        </p:nvGrpSpPr>
        <p:grpSpPr>
          <a:xfrm>
            <a:off x="1043608" y="1987416"/>
            <a:ext cx="713547" cy="600455"/>
            <a:chOff x="1492606" y="2131423"/>
            <a:chExt cx="713547" cy="600455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8BE189A3-07CE-4EF4-BEDA-99E973E23114}"/>
                </a:ext>
              </a:extLst>
            </p:cNvPr>
            <p:cNvSpPr txBox="1"/>
            <p:nvPr/>
          </p:nvSpPr>
          <p:spPr>
            <a:xfrm>
              <a:off x="1492606" y="2147103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99" name="四角形: 角を丸くする 98">
              <a:extLst>
                <a:ext uri="{FF2B5EF4-FFF2-40B4-BE49-F238E27FC236}">
                  <a16:creationId xmlns:a16="http://schemas.microsoft.com/office/drawing/2014/main" id="{32D29C92-5BAD-4F29-A889-B2441BA7D62E}"/>
                </a:ext>
              </a:extLst>
            </p:cNvPr>
            <p:cNvSpPr/>
            <p:nvPr/>
          </p:nvSpPr>
          <p:spPr>
            <a:xfrm>
              <a:off x="1548935" y="2131423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0" name="直角三角形 99">
              <a:extLst>
                <a:ext uri="{FF2B5EF4-FFF2-40B4-BE49-F238E27FC236}">
                  <a16:creationId xmlns:a16="http://schemas.microsoft.com/office/drawing/2014/main" id="{DAC43117-A20D-409E-AF88-4F858B85D8C8}"/>
                </a:ext>
              </a:extLst>
            </p:cNvPr>
            <p:cNvSpPr/>
            <p:nvPr/>
          </p:nvSpPr>
          <p:spPr>
            <a:xfrm rot="10800000">
              <a:off x="1835696" y="2311517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1" name="直角三角形 100">
            <a:extLst>
              <a:ext uri="{FF2B5EF4-FFF2-40B4-BE49-F238E27FC236}">
                <a16:creationId xmlns:a16="http://schemas.microsoft.com/office/drawing/2014/main" id="{9EF40BF3-5B50-4D90-A8F4-36AC931F7B99}"/>
              </a:ext>
            </a:extLst>
          </p:cNvPr>
          <p:cNvSpPr/>
          <p:nvPr/>
        </p:nvSpPr>
        <p:spPr>
          <a:xfrm rot="10800000">
            <a:off x="3779912" y="5011752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49765886-06B9-45F4-BD96-4D096244F7C5}"/>
              </a:ext>
            </a:extLst>
          </p:cNvPr>
          <p:cNvSpPr/>
          <p:nvPr/>
        </p:nvSpPr>
        <p:spPr>
          <a:xfrm>
            <a:off x="4979665" y="4987369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3" name="四角形: 1 つの角を切り取り 1 つの角を丸める 102">
            <a:extLst>
              <a:ext uri="{FF2B5EF4-FFF2-40B4-BE49-F238E27FC236}">
                <a16:creationId xmlns:a16="http://schemas.microsoft.com/office/drawing/2014/main" id="{996C0609-9CA7-4AA0-8511-9B78DF71344F}"/>
              </a:ext>
            </a:extLst>
          </p:cNvPr>
          <p:cNvSpPr/>
          <p:nvPr/>
        </p:nvSpPr>
        <p:spPr>
          <a:xfrm>
            <a:off x="3842395" y="184340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17F6CAE3-5A3E-42A9-99BB-0E5BA96707FC}"/>
              </a:ext>
            </a:extLst>
          </p:cNvPr>
          <p:cNvCxnSpPr>
            <a:stCxn id="103" idx="2"/>
          </p:cNvCxnSpPr>
          <p:nvPr/>
        </p:nvCxnSpPr>
        <p:spPr>
          <a:xfrm flipH="1">
            <a:off x="3286919" y="2036996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6BF51005-C8E0-446E-9D8B-443EA8A834F7}"/>
              </a:ext>
            </a:extLst>
          </p:cNvPr>
          <p:cNvSpPr/>
          <p:nvPr/>
        </p:nvSpPr>
        <p:spPr>
          <a:xfrm>
            <a:off x="5004048" y="1339344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106" name="四角形: 1 つの角を切り取り 1 つの角を丸める 105">
            <a:extLst>
              <a:ext uri="{FF2B5EF4-FFF2-40B4-BE49-F238E27FC236}">
                <a16:creationId xmlns:a16="http://schemas.microsoft.com/office/drawing/2014/main" id="{FB7A38D6-5412-4DFF-9137-F770006889D7}"/>
              </a:ext>
            </a:extLst>
          </p:cNvPr>
          <p:cNvSpPr/>
          <p:nvPr/>
        </p:nvSpPr>
        <p:spPr>
          <a:xfrm>
            <a:off x="3779912" y="952153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39152A47-D7E2-4E85-BED7-28DD7F1282CB}"/>
              </a:ext>
            </a:extLst>
          </p:cNvPr>
          <p:cNvCxnSpPr>
            <a:stCxn id="106" idx="2"/>
          </p:cNvCxnSpPr>
          <p:nvPr/>
        </p:nvCxnSpPr>
        <p:spPr>
          <a:xfrm flipH="1">
            <a:off x="3247296" y="1145749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7EC3CA50-875C-4322-80A5-8417DBB0EC68}"/>
              </a:ext>
            </a:extLst>
          </p:cNvPr>
          <p:cNvCxnSpPr>
            <a:stCxn id="105" idx="2"/>
            <a:endCxn id="103" idx="0"/>
          </p:cNvCxnSpPr>
          <p:nvPr/>
        </p:nvCxnSpPr>
        <p:spPr>
          <a:xfrm rot="5400000">
            <a:off x="4994392" y="1547280"/>
            <a:ext cx="328320" cy="65111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035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6F2F5CF8-298B-4F58-A287-AC3AE4FACB48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CE80B26B-C32B-4DEF-84DF-F6C5F3924615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7A8A9A13-E38A-4719-A3CE-BB01C518DD15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35171DA-F8B8-4F0F-B7A5-3BE58EE74BFB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00E4E4C-B2B6-4417-B6D9-A15267DE2349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5931EE-FB1B-4C96-A74F-FC8BB2064CA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101B5C-BF36-4C04-B145-4EF62C92130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78C2EA0-91ED-4249-827A-BF828B06D25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13D1C96-5B7C-43E2-96E5-F7CE384AB79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393C98E3-6241-4A05-B3B4-BADC924C8BDC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">
            <a:extLst>
              <a:ext uri="{FF2B5EF4-FFF2-40B4-BE49-F238E27FC236}">
                <a16:creationId xmlns:a16="http://schemas.microsoft.com/office/drawing/2014/main" id="{660239BB-3CA1-4C42-A6A4-01D5BF7FC990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290122D-DD8F-4CD6-B76C-0C0760228AA5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EFEC7118-7322-412A-B96C-80108667527F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9E4CDD-EF45-4777-B322-9E5851878382}"/>
              </a:ext>
            </a:extLst>
          </p:cNvPr>
          <p:cNvCxnSpPr>
            <a:cxnSpLocks/>
            <a:stCxn id="46" idx="1"/>
            <a:endCxn id="44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">
            <a:extLst>
              <a:ext uri="{FF2B5EF4-FFF2-40B4-BE49-F238E27FC236}">
                <a16:creationId xmlns:a16="http://schemas.microsoft.com/office/drawing/2014/main" id="{41733CAD-7558-4635-B306-3FB545592DAB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672AD59-1F0C-42E9-B634-347C0EBB060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A599A465-C3E3-453B-A25D-D4F7E86AA99C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05EC9A-205F-4C14-BDB4-707D5BAD7227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AD8B8020-3B2D-449C-BB40-43F3DD1BD35B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245D7A1-8500-470D-A044-DC98EE85D0BD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AF5B503-AA66-400C-A5B1-1B1AADF934B1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C5AEE81-2FD8-4E99-B39E-C03ACA346CD7}"/>
              </a:ext>
            </a:extLst>
          </p:cNvPr>
          <p:cNvCxnSpPr>
            <a:cxnSpLocks/>
            <a:stCxn id="54" idx="2"/>
            <a:endCxn id="5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C6436951-22B8-4676-98E4-7CF3643EC778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7DDE343-CD9F-411C-A0EC-EC23770C42FD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425169-EFF5-43CE-B075-654B80C64D17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DB7D74-9247-4D40-AAEF-8637897A35CE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E6B21B0-3187-4307-92E9-AB3C50DCFC33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DA736-F9ED-486C-84A9-BF12BAB6CF38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1817F3E-950D-441A-9D60-35E19035807B}"/>
              </a:ext>
            </a:extLst>
          </p:cNvPr>
          <p:cNvSpPr txBox="1"/>
          <p:nvPr/>
        </p:nvSpPr>
        <p:spPr>
          <a:xfrm>
            <a:off x="4901952" y="2965775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矢印: 下 92">
            <a:extLst>
              <a:ext uri="{FF2B5EF4-FFF2-40B4-BE49-F238E27FC236}">
                <a16:creationId xmlns:a16="http://schemas.microsoft.com/office/drawing/2014/main" id="{40D20C3F-5E0E-48CB-8EE9-F5737D8F2442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14FD64-E262-49A4-ACCA-479A9ED76577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E4D2503-40B9-4DDE-B3AE-857EC191CB74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F8867EDF-FA00-4B8D-AB89-C4E8A6C0DBDF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DDA2FE73-0F8B-4729-BB32-50C95781EC47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DE4294-3AB8-432D-BFBF-630D3FD0BBE2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C1DF166B-6B8E-4B11-9386-884227F87F27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A11A331-7987-43FC-B4D3-351B61DD8DF1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1897B102-05B5-405D-B0CC-BEF3FDFFCC62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92D0FF8-89A3-44B3-B117-242DE377C3F5}"/>
              </a:ext>
            </a:extLst>
          </p:cNvPr>
          <p:cNvGrpSpPr/>
          <p:nvPr/>
        </p:nvGrpSpPr>
        <p:grpSpPr>
          <a:xfrm>
            <a:off x="3035449" y="116632"/>
            <a:ext cx="444887" cy="541419"/>
            <a:chOff x="3131839" y="1196752"/>
            <a:chExt cx="3600401" cy="4381620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687AF046-A396-4081-A2AA-9C13FFE22D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D55A618B-447C-4DDB-87DE-9C405FEEAFF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4BED7656-0B80-4EDF-A2FE-1F80A8C13DC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2" name="直角三角形 121">
              <a:extLst>
                <a:ext uri="{FF2B5EF4-FFF2-40B4-BE49-F238E27FC236}">
                  <a16:creationId xmlns:a16="http://schemas.microsoft.com/office/drawing/2014/main" id="{5772D5A7-9D1E-4E12-ACA2-36B0AFDEEF4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CFBAA1ED-F380-4235-971D-0925B93ED0D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DD761ECE-94F6-4A7E-9A4D-0134BDEDBB01}"/>
              </a:ext>
            </a:extLst>
          </p:cNvPr>
          <p:cNvGrpSpPr/>
          <p:nvPr/>
        </p:nvGrpSpPr>
        <p:grpSpPr>
          <a:xfrm>
            <a:off x="1945804" y="330287"/>
            <a:ext cx="444887" cy="318975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9C74DCF0-141A-450B-9CCD-E8054082565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8638843A-C9B1-41C4-B09B-835B4DC9F2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5296D3EF-985B-43E6-A803-D8387EA3A637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0" name="直角三角形 129">
              <a:extLst>
                <a:ext uri="{FF2B5EF4-FFF2-40B4-BE49-F238E27FC236}">
                  <a16:creationId xmlns:a16="http://schemas.microsoft.com/office/drawing/2014/main" id="{95A5672C-EE03-4254-AFBD-48DDA7DDBE7D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188D5269-5851-4B2D-88DE-52036235DF5E}"/>
              </a:ext>
            </a:extLst>
          </p:cNvPr>
          <p:cNvGrpSpPr/>
          <p:nvPr/>
        </p:nvGrpSpPr>
        <p:grpSpPr>
          <a:xfrm>
            <a:off x="683568" y="1563212"/>
            <a:ext cx="444887" cy="318976"/>
            <a:chOff x="3131840" y="2996953"/>
            <a:chExt cx="3600400" cy="2581419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DAA20103-A721-43AB-A329-0A8D71B1014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5" name="直角三角形 134">
              <a:extLst>
                <a:ext uri="{FF2B5EF4-FFF2-40B4-BE49-F238E27FC236}">
                  <a16:creationId xmlns:a16="http://schemas.microsoft.com/office/drawing/2014/main" id="{6DDFF005-8DA7-44C9-BAF0-BBE5FCF602C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6" name="直角三角形 135">
              <a:extLst>
                <a:ext uri="{FF2B5EF4-FFF2-40B4-BE49-F238E27FC236}">
                  <a16:creationId xmlns:a16="http://schemas.microsoft.com/office/drawing/2014/main" id="{5A9BDC8F-6120-4DF9-82B2-0C9F5AA8645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C453288D-79AC-45A7-AED0-905364BBD070}"/>
              </a:ext>
            </a:extLst>
          </p:cNvPr>
          <p:cNvGrpSpPr/>
          <p:nvPr/>
        </p:nvGrpSpPr>
        <p:grpSpPr>
          <a:xfrm>
            <a:off x="1907704" y="2780928"/>
            <a:ext cx="444887" cy="541419"/>
            <a:chOff x="3131840" y="1196753"/>
            <a:chExt cx="3600400" cy="4381619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AE52FD11-C25B-4DEE-8014-061D0B66B5F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3" name="直角三角形 142">
              <a:extLst>
                <a:ext uri="{FF2B5EF4-FFF2-40B4-BE49-F238E27FC236}">
                  <a16:creationId xmlns:a16="http://schemas.microsoft.com/office/drawing/2014/main" id="{F2CEF8BF-0761-47A0-8A43-85690F35676F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4" name="直角三角形 143">
              <a:extLst>
                <a:ext uri="{FF2B5EF4-FFF2-40B4-BE49-F238E27FC236}">
                  <a16:creationId xmlns:a16="http://schemas.microsoft.com/office/drawing/2014/main" id="{843A07BA-33D7-4036-B954-F4FA32CCF23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5" name="直角三角形 144">
              <a:extLst>
                <a:ext uri="{FF2B5EF4-FFF2-40B4-BE49-F238E27FC236}">
                  <a16:creationId xmlns:a16="http://schemas.microsoft.com/office/drawing/2014/main" id="{1C745771-A2FA-40CE-9BA2-CE9070063DCF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7713D7DA-F368-43F2-9E23-0C512035E369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08E8B675-3C39-4DAC-A400-20A38A6ECAB1}"/>
              </a:ext>
            </a:extLst>
          </p:cNvPr>
          <p:cNvGrpSpPr/>
          <p:nvPr/>
        </p:nvGrpSpPr>
        <p:grpSpPr>
          <a:xfrm>
            <a:off x="3006874" y="2780928"/>
            <a:ext cx="444887" cy="541419"/>
            <a:chOff x="3131839" y="1196752"/>
            <a:chExt cx="3600401" cy="4381620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6A93872-5574-4FB4-B9EC-42949FD72C4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1" name="直角三角形 150">
              <a:extLst>
                <a:ext uri="{FF2B5EF4-FFF2-40B4-BE49-F238E27FC236}">
                  <a16:creationId xmlns:a16="http://schemas.microsoft.com/office/drawing/2014/main" id="{1C1D42DB-25C8-4206-8D29-5A6F512D526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2" name="直角三角形 151">
              <a:extLst>
                <a:ext uri="{FF2B5EF4-FFF2-40B4-BE49-F238E27FC236}">
                  <a16:creationId xmlns:a16="http://schemas.microsoft.com/office/drawing/2014/main" id="{52210F02-5FCF-4243-938C-0EF07AA8B22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3" name="直角三角形 152">
              <a:extLst>
                <a:ext uri="{FF2B5EF4-FFF2-40B4-BE49-F238E27FC236}">
                  <a16:creationId xmlns:a16="http://schemas.microsoft.com/office/drawing/2014/main" id="{F6CB812E-8E31-45CD-8769-F8B33D66B1A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4" name="直角三角形 153">
              <a:extLst>
                <a:ext uri="{FF2B5EF4-FFF2-40B4-BE49-F238E27FC236}">
                  <a16:creationId xmlns:a16="http://schemas.microsoft.com/office/drawing/2014/main" id="{9600ABBE-D297-423E-AEF8-4C35AE640835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106CB4B3-F372-417A-83C5-9C34B15B27A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8951272B-A65C-40B0-85B6-F8FEF8E1A87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8DAFE921-895B-4F85-B13A-E36ADBE3EBC3}"/>
              </a:ext>
            </a:extLst>
          </p:cNvPr>
          <p:cNvGrpSpPr/>
          <p:nvPr/>
        </p:nvGrpSpPr>
        <p:grpSpPr>
          <a:xfrm>
            <a:off x="971600" y="6206368"/>
            <a:ext cx="444887" cy="318976"/>
            <a:chOff x="3131840" y="2996953"/>
            <a:chExt cx="3600400" cy="2581419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741DF7AD-0F9D-456C-9C6F-3AE11912114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9" name="直角三角形 158">
              <a:extLst>
                <a:ext uri="{FF2B5EF4-FFF2-40B4-BE49-F238E27FC236}">
                  <a16:creationId xmlns:a16="http://schemas.microsoft.com/office/drawing/2014/main" id="{5E866ECA-BDFE-4D76-921A-BDF56AE1EE3B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0" name="直角三角形 159">
              <a:extLst>
                <a:ext uri="{FF2B5EF4-FFF2-40B4-BE49-F238E27FC236}">
                  <a16:creationId xmlns:a16="http://schemas.microsoft.com/office/drawing/2014/main" id="{A7ABD70D-839D-49BC-B3EE-CB1B2ADBEF1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6A85022D-CA66-4754-B444-39BD93160742}"/>
              </a:ext>
            </a:extLst>
          </p:cNvPr>
          <p:cNvGrpSpPr/>
          <p:nvPr/>
        </p:nvGrpSpPr>
        <p:grpSpPr>
          <a:xfrm>
            <a:off x="2051720" y="6206368"/>
            <a:ext cx="444887" cy="318976"/>
            <a:chOff x="3131840" y="2996953"/>
            <a:chExt cx="3600400" cy="258141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3EB22173-A529-4B80-9261-3D76EA27811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7" name="直角三角形 166">
              <a:extLst>
                <a:ext uri="{FF2B5EF4-FFF2-40B4-BE49-F238E27FC236}">
                  <a16:creationId xmlns:a16="http://schemas.microsoft.com/office/drawing/2014/main" id="{2A42904B-F76D-4F15-BD70-BA72159849D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8" name="直角三角形 167">
              <a:extLst>
                <a:ext uri="{FF2B5EF4-FFF2-40B4-BE49-F238E27FC236}">
                  <a16:creationId xmlns:a16="http://schemas.microsoft.com/office/drawing/2014/main" id="{D3E00288-B4BF-46E5-9092-D3BA994075B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0" name="直角三角形 169">
              <a:extLst>
                <a:ext uri="{FF2B5EF4-FFF2-40B4-BE49-F238E27FC236}">
                  <a16:creationId xmlns:a16="http://schemas.microsoft.com/office/drawing/2014/main" id="{298297F9-4AB1-4835-B51C-2E4728627469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F4268301-3501-4F8B-8D16-788E5014987E}"/>
              </a:ext>
            </a:extLst>
          </p:cNvPr>
          <p:cNvGrpSpPr/>
          <p:nvPr/>
        </p:nvGrpSpPr>
        <p:grpSpPr>
          <a:xfrm>
            <a:off x="3059832" y="5983924"/>
            <a:ext cx="444887" cy="541419"/>
            <a:chOff x="3131839" y="1196752"/>
            <a:chExt cx="3600401" cy="438162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7A6F9671-1457-40AA-B679-BBE3296C684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5" name="直角三角形 174">
              <a:extLst>
                <a:ext uri="{FF2B5EF4-FFF2-40B4-BE49-F238E27FC236}">
                  <a16:creationId xmlns:a16="http://schemas.microsoft.com/office/drawing/2014/main" id="{F5FEE178-C059-4B2D-874A-3A9359ADEC8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6" name="直角三角形 175">
              <a:extLst>
                <a:ext uri="{FF2B5EF4-FFF2-40B4-BE49-F238E27FC236}">
                  <a16:creationId xmlns:a16="http://schemas.microsoft.com/office/drawing/2014/main" id="{7CA51536-AEBA-4310-9F3E-516ADD7D32F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8" name="直角三角形 177">
              <a:extLst>
                <a:ext uri="{FF2B5EF4-FFF2-40B4-BE49-F238E27FC236}">
                  <a16:creationId xmlns:a16="http://schemas.microsoft.com/office/drawing/2014/main" id="{8B20409B-5DBE-4DFB-813E-EB0B3A0669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C6C2163F-9827-4CB6-9A63-BD5BA10862D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298C9590-6429-435C-998E-5B3AC73A5A1D}"/>
              </a:ext>
            </a:extLst>
          </p:cNvPr>
          <p:cNvGrpSpPr/>
          <p:nvPr/>
        </p:nvGrpSpPr>
        <p:grpSpPr>
          <a:xfrm>
            <a:off x="4211960" y="5983924"/>
            <a:ext cx="444887" cy="541419"/>
            <a:chOff x="3131839" y="1196752"/>
            <a:chExt cx="3600401" cy="4381620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FFEDF0AB-D6B9-4C4F-890E-0F237448F4B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3" name="直角三角形 182">
              <a:extLst>
                <a:ext uri="{FF2B5EF4-FFF2-40B4-BE49-F238E27FC236}">
                  <a16:creationId xmlns:a16="http://schemas.microsoft.com/office/drawing/2014/main" id="{93F8E3DE-BA9B-4EC0-A133-398A80D8619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4" name="直角三角形 183">
              <a:extLst>
                <a:ext uri="{FF2B5EF4-FFF2-40B4-BE49-F238E27FC236}">
                  <a16:creationId xmlns:a16="http://schemas.microsoft.com/office/drawing/2014/main" id="{31E9EC1F-16D1-490C-A0D7-251796A069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5" name="直角三角形 184">
              <a:extLst>
                <a:ext uri="{FF2B5EF4-FFF2-40B4-BE49-F238E27FC236}">
                  <a16:creationId xmlns:a16="http://schemas.microsoft.com/office/drawing/2014/main" id="{4D1215F6-C482-4EBF-A5CC-1882B10A888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6" name="直角三角形 185">
              <a:extLst>
                <a:ext uri="{FF2B5EF4-FFF2-40B4-BE49-F238E27FC236}">
                  <a16:creationId xmlns:a16="http://schemas.microsoft.com/office/drawing/2014/main" id="{66D356DE-A1CC-47F2-B79C-CE6CAE16D0E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15F52A7C-62D5-419B-A9BD-2B69C0D22E38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58546478-2161-4C68-9B28-190EECE853A3}"/>
              </a:ext>
            </a:extLst>
          </p:cNvPr>
          <p:cNvGrpSpPr/>
          <p:nvPr/>
        </p:nvGrpSpPr>
        <p:grpSpPr>
          <a:xfrm>
            <a:off x="5220072" y="5983924"/>
            <a:ext cx="444887" cy="541419"/>
            <a:chOff x="3131839" y="1196752"/>
            <a:chExt cx="3600401" cy="4381620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9C78AB2C-49CB-49D5-B909-C47F129322E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1" name="直角三角形 190">
              <a:extLst>
                <a:ext uri="{FF2B5EF4-FFF2-40B4-BE49-F238E27FC236}">
                  <a16:creationId xmlns:a16="http://schemas.microsoft.com/office/drawing/2014/main" id="{B0DCDDBE-65D8-43FC-A4AE-426E2AC410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2" name="直角三角形 191">
              <a:extLst>
                <a:ext uri="{FF2B5EF4-FFF2-40B4-BE49-F238E27FC236}">
                  <a16:creationId xmlns:a16="http://schemas.microsoft.com/office/drawing/2014/main" id="{F64F174E-3DEE-43D2-BE02-2CAC70A72DC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3" name="直角三角形 192">
              <a:extLst>
                <a:ext uri="{FF2B5EF4-FFF2-40B4-BE49-F238E27FC236}">
                  <a16:creationId xmlns:a16="http://schemas.microsoft.com/office/drawing/2014/main" id="{D9F00885-14F7-4F91-A6EC-27982FA6B47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4" name="直角三角形 193">
              <a:extLst>
                <a:ext uri="{FF2B5EF4-FFF2-40B4-BE49-F238E27FC236}">
                  <a16:creationId xmlns:a16="http://schemas.microsoft.com/office/drawing/2014/main" id="{F0A9572B-E82F-45CA-9DD6-070EB1A6318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E93CEC8-F5C8-4780-94E4-CF2BB0CC5787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5851FDDC-5FC7-464E-A8F6-31EFA283A5D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36665829-1986-4C41-AA5B-9A72B2AAA0D8}"/>
              </a:ext>
            </a:extLst>
          </p:cNvPr>
          <p:cNvSpPr/>
          <p:nvPr/>
        </p:nvSpPr>
        <p:spPr>
          <a:xfrm>
            <a:off x="2771800" y="186387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8" name="直角三角形 197">
            <a:extLst>
              <a:ext uri="{FF2B5EF4-FFF2-40B4-BE49-F238E27FC236}">
                <a16:creationId xmlns:a16="http://schemas.microsoft.com/office/drawing/2014/main" id="{5FA18C28-9814-4EE0-B92A-787A1F0988C1}"/>
              </a:ext>
            </a:extLst>
          </p:cNvPr>
          <p:cNvSpPr/>
          <p:nvPr/>
        </p:nvSpPr>
        <p:spPr>
          <a:xfrm rot="10800000">
            <a:off x="1979712" y="1556792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9" name="直角三角形 198">
            <a:extLst>
              <a:ext uri="{FF2B5EF4-FFF2-40B4-BE49-F238E27FC236}">
                <a16:creationId xmlns:a16="http://schemas.microsoft.com/office/drawing/2014/main" id="{D150E2CC-8945-4722-952F-421FDE1CA92A}"/>
              </a:ext>
            </a:extLst>
          </p:cNvPr>
          <p:cNvSpPr/>
          <p:nvPr/>
        </p:nvSpPr>
        <p:spPr>
          <a:xfrm rot="10800000">
            <a:off x="3779912" y="5589240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EBDD970-7DCA-4EAC-B392-99326FFE6718}"/>
              </a:ext>
            </a:extLst>
          </p:cNvPr>
          <p:cNvSpPr/>
          <p:nvPr/>
        </p:nvSpPr>
        <p:spPr>
          <a:xfrm>
            <a:off x="4979665" y="5564857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1" name="四角形: 1 つの角を切り取り 1 つの角を丸める 200">
            <a:extLst>
              <a:ext uri="{FF2B5EF4-FFF2-40B4-BE49-F238E27FC236}">
                <a16:creationId xmlns:a16="http://schemas.microsoft.com/office/drawing/2014/main" id="{A5835FD0-1220-4086-A9EB-C5126B7AE65A}"/>
              </a:ext>
            </a:extLst>
          </p:cNvPr>
          <p:cNvSpPr/>
          <p:nvPr/>
        </p:nvSpPr>
        <p:spPr>
          <a:xfrm>
            <a:off x="3986411" y="21059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9837CBD2-C4C8-4CA9-9A98-E22AEC311B95}"/>
              </a:ext>
            </a:extLst>
          </p:cNvPr>
          <p:cNvCxnSpPr>
            <a:stCxn id="201" idx="2"/>
          </p:cNvCxnSpPr>
          <p:nvPr/>
        </p:nvCxnSpPr>
        <p:spPr>
          <a:xfrm flipH="1">
            <a:off x="3430935" y="22995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80DEFDB-B197-41E9-90DB-157893AAF346}"/>
              </a:ext>
            </a:extLst>
          </p:cNvPr>
          <p:cNvSpPr/>
          <p:nvPr/>
        </p:nvSpPr>
        <p:spPr>
          <a:xfrm>
            <a:off x="3995936" y="13407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3BA7418F-137A-474D-876A-D83ECCDBD106}"/>
              </a:ext>
            </a:extLst>
          </p:cNvPr>
          <p:cNvCxnSpPr>
            <a:cxnSpLocks/>
            <a:stCxn id="203" idx="2"/>
            <a:endCxn id="201" idx="3"/>
          </p:cNvCxnSpPr>
          <p:nvPr/>
        </p:nvCxnSpPr>
        <p:spPr>
          <a:xfrm>
            <a:off x="4475996" y="1710100"/>
            <a:ext cx="5715" cy="39583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四角形: 1 つの角を切り取り 1 つの角を丸める 204">
            <a:extLst>
              <a:ext uri="{FF2B5EF4-FFF2-40B4-BE49-F238E27FC236}">
                <a16:creationId xmlns:a16="http://schemas.microsoft.com/office/drawing/2014/main" id="{C0FB3577-BBE3-46CE-ABDD-C453B01E2ABF}"/>
              </a:ext>
            </a:extLst>
          </p:cNvPr>
          <p:cNvSpPr/>
          <p:nvPr/>
        </p:nvSpPr>
        <p:spPr>
          <a:xfrm>
            <a:off x="3923928" y="664121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4D528361-CE92-4A3C-ABE0-41F788D68D97}"/>
              </a:ext>
            </a:extLst>
          </p:cNvPr>
          <p:cNvCxnSpPr>
            <a:stCxn id="205" idx="2"/>
          </p:cNvCxnSpPr>
          <p:nvPr/>
        </p:nvCxnSpPr>
        <p:spPr>
          <a:xfrm flipH="1">
            <a:off x="3391312" y="857717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4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74087150-EE4A-4D0C-B943-1BD5872D534C}"/>
              </a:ext>
            </a:extLst>
          </p:cNvPr>
          <p:cNvSpPr/>
          <p:nvPr/>
        </p:nvSpPr>
        <p:spPr>
          <a:xfrm>
            <a:off x="1301054" y="18165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00A95C2C-4105-4210-827B-964FB70FBA9B}"/>
              </a:ext>
            </a:extLst>
          </p:cNvPr>
          <p:cNvSpPr/>
          <p:nvPr/>
        </p:nvSpPr>
        <p:spPr>
          <a:xfrm>
            <a:off x="2093142" y="1356179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B4A4698-C031-4679-B6B3-E90DDE5D7494}"/>
              </a:ext>
            </a:extLst>
          </p:cNvPr>
          <p:cNvSpPr/>
          <p:nvPr/>
        </p:nvSpPr>
        <p:spPr>
          <a:xfrm>
            <a:off x="3173262" y="1356179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C213AEF-99A2-4C64-AA39-ABED5916752A}"/>
              </a:ext>
            </a:extLst>
          </p:cNvPr>
          <p:cNvSpPr/>
          <p:nvPr/>
        </p:nvSpPr>
        <p:spPr>
          <a:xfrm>
            <a:off x="2093142" y="222985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DC7A5823-67CB-4A13-81FD-B278B073EC23}"/>
              </a:ext>
            </a:extLst>
          </p:cNvPr>
          <p:cNvSpPr/>
          <p:nvPr/>
        </p:nvSpPr>
        <p:spPr>
          <a:xfrm>
            <a:off x="3173262" y="222985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9D59489-40C3-4604-A556-5FB45FB80E4B}"/>
              </a:ext>
            </a:extLst>
          </p:cNvPr>
          <p:cNvCxnSpPr>
            <a:cxnSpLocks/>
            <a:stCxn id="2" idx="7"/>
            <a:endCxn id="3" idx="2"/>
          </p:cNvCxnSpPr>
          <p:nvPr/>
        </p:nvCxnSpPr>
        <p:spPr>
          <a:xfrm flipV="1">
            <a:off x="1546905" y="1500195"/>
            <a:ext cx="546237" cy="35849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4E66A8-B493-4133-A592-4D698D591456}"/>
              </a:ext>
            </a:extLst>
          </p:cNvPr>
          <p:cNvCxnSpPr>
            <a:cxnSpLocks/>
            <a:stCxn id="2" idx="5"/>
            <a:endCxn id="5" idx="2"/>
          </p:cNvCxnSpPr>
          <p:nvPr/>
        </p:nvCxnSpPr>
        <p:spPr>
          <a:xfrm>
            <a:off x="1546905" y="2062358"/>
            <a:ext cx="546237" cy="311513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EB3143-7CDA-4209-A80B-A330B8CA0085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381174" y="1500195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60B5633-DF7D-481E-A80B-ADF33755947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81174" y="2373871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C8D2CD-8E4E-4FB2-8A45-E1DEE2196A4B}"/>
              </a:ext>
            </a:extLst>
          </p:cNvPr>
          <p:cNvSpPr txBox="1"/>
          <p:nvPr/>
        </p:nvSpPr>
        <p:spPr>
          <a:xfrm>
            <a:off x="2044109" y="24147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0E09F5-30F9-45B3-83FD-DDF75B2ECAC1}"/>
              </a:ext>
            </a:extLst>
          </p:cNvPr>
          <p:cNvSpPr txBox="1"/>
          <p:nvPr/>
        </p:nvSpPr>
        <p:spPr>
          <a:xfrm>
            <a:off x="3124229" y="24147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680033-F084-4136-91C0-019E7D62D033}"/>
              </a:ext>
            </a:extLst>
          </p:cNvPr>
          <p:cNvSpPr txBox="1"/>
          <p:nvPr/>
        </p:nvSpPr>
        <p:spPr>
          <a:xfrm>
            <a:off x="4499992" y="3212976"/>
            <a:ext cx="35830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–i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C930062-D37B-46CC-A216-51D32B441ACC}"/>
              </a:ext>
            </a:extLst>
          </p:cNvPr>
          <p:cNvSpPr/>
          <p:nvPr/>
        </p:nvSpPr>
        <p:spPr>
          <a:xfrm>
            <a:off x="3652301" y="3316161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65427C8-AA35-4E06-85A6-EBACE553B917}"/>
              </a:ext>
            </a:extLst>
          </p:cNvPr>
          <p:cNvGrpSpPr/>
          <p:nvPr/>
        </p:nvGrpSpPr>
        <p:grpSpPr>
          <a:xfrm>
            <a:off x="3099846" y="748938"/>
            <a:ext cx="444887" cy="541419"/>
            <a:chOff x="3131839" y="1196752"/>
            <a:chExt cx="3600401" cy="438162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0C2FE13-6B0E-4E75-A050-86CFA94AC58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FF333746-1DF5-44F1-B96B-0CC31685EAD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D95C052F-8A16-4103-9126-F472D139FDB3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CBC473F3-1284-4BC3-9207-EFAC4482E59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C7B6A5B-8B31-4AC1-9B27-B66F9B1A4F5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343C692-6CB6-4AF6-8DDB-BE985EEB76A5}"/>
              </a:ext>
            </a:extLst>
          </p:cNvPr>
          <p:cNvGrpSpPr/>
          <p:nvPr/>
        </p:nvGrpSpPr>
        <p:grpSpPr>
          <a:xfrm>
            <a:off x="2010201" y="962593"/>
            <a:ext cx="444887" cy="318975"/>
            <a:chOff x="3131840" y="2996953"/>
            <a:chExt cx="3600400" cy="2581419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E025A67-D94D-45C8-A532-9A28101E472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E1C33FF2-3E1E-4C45-BCBE-657CFCBC7C1E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45A3E995-BE96-4129-9359-2BCA9093163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7FD78D91-208C-4082-98BE-EDAA54172EF8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A24C862-F0CA-4C56-8D44-A4ED7307624A}"/>
              </a:ext>
            </a:extLst>
          </p:cNvPr>
          <p:cNvGrpSpPr/>
          <p:nvPr/>
        </p:nvGrpSpPr>
        <p:grpSpPr>
          <a:xfrm>
            <a:off x="747965" y="1935766"/>
            <a:ext cx="444887" cy="318976"/>
            <a:chOff x="3131840" y="2996953"/>
            <a:chExt cx="3600400" cy="2581419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51170C9-923A-40A8-AD7F-39FE2257C2C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37DC094-8562-46FF-9FFD-ACE958CF390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9E182FF-8734-41BA-AC72-D029CA14F683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0381E5A-C9D2-4F31-8FED-78FCCEF0B2C1}"/>
              </a:ext>
            </a:extLst>
          </p:cNvPr>
          <p:cNvGrpSpPr/>
          <p:nvPr/>
        </p:nvGrpSpPr>
        <p:grpSpPr>
          <a:xfrm>
            <a:off x="1972101" y="2846750"/>
            <a:ext cx="444887" cy="541419"/>
            <a:chOff x="3131840" y="1196753"/>
            <a:chExt cx="3600400" cy="4381619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56FFD7E-4CBA-43C8-B9FD-53C02F2735F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2A6DCEEF-DB72-4676-B9AB-F47809A4A7BE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D3BF160E-45F5-44F3-B446-CC9E1B5AC8F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574DDAB8-A7A8-4152-85BA-1D3F072A4594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C8FC08C-C890-4FC6-BF94-A7754EC0FE19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59967AF-1F26-4D66-9F46-74146CF9AA97}"/>
              </a:ext>
            </a:extLst>
          </p:cNvPr>
          <p:cNvGrpSpPr/>
          <p:nvPr/>
        </p:nvGrpSpPr>
        <p:grpSpPr>
          <a:xfrm>
            <a:off x="3071271" y="2846750"/>
            <a:ext cx="444887" cy="541419"/>
            <a:chOff x="3131840" y="1196753"/>
            <a:chExt cx="3600400" cy="4381619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FCCFB504-6CDB-4DCE-AA1A-82CE486F91D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4EB1F1C1-D863-4F8F-9C83-DC532793278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0E040F0F-9C74-465B-9F36-0A38DE25DE3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DB4246A3-18FD-4893-BF40-CD22CF9EDE35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C7736BC4-5B32-423B-86B9-23FE1E474AA2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00FBAD4-7E8E-4389-9FF3-410145C0069A}"/>
              </a:ext>
            </a:extLst>
          </p:cNvPr>
          <p:cNvGrpSpPr/>
          <p:nvPr/>
        </p:nvGrpSpPr>
        <p:grpSpPr>
          <a:xfrm>
            <a:off x="2404149" y="2457006"/>
            <a:ext cx="672088" cy="584775"/>
            <a:chOff x="2374560" y="2726975"/>
            <a:chExt cx="672088" cy="584775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662FEDD-8839-4D60-BF08-1FC48982125D}"/>
                </a:ext>
              </a:extLst>
            </p:cNvPr>
            <p:cNvSpPr txBox="1"/>
            <p:nvPr/>
          </p:nvSpPr>
          <p:spPr>
            <a:xfrm>
              <a:off x="2374560" y="272697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8B2E1CC5-B7C2-4D35-9143-B72D7AAB9C88}"/>
                </a:ext>
              </a:extLst>
            </p:cNvPr>
            <p:cNvSpPr/>
            <p:nvPr/>
          </p:nvSpPr>
          <p:spPr>
            <a:xfrm>
              <a:off x="2438909" y="2775461"/>
              <a:ext cx="607739" cy="450629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44B8BB3-5D59-46F7-A7E8-A71EBADEBC6D}"/>
                </a:ext>
              </a:extLst>
            </p:cNvPr>
            <p:cNvSpPr/>
            <p:nvPr/>
          </p:nvSpPr>
          <p:spPr>
            <a:xfrm>
              <a:off x="2771800" y="2901690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3E1BFAA-7FA3-42D5-B5D5-2ADB256A25FA}"/>
              </a:ext>
            </a:extLst>
          </p:cNvPr>
          <p:cNvGrpSpPr/>
          <p:nvPr/>
        </p:nvGrpSpPr>
        <p:grpSpPr>
          <a:xfrm>
            <a:off x="1180013" y="2403698"/>
            <a:ext cx="713547" cy="600455"/>
            <a:chOff x="1636622" y="1376698"/>
            <a:chExt cx="713547" cy="600455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5AC13F8-16B7-4BCB-A708-30207EFDE0DD}"/>
                </a:ext>
              </a:extLst>
            </p:cNvPr>
            <p:cNvSpPr txBox="1"/>
            <p:nvPr/>
          </p:nvSpPr>
          <p:spPr>
            <a:xfrm>
              <a:off x="1636622" y="139237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33DB8E6B-BA01-41AD-B440-4DC06ED4412B}"/>
                </a:ext>
              </a:extLst>
            </p:cNvPr>
            <p:cNvSpPr/>
            <p:nvPr/>
          </p:nvSpPr>
          <p:spPr>
            <a:xfrm>
              <a:off x="1692951" y="1376698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9BC1C981-1EC6-4EA1-8D61-EB763530EE6E}"/>
                </a:ext>
              </a:extLst>
            </p:cNvPr>
            <p:cNvSpPr/>
            <p:nvPr/>
          </p:nvSpPr>
          <p:spPr>
            <a:xfrm rot="10800000">
              <a:off x="1979712" y="1556792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四角形: 1 つの角を切り取り 1 つの角を丸める 49">
            <a:extLst>
              <a:ext uri="{FF2B5EF4-FFF2-40B4-BE49-F238E27FC236}">
                <a16:creationId xmlns:a16="http://schemas.microsoft.com/office/drawing/2014/main" id="{21AF6941-106D-43C7-A3DB-4AB928E46C22}"/>
              </a:ext>
            </a:extLst>
          </p:cNvPr>
          <p:cNvSpPr/>
          <p:nvPr/>
        </p:nvSpPr>
        <p:spPr>
          <a:xfrm>
            <a:off x="4050808" y="217176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25CA8C-C279-46A0-82E6-501758754D26}"/>
              </a:ext>
            </a:extLst>
          </p:cNvPr>
          <p:cNvCxnSpPr>
            <a:stCxn id="50" idx="2"/>
          </p:cNvCxnSpPr>
          <p:nvPr/>
        </p:nvCxnSpPr>
        <p:spPr>
          <a:xfrm flipH="1">
            <a:off x="3495332" y="2365356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C1C022A-A205-44AC-92AE-64268630F120}"/>
              </a:ext>
            </a:extLst>
          </p:cNvPr>
          <p:cNvSpPr/>
          <p:nvPr/>
        </p:nvSpPr>
        <p:spPr>
          <a:xfrm>
            <a:off x="5500493" y="2180690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52BEDFC-46DF-449E-BFCF-68D11CE0E1A9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 flipH="1">
            <a:off x="5041408" y="2365356"/>
            <a:ext cx="45908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75BB6DB5-B517-4634-A976-AFEDD3D98A12}"/>
              </a:ext>
            </a:extLst>
          </p:cNvPr>
          <p:cNvSpPr/>
          <p:nvPr/>
        </p:nvSpPr>
        <p:spPr>
          <a:xfrm>
            <a:off x="3988325" y="1296427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AE18040-7CA5-46D2-AF12-814EEEA2FA2C}"/>
              </a:ext>
            </a:extLst>
          </p:cNvPr>
          <p:cNvCxnSpPr>
            <a:stCxn id="54" idx="2"/>
          </p:cNvCxnSpPr>
          <p:nvPr/>
        </p:nvCxnSpPr>
        <p:spPr>
          <a:xfrm flipH="1">
            <a:off x="3455709" y="1490023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D770839D-7B88-4428-A208-3442DC44B395}"/>
              </a:ext>
            </a:extLst>
          </p:cNvPr>
          <p:cNvSpPr/>
          <p:nvPr/>
        </p:nvSpPr>
        <p:spPr>
          <a:xfrm>
            <a:off x="5956557" y="462101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7322052-458F-416D-BF19-4EDB5F6F5A04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5164469" y="4765032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12840BBB-7B38-49CD-9D13-A2A63857F578}"/>
              </a:ext>
            </a:extLst>
          </p:cNvPr>
          <p:cNvSpPr/>
          <p:nvPr/>
        </p:nvSpPr>
        <p:spPr>
          <a:xfrm>
            <a:off x="7036677" y="462101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5409E37-0C1E-4238-852C-A4C5F1304F34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6244589" y="4765032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73C0239-711D-4E9D-AF3E-E7A096ADB3B6}"/>
              </a:ext>
            </a:extLst>
          </p:cNvPr>
          <p:cNvSpPr txBox="1"/>
          <p:nvPr/>
        </p:nvSpPr>
        <p:spPr>
          <a:xfrm>
            <a:off x="5164469" y="41326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5403FD3C-B5D0-4482-B1EA-96EEDDC12330}"/>
              </a:ext>
            </a:extLst>
          </p:cNvPr>
          <p:cNvSpPr/>
          <p:nvPr/>
        </p:nvSpPr>
        <p:spPr>
          <a:xfrm>
            <a:off x="5220798" y="4116960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直角三角形 61">
            <a:extLst>
              <a:ext uri="{FF2B5EF4-FFF2-40B4-BE49-F238E27FC236}">
                <a16:creationId xmlns:a16="http://schemas.microsoft.com/office/drawing/2014/main" id="{268DFDE6-1E97-486D-92CF-4C3711000E85}"/>
              </a:ext>
            </a:extLst>
          </p:cNvPr>
          <p:cNvSpPr/>
          <p:nvPr/>
        </p:nvSpPr>
        <p:spPr>
          <a:xfrm rot="10800000">
            <a:off x="5507559" y="4297054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9DE12B4-FB6C-4C6D-B8C3-820279870876}"/>
              </a:ext>
            </a:extLst>
          </p:cNvPr>
          <p:cNvSpPr txBox="1"/>
          <p:nvPr/>
        </p:nvSpPr>
        <p:spPr>
          <a:xfrm>
            <a:off x="6279397" y="410824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FE257E06-7353-4BA5-9809-AE96E1B3B950}"/>
              </a:ext>
            </a:extLst>
          </p:cNvPr>
          <p:cNvSpPr/>
          <p:nvPr/>
        </p:nvSpPr>
        <p:spPr>
          <a:xfrm>
            <a:off x="6343746" y="4144852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04BF447-42A0-4EB2-9B1D-1F5EA566C38F}"/>
              </a:ext>
            </a:extLst>
          </p:cNvPr>
          <p:cNvSpPr/>
          <p:nvPr/>
        </p:nvSpPr>
        <p:spPr>
          <a:xfrm>
            <a:off x="6676637" y="4271081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C796746-469B-4C94-8095-C394097458C8}"/>
              </a:ext>
            </a:extLst>
          </p:cNvPr>
          <p:cNvSpPr txBox="1"/>
          <p:nvPr/>
        </p:nvSpPr>
        <p:spPr>
          <a:xfrm>
            <a:off x="5896035" y="4837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00085F2-46D1-4F23-9D8A-F97F5849FB49}"/>
              </a:ext>
            </a:extLst>
          </p:cNvPr>
          <p:cNvSpPr txBox="1"/>
          <p:nvPr/>
        </p:nvSpPr>
        <p:spPr>
          <a:xfrm>
            <a:off x="6976155" y="4837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6DB5E5A-565E-42B7-AF4D-8083B55DAD53}"/>
              </a:ext>
            </a:extLst>
          </p:cNvPr>
          <p:cNvSpPr txBox="1"/>
          <p:nvPr/>
        </p:nvSpPr>
        <p:spPr>
          <a:xfrm>
            <a:off x="970002" y="402134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8403ABA-E176-4A87-B81C-C397E6CF0D57}"/>
              </a:ext>
            </a:extLst>
          </p:cNvPr>
          <p:cNvSpPr txBox="1"/>
          <p:nvPr/>
        </p:nvSpPr>
        <p:spPr>
          <a:xfrm>
            <a:off x="970002" y="463094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CF0BE60B-D8D8-4424-A570-B6D5FE6685B4}"/>
              </a:ext>
            </a:extLst>
          </p:cNvPr>
          <p:cNvSpPr/>
          <p:nvPr/>
        </p:nvSpPr>
        <p:spPr>
          <a:xfrm rot="10800000">
            <a:off x="3973269" y="412671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8638653-FFEF-41AC-A884-7305333C1B8F}"/>
              </a:ext>
            </a:extLst>
          </p:cNvPr>
          <p:cNvSpPr txBox="1"/>
          <p:nvPr/>
        </p:nvSpPr>
        <p:spPr>
          <a:xfrm>
            <a:off x="3601236" y="3961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C776264-9DD0-4654-98C1-71BDE88448FD}"/>
              </a:ext>
            </a:extLst>
          </p:cNvPr>
          <p:cNvSpPr txBox="1"/>
          <p:nvPr/>
        </p:nvSpPr>
        <p:spPr>
          <a:xfrm>
            <a:off x="3593216" y="46035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F6FDB6B-4059-438E-8D12-497EDDA8E701}"/>
              </a:ext>
            </a:extLst>
          </p:cNvPr>
          <p:cNvSpPr/>
          <p:nvPr/>
        </p:nvSpPr>
        <p:spPr>
          <a:xfrm>
            <a:off x="922385" y="3959913"/>
            <a:ext cx="3449996" cy="115265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AA4DE63-0633-40AC-8E49-2D6244503EE3}"/>
              </a:ext>
            </a:extLst>
          </p:cNvPr>
          <p:cNvSpPr txBox="1"/>
          <p:nvPr/>
        </p:nvSpPr>
        <p:spPr>
          <a:xfrm>
            <a:off x="978023" y="538949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492E02-0273-414F-9C33-565E3059578E}"/>
              </a:ext>
            </a:extLst>
          </p:cNvPr>
          <p:cNvSpPr txBox="1"/>
          <p:nvPr/>
        </p:nvSpPr>
        <p:spPr>
          <a:xfrm>
            <a:off x="978023" y="599909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squash</a:t>
            </a:r>
            <a:r>
              <a:rPr kumimoji="1" lang="en-US" altLang="ja-JP" sz="2400" dirty="0">
                <a:latin typeface="Consolas" panose="020B0609020204030204" pitchFamily="49" charset="0"/>
              </a:rPr>
              <a:t>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6" name="直角三角形 75">
            <a:extLst>
              <a:ext uri="{FF2B5EF4-FFF2-40B4-BE49-F238E27FC236}">
                <a16:creationId xmlns:a16="http://schemas.microsoft.com/office/drawing/2014/main" id="{1033450A-EBD8-49C9-B6CB-D15778BF99BA}"/>
              </a:ext>
            </a:extLst>
          </p:cNvPr>
          <p:cNvSpPr/>
          <p:nvPr/>
        </p:nvSpPr>
        <p:spPr>
          <a:xfrm rot="10800000">
            <a:off x="3981290" y="54948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AAACC4C-D9FA-4BF7-A3B3-5AFA779C584D}"/>
              </a:ext>
            </a:extLst>
          </p:cNvPr>
          <p:cNvSpPr txBox="1"/>
          <p:nvPr/>
        </p:nvSpPr>
        <p:spPr>
          <a:xfrm>
            <a:off x="3609257" y="53300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84857AB-2870-4677-9E43-59359FE2EF62}"/>
              </a:ext>
            </a:extLst>
          </p:cNvPr>
          <p:cNvSpPr txBox="1"/>
          <p:nvPr/>
        </p:nvSpPr>
        <p:spPr>
          <a:xfrm>
            <a:off x="3601237" y="59717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69A57B4-AD57-47C3-AA23-CD9F9120D8C6}"/>
              </a:ext>
            </a:extLst>
          </p:cNvPr>
          <p:cNvSpPr/>
          <p:nvPr/>
        </p:nvSpPr>
        <p:spPr>
          <a:xfrm>
            <a:off x="4012341" y="613238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0" name="楕円 4">
            <a:extLst>
              <a:ext uri="{FF2B5EF4-FFF2-40B4-BE49-F238E27FC236}">
                <a16:creationId xmlns:a16="http://schemas.microsoft.com/office/drawing/2014/main" id="{FE8E4E99-CF6B-4459-95C9-B133F12504BC}"/>
              </a:ext>
            </a:extLst>
          </p:cNvPr>
          <p:cNvSpPr/>
          <p:nvPr/>
        </p:nvSpPr>
        <p:spPr>
          <a:xfrm>
            <a:off x="7036677" y="605246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6870A9B-7409-4B7F-8DDF-A6F9E2D9D614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5164469" y="6196481"/>
            <a:ext cx="18722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EA6BFBE-E85F-424D-BD9F-465B416D94F9}"/>
              </a:ext>
            </a:extLst>
          </p:cNvPr>
          <p:cNvSpPr txBox="1"/>
          <p:nvPr/>
        </p:nvSpPr>
        <p:spPr>
          <a:xfrm>
            <a:off x="5884549" y="55396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40747D22-3A4C-4AE3-A622-2D1621B69AE3}"/>
              </a:ext>
            </a:extLst>
          </p:cNvPr>
          <p:cNvSpPr/>
          <p:nvPr/>
        </p:nvSpPr>
        <p:spPr>
          <a:xfrm>
            <a:off x="5884549" y="5476401"/>
            <a:ext cx="648072" cy="576064"/>
          </a:xfrm>
          <a:prstGeom prst="round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0F305E4-E8E6-4C02-A962-14E56DBEA487}"/>
              </a:ext>
            </a:extLst>
          </p:cNvPr>
          <p:cNvSpPr txBox="1"/>
          <p:nvPr/>
        </p:nvSpPr>
        <p:spPr>
          <a:xfrm>
            <a:off x="6976155" y="56204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5EB8C4F-BE9F-422E-A942-E348C8FC304C}"/>
              </a:ext>
            </a:extLst>
          </p:cNvPr>
          <p:cNvGrpSpPr/>
          <p:nvPr/>
        </p:nvGrpSpPr>
        <p:grpSpPr>
          <a:xfrm>
            <a:off x="6281789" y="5548409"/>
            <a:ext cx="213546" cy="435990"/>
            <a:chOff x="7308304" y="5157192"/>
            <a:chExt cx="213546" cy="435990"/>
          </a:xfrm>
        </p:grpSpPr>
        <p:sp>
          <p:nvSpPr>
            <p:cNvPr id="86" name="直角三角形 85">
              <a:extLst>
                <a:ext uri="{FF2B5EF4-FFF2-40B4-BE49-F238E27FC236}">
                  <a16:creationId xmlns:a16="http://schemas.microsoft.com/office/drawing/2014/main" id="{72B6C789-17E5-4ADA-8070-D9A8C90AC164}"/>
                </a:ext>
              </a:extLst>
            </p:cNvPr>
            <p:cNvSpPr/>
            <p:nvPr/>
          </p:nvSpPr>
          <p:spPr>
            <a:xfrm rot="10800000">
              <a:off x="7308304" y="5379636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275DE45A-62E9-4BB1-B426-15F02591E010}"/>
                </a:ext>
              </a:extLst>
            </p:cNvPr>
            <p:cNvSpPr/>
            <p:nvPr/>
          </p:nvSpPr>
          <p:spPr>
            <a:xfrm>
              <a:off x="7308304" y="5157192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66441024-D1BC-4110-B45B-BE3CAA76833F}"/>
              </a:ext>
            </a:extLst>
          </p:cNvPr>
          <p:cNvSpPr/>
          <p:nvPr/>
        </p:nvSpPr>
        <p:spPr>
          <a:xfrm>
            <a:off x="915997" y="5340296"/>
            <a:ext cx="3449996" cy="115265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2FDD0B5-97E9-4CEA-B945-C1D94033120C}"/>
              </a:ext>
            </a:extLst>
          </p:cNvPr>
          <p:cNvSpPr/>
          <p:nvPr/>
        </p:nvSpPr>
        <p:spPr>
          <a:xfrm>
            <a:off x="4012341" y="4756321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54017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楕円 4">
            <a:extLst>
              <a:ext uri="{FF2B5EF4-FFF2-40B4-BE49-F238E27FC236}">
                <a16:creationId xmlns:a16="http://schemas.microsoft.com/office/drawing/2014/main" id="{63F1D3B2-EA7A-D243-970B-BDB56397848C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B0B74B3E-B584-064F-BCE1-C902B7E81D53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13123CF-4104-144C-A35B-195BB597431D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71AC822-EC17-4377-A129-97631608D21E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29C991-FDD5-47F6-8EBB-FC38BE05B212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75C5633-0908-4709-8456-C6E69ACDA76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8D4C196-0FDC-49A6-880E-9387442C2B32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5213588-1EB0-4C8C-878A-3475AE8F00E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B714BDB-7D52-48EF-BEFC-B52C307DD67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A3F7984-7D2A-4FFC-9F45-0C2841BFDA1A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2AFD361-E76A-4607-930C-F503C22DC21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7E4ED89-E513-4167-9E44-466A294261D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39F65-31EA-45B8-82E7-8AD788694F50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98516A-02B5-4517-A51B-076A7E077E96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9040E234-33B3-4AC5-A72F-E7ADCAF60360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5C6F770-FD5C-4B1E-8ACA-4D000B5D2441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C1B77A7-52F5-45BD-BCF2-F98BA808D1BB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725E32B-3AFC-44D6-BB77-3109DA940EF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5F06F804-0B10-4744-BB1E-291E3383A16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2" name="楕円 4">
            <a:extLst>
              <a:ext uri="{FF2B5EF4-FFF2-40B4-BE49-F238E27FC236}">
                <a16:creationId xmlns:a16="http://schemas.microsoft.com/office/drawing/2014/main" id="{5595CB6B-1781-4241-871A-68FD1C6F0D00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EBA2991-E2D1-4C35-8A59-97D309D26CE8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88F5A64-4217-4BA8-A9D1-25B50E7AF38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BC511B5C-7018-484D-8C67-1AEA85DC19A2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16DF8E1-B947-43D1-A919-F60F1CC20E0F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23B79BE-7D1B-41DF-A1A1-B277E3B543DD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3C66FFFA-89AE-4286-8001-AEFE59C6AF1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403911-EF77-4EDA-AE63-FF15CF291F8D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7AAD3C1-6336-48A6-85F5-FA9F45286850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8E96A3F-3276-4AB1-BFEF-3BF7B3EB94CB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09358E1-825A-4DC2-BB7F-C963ECD5F876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B0F55242-6073-4F57-90AA-7F7EAD07FC9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DFD9731-84DE-4DDD-AC5E-A87997EA1EC8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37EAAF6-E18A-4052-BD28-8D9FA6577CA1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258F0C80-5C20-453E-9F97-3AC17F82D2B3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211CCF-191D-4F0B-A897-5657C1598AC5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885B883-47C8-4F83-85C3-5664AEC30F6C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092B94E-D8CC-414A-A6FD-530028E284C8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0AFDAED7-A785-4660-B739-4F68BA0363DC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E6320B8-E190-44F2-90C8-B0A8FEDB29E3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362C71E-93B6-4A20-968B-F8689601C891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EB485E3-F582-44E0-994A-AD9DFBD59D1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4D489DA7-CDAE-4EB3-91A7-8345015AF65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94396E2-2EA7-41DC-BE31-D12E56BF1C23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58BDA10-09B1-4D7A-8584-86D0215A418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AC60EEE-1025-4DC0-ABFB-16D12CBA109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16D8E9A-4680-4973-9E13-1579D9919F00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7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3429EAB-0205-48DF-A6D5-4A6DA8E2496C}"/>
              </a:ext>
            </a:extLst>
          </p:cNvPr>
          <p:cNvGrpSpPr/>
          <p:nvPr/>
        </p:nvGrpSpPr>
        <p:grpSpPr>
          <a:xfrm>
            <a:off x="179512" y="1772816"/>
            <a:ext cx="504056" cy="378042"/>
            <a:chOff x="2411760" y="4491118"/>
            <a:chExt cx="504056" cy="37804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DB39674-BF06-4B8B-84F7-37E210C05CE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FF757A70-CAAA-48D7-962C-FD7A0501009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F040FE64-C5DC-4715-BEB8-64B6C8CFC43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5B18654-F7D6-4160-AF36-687E00BFF429}"/>
              </a:ext>
            </a:extLst>
          </p:cNvPr>
          <p:cNvSpPr/>
          <p:nvPr/>
        </p:nvSpPr>
        <p:spPr>
          <a:xfrm rot="5400000">
            <a:off x="1473751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53423F-56C3-4D94-868B-00E792C29E63}"/>
              </a:ext>
            </a:extLst>
          </p:cNvPr>
          <p:cNvSpPr/>
          <p:nvPr/>
        </p:nvSpPr>
        <p:spPr>
          <a:xfrm>
            <a:off x="2760671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AF52A1C2-F88B-4121-8825-43A48EFE7162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BB01286F-5BC9-49C3-AACB-4E6A36D42B60}"/>
              </a:ext>
            </a:extLst>
          </p:cNvPr>
          <p:cNvSpPr/>
          <p:nvPr/>
        </p:nvSpPr>
        <p:spPr>
          <a:xfrm>
            <a:off x="161967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68197BE5-7AE2-420E-B6FE-CF8DFCC209A4}"/>
              </a:ext>
            </a:extLst>
          </p:cNvPr>
          <p:cNvSpPr/>
          <p:nvPr/>
        </p:nvSpPr>
        <p:spPr>
          <a:xfrm>
            <a:off x="269979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AF53BF50-7AC2-449B-BDE9-08088E8433B3}"/>
              </a:ext>
            </a:extLst>
          </p:cNvPr>
          <p:cNvSpPr/>
          <p:nvPr/>
        </p:nvSpPr>
        <p:spPr>
          <a:xfrm>
            <a:off x="161967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6CF5A6C0-11D9-4478-81BE-432A4E3558E3}"/>
              </a:ext>
            </a:extLst>
          </p:cNvPr>
          <p:cNvSpPr/>
          <p:nvPr/>
        </p:nvSpPr>
        <p:spPr>
          <a:xfrm>
            <a:off x="269979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8ACB8DA-5D71-4029-AA31-0A08D01F2D43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107343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482C777-1A9E-423E-AC05-362AB155A8DA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1073435" y="209067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07ED360-E1E2-4C98-94F0-3ADFC96B69B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907704" y="12687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A914D22-FF13-45A8-BEA0-61931C4695C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1907704" y="270892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99B0D69-2224-414A-99C9-CB4DCEAAA158}"/>
              </a:ext>
            </a:extLst>
          </p:cNvPr>
          <p:cNvGrpSpPr/>
          <p:nvPr/>
        </p:nvGrpSpPr>
        <p:grpSpPr>
          <a:xfrm>
            <a:off x="1475656" y="692696"/>
            <a:ext cx="504056" cy="378042"/>
            <a:chOff x="2411760" y="4491118"/>
            <a:chExt cx="504056" cy="37804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227CC83-F316-4A06-AF2C-DCB5121BC09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A03D11B5-0380-40F6-85A5-01E4EFDD622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027DF53-EB23-44C0-AA86-CD76E2DFCED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7003416C-E758-4E13-81A7-DF85B693D5C2}"/>
              </a:ext>
            </a:extLst>
          </p:cNvPr>
          <p:cNvSpPr/>
          <p:nvPr/>
        </p:nvSpPr>
        <p:spPr>
          <a:xfrm rot="5400000">
            <a:off x="2627784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6357D42-DD81-405C-AFE4-997A035AB5A8}"/>
              </a:ext>
            </a:extLst>
          </p:cNvPr>
          <p:cNvGrpSpPr/>
          <p:nvPr/>
        </p:nvGrpSpPr>
        <p:grpSpPr>
          <a:xfrm>
            <a:off x="2627784" y="692696"/>
            <a:ext cx="504056" cy="378042"/>
            <a:chOff x="2411760" y="4491118"/>
            <a:chExt cx="504056" cy="37804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BB3A391-389D-431B-B76B-268037D28A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896250A1-1CB4-41CD-948A-44A1593DE492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F9DE256E-A9DD-4905-ACCE-395B6FA15F2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AB39AC-5A89-47B3-B5C3-79CBFA7FB5B5}"/>
              </a:ext>
            </a:extLst>
          </p:cNvPr>
          <p:cNvSpPr/>
          <p:nvPr/>
        </p:nvSpPr>
        <p:spPr>
          <a:xfrm>
            <a:off x="2629689" y="5522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BB03C21-BC62-464C-B121-9A851D79DFDF}"/>
              </a:ext>
            </a:extLst>
          </p:cNvPr>
          <p:cNvGrpSpPr/>
          <p:nvPr/>
        </p:nvGrpSpPr>
        <p:grpSpPr>
          <a:xfrm>
            <a:off x="1506555" y="3230156"/>
            <a:ext cx="504056" cy="378042"/>
            <a:chOff x="2411760" y="4491118"/>
            <a:chExt cx="504056" cy="378042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41697C9-23CB-4C75-BE39-F0D99CD0455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8A5F613C-46C9-4BB7-BB21-32B4FBEF27E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8EA58D5F-8D12-4FB9-B11C-22838DF6D29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9" name="直角三角形 48">
            <a:extLst>
              <a:ext uri="{FF2B5EF4-FFF2-40B4-BE49-F238E27FC236}">
                <a16:creationId xmlns:a16="http://schemas.microsoft.com/office/drawing/2014/main" id="{BC78193B-A5FD-425A-AA52-3819D8C5B969}"/>
              </a:ext>
            </a:extLst>
          </p:cNvPr>
          <p:cNvSpPr/>
          <p:nvPr/>
        </p:nvSpPr>
        <p:spPr>
          <a:xfrm rot="10800000">
            <a:off x="1760002" y="322538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DD3CED4-F01B-4A47-A32A-37ABCDB9FE46}"/>
              </a:ext>
            </a:extLst>
          </p:cNvPr>
          <p:cNvGrpSpPr/>
          <p:nvPr/>
        </p:nvGrpSpPr>
        <p:grpSpPr>
          <a:xfrm>
            <a:off x="2508041" y="3276421"/>
            <a:ext cx="504056" cy="378042"/>
            <a:chOff x="2411760" y="4491118"/>
            <a:chExt cx="504056" cy="378042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28FE9E7-0A34-47AE-BBBE-87C147AD23A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2436687B-65B6-4365-8743-3DA6D95E0A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3A3F34D-4BD5-4ED9-851F-B1666802B75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CAE287D6-B804-4CF4-8956-6E282C450B50}"/>
              </a:ext>
            </a:extLst>
          </p:cNvPr>
          <p:cNvSpPr/>
          <p:nvPr/>
        </p:nvSpPr>
        <p:spPr>
          <a:xfrm rot="10800000">
            <a:off x="2757678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EC1C2BCA-B674-42CB-9398-AB0F219238E3}"/>
              </a:ext>
            </a:extLst>
          </p:cNvPr>
          <p:cNvSpPr/>
          <p:nvPr/>
        </p:nvSpPr>
        <p:spPr>
          <a:xfrm>
            <a:off x="3520440" y="10711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7349053B-DD68-4197-9985-1C56D5830F0B}"/>
              </a:ext>
            </a:extLst>
          </p:cNvPr>
          <p:cNvSpPr/>
          <p:nvPr/>
        </p:nvSpPr>
        <p:spPr>
          <a:xfrm>
            <a:off x="3543300" y="251132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DB95C27-D6BE-46CC-93AF-A7404187D2E0}"/>
              </a:ext>
            </a:extLst>
          </p:cNvPr>
          <p:cNvCxnSpPr>
            <a:stCxn id="55" idx="2"/>
            <a:endCxn id="13" idx="6"/>
          </p:cNvCxnSpPr>
          <p:nvPr/>
        </p:nvCxnSpPr>
        <p:spPr>
          <a:xfrm flipH="1">
            <a:off x="2987824" y="126474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4A10B29-A3E5-4755-A5CF-C72CB870C413}"/>
              </a:ext>
            </a:extLst>
          </p:cNvPr>
          <p:cNvCxnSpPr>
            <a:stCxn id="56" idx="2"/>
            <a:endCxn id="15" idx="6"/>
          </p:cNvCxnSpPr>
          <p:nvPr/>
        </p:nvCxnSpPr>
        <p:spPr>
          <a:xfrm flipH="1">
            <a:off x="2987824" y="270492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805AE63-6524-4CD3-ADB0-276FCF83DBC2}"/>
              </a:ext>
            </a:extLst>
          </p:cNvPr>
          <p:cNvSpPr/>
          <p:nvPr/>
        </p:nvSpPr>
        <p:spPr>
          <a:xfrm>
            <a:off x="3535680" y="28866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1DF82B7-F1AE-46AB-9420-F6A43DA124C5}"/>
              </a:ext>
            </a:extLst>
          </p:cNvPr>
          <p:cNvCxnSpPr>
            <a:stCxn id="61" idx="2"/>
            <a:endCxn id="55" idx="3"/>
          </p:cNvCxnSpPr>
          <p:nvPr/>
        </p:nvCxnSpPr>
        <p:spPr>
          <a:xfrm>
            <a:off x="4015740" y="65799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78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9B2C70-2DE3-4722-B107-EE32B52EDC89}"/>
              </a:ext>
            </a:extLst>
          </p:cNvPr>
          <p:cNvGrpSpPr/>
          <p:nvPr/>
        </p:nvGrpSpPr>
        <p:grpSpPr>
          <a:xfrm>
            <a:off x="1043608" y="2996952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6617BC8-0B73-47A5-8DC4-6588384C4B5E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D2834E06-E315-4E78-B295-992FA000689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BED2622-8616-4CC4-985F-218C6BA323C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3F338F79-5DA3-4FFB-8A90-056AB6F5C5C7}"/>
              </a:ext>
            </a:extLst>
          </p:cNvPr>
          <p:cNvSpPr/>
          <p:nvPr/>
        </p:nvSpPr>
        <p:spPr>
          <a:xfrm rot="5400000">
            <a:off x="2337847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B9515F-31CB-42A9-8EFE-37C0E8524A24}"/>
              </a:ext>
            </a:extLst>
          </p:cNvPr>
          <p:cNvSpPr/>
          <p:nvPr/>
        </p:nvSpPr>
        <p:spPr>
          <a:xfrm>
            <a:off x="3624767" y="435670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4D3658FB-DFB6-4E26-960B-63E1505ECDB2}"/>
              </a:ext>
            </a:extLst>
          </p:cNvPr>
          <p:cNvSpPr/>
          <p:nvPr/>
        </p:nvSpPr>
        <p:spPr>
          <a:xfrm>
            <a:off x="169168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7DB7D258-3A19-4400-94C2-C1888234E851}"/>
              </a:ext>
            </a:extLst>
          </p:cNvPr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D8D7C54E-A5A8-4D1D-B216-0B3D3A65B2AE}"/>
              </a:ext>
            </a:extLst>
          </p:cNvPr>
          <p:cNvSpPr/>
          <p:nvPr/>
        </p:nvSpPr>
        <p:spPr>
          <a:xfrm>
            <a:off x="356388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0DD9FA5-E505-4DCB-B05C-441306F314A4}"/>
              </a:ext>
            </a:extLst>
          </p:cNvPr>
          <p:cNvSpPr/>
          <p:nvPr/>
        </p:nvSpPr>
        <p:spPr>
          <a:xfrm>
            <a:off x="248376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0BB45FDE-A00C-442A-8D8D-DBEF9AE42230}"/>
              </a:ext>
            </a:extLst>
          </p:cNvPr>
          <p:cNvSpPr/>
          <p:nvPr/>
        </p:nvSpPr>
        <p:spPr>
          <a:xfrm>
            <a:off x="356388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1C0904D-8FCC-4194-82D5-9E3934B2581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937531" y="259473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3241DA8-BDBF-412E-93AB-422070DB5DC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937531" y="331481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10FE8D-6665-4B3D-A14D-EEF22E5C991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771800" y="249289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C5473DE-2C68-4EC5-8E1B-E455C171C68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1800" y="39330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4E3957B-1611-41DE-838C-EA5C49CD6629}"/>
              </a:ext>
            </a:extLst>
          </p:cNvPr>
          <p:cNvGrpSpPr/>
          <p:nvPr/>
        </p:nvGrpSpPr>
        <p:grpSpPr>
          <a:xfrm>
            <a:off x="2339752" y="1916832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6094194-EEE8-4337-91A5-EB89487FCB5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F97F7F76-5565-43D2-B65B-AA7BC8B7671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C88F223-9912-45E7-BAE3-971044F8DB7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58E512A8-0A45-433A-8314-67E996214B82}"/>
              </a:ext>
            </a:extLst>
          </p:cNvPr>
          <p:cNvSpPr/>
          <p:nvPr/>
        </p:nvSpPr>
        <p:spPr>
          <a:xfrm rot="5400000">
            <a:off x="3491880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A69B2C0-9267-4C7D-810B-E477BC0AEF72}"/>
              </a:ext>
            </a:extLst>
          </p:cNvPr>
          <p:cNvGrpSpPr/>
          <p:nvPr/>
        </p:nvGrpSpPr>
        <p:grpSpPr>
          <a:xfrm>
            <a:off x="3491880" y="1916832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06B5FC6-63F7-45FD-8FC7-0BD4658B562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196FB1C2-7D3B-447A-A045-D7BD7FEE621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AA0FD17-ABF1-4266-A664-C5BB4DBCEFA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0A3E62-0746-4960-A9DF-78CE1FD5EDDC}"/>
              </a:ext>
            </a:extLst>
          </p:cNvPr>
          <p:cNvSpPr/>
          <p:nvPr/>
        </p:nvSpPr>
        <p:spPr>
          <a:xfrm>
            <a:off x="3493785" y="177635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075A4F8-F44A-4E46-851A-7C30635FEDA5}"/>
              </a:ext>
            </a:extLst>
          </p:cNvPr>
          <p:cNvGrpSpPr/>
          <p:nvPr/>
        </p:nvGrpSpPr>
        <p:grpSpPr>
          <a:xfrm>
            <a:off x="2370651" y="4454292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3945DED-2857-4402-9ACA-BAB9CC7FBB2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8468681A-A42F-4FFE-BAE3-C48AE9C0B78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92594EC7-9AF8-4BE6-919E-AC91013732E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996C3CEB-9268-4AFF-8ECA-40F15D72D777}"/>
              </a:ext>
            </a:extLst>
          </p:cNvPr>
          <p:cNvSpPr/>
          <p:nvPr/>
        </p:nvSpPr>
        <p:spPr>
          <a:xfrm rot="10800000">
            <a:off x="2624098" y="444951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D3E1548-BFB9-4525-B1C2-447996933136}"/>
              </a:ext>
            </a:extLst>
          </p:cNvPr>
          <p:cNvGrpSpPr/>
          <p:nvPr/>
        </p:nvGrpSpPr>
        <p:grpSpPr>
          <a:xfrm>
            <a:off x="3372137" y="4500557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160F91C-0A2D-4EC9-94CE-2E2B764C932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A5F1B247-840D-4F59-954A-50D855F9688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962DF8AC-3297-4ED3-A07D-608BEFB24A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DF1D602-E8E7-4354-B734-890AEB56DB5C}"/>
              </a:ext>
            </a:extLst>
          </p:cNvPr>
          <p:cNvSpPr/>
          <p:nvPr/>
        </p:nvSpPr>
        <p:spPr>
          <a:xfrm rot="10800000">
            <a:off x="3621774" y="4491973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44DE09AD-C8B5-430A-9849-FF2C80BE37F6}"/>
              </a:ext>
            </a:extLst>
          </p:cNvPr>
          <p:cNvSpPr/>
          <p:nvPr/>
        </p:nvSpPr>
        <p:spPr>
          <a:xfrm>
            <a:off x="5508104" y="2276872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796B4DE0-C31B-4231-8117-672976CBA9AC}"/>
              </a:ext>
            </a:extLst>
          </p:cNvPr>
          <p:cNvSpPr/>
          <p:nvPr/>
        </p:nvSpPr>
        <p:spPr>
          <a:xfrm>
            <a:off x="4407396" y="3735461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E0E9F72-364B-4E2B-97B2-4E0BB5948FE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975488" y="247046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EAB8661-3C22-474A-8F5B-93C3AA2CDE9C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851920" y="3929057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1EE4A38-DD89-4B2B-8DCC-955DBB07B7D3}"/>
              </a:ext>
            </a:extLst>
          </p:cNvPr>
          <p:cNvSpPr/>
          <p:nvPr/>
        </p:nvSpPr>
        <p:spPr>
          <a:xfrm>
            <a:off x="5523344" y="1556792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1989F29-BBCA-4EE5-8E86-833E62D0A431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6003404" y="1926124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D5AA827-D78B-40A8-8900-3CA1866CD5B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851920" y="2492896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34D77D1-5ACE-4AFF-8BF9-384DF2DC5432}"/>
              </a:ext>
            </a:extLst>
          </p:cNvPr>
          <p:cNvCxnSpPr>
            <a:cxnSpLocks/>
            <a:stCxn id="12" idx="7"/>
            <a:endCxn id="45" idx="4"/>
          </p:cNvCxnSpPr>
          <p:nvPr/>
        </p:nvCxnSpPr>
        <p:spPr>
          <a:xfrm flipV="1">
            <a:off x="3809739" y="2636912"/>
            <a:ext cx="978285" cy="119430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63101495-E688-45E7-81D5-A01339BA4902}"/>
              </a:ext>
            </a:extLst>
          </p:cNvPr>
          <p:cNvSpPr/>
          <p:nvPr/>
        </p:nvSpPr>
        <p:spPr>
          <a:xfrm>
            <a:off x="4644008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直角三角形 51">
            <a:extLst>
              <a:ext uri="{FF2B5EF4-FFF2-40B4-BE49-F238E27FC236}">
                <a16:creationId xmlns:a16="http://schemas.microsoft.com/office/drawing/2014/main" id="{F3283A41-07C7-4C39-9FAD-4C9D5CF5413F}"/>
              </a:ext>
            </a:extLst>
          </p:cNvPr>
          <p:cNvSpPr/>
          <p:nvPr/>
        </p:nvSpPr>
        <p:spPr>
          <a:xfrm rot="5400000">
            <a:off x="4572000" y="1917226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99B7FE2-5FF6-4E09-87DB-2684AA2EBC6F}"/>
              </a:ext>
            </a:extLst>
          </p:cNvPr>
          <p:cNvGrpSpPr/>
          <p:nvPr/>
        </p:nvGrpSpPr>
        <p:grpSpPr>
          <a:xfrm>
            <a:off x="4572000" y="1926357"/>
            <a:ext cx="504056" cy="378042"/>
            <a:chOff x="2411760" y="4491118"/>
            <a:chExt cx="504056" cy="378042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090AEBC-8DDA-4081-BC12-260885BA665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718CD63-FBC5-456E-8B82-EDF3F2E93D3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92504879-9F68-4653-B821-E57C96A316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2E3372E-2EBD-4BE4-B32D-F3109828A056}"/>
              </a:ext>
            </a:extLst>
          </p:cNvPr>
          <p:cNvSpPr/>
          <p:nvPr/>
        </p:nvSpPr>
        <p:spPr>
          <a:xfrm>
            <a:off x="4572000" y="178386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C489303-DB04-41C9-8990-D05E6B0D98EE}"/>
              </a:ext>
            </a:extLst>
          </p:cNvPr>
          <p:cNvSpPr/>
          <p:nvPr/>
        </p:nvSpPr>
        <p:spPr>
          <a:xfrm>
            <a:off x="4825742" y="1783864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0E148CCD-36FD-41F5-AA65-8C6AF42117E4}"/>
              </a:ext>
            </a:extLst>
          </p:cNvPr>
          <p:cNvSpPr/>
          <p:nvPr/>
        </p:nvSpPr>
        <p:spPr>
          <a:xfrm rot="10800000">
            <a:off x="4825742" y="191722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854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7E6BD2-100F-422B-B953-17F5C8C12FC9}"/>
              </a:ext>
            </a:extLst>
          </p:cNvPr>
          <p:cNvSpPr/>
          <p:nvPr/>
        </p:nvSpPr>
        <p:spPr>
          <a:xfrm>
            <a:off x="858636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7A1E1951-7064-4A4D-AE69-2DFE8BE30C13}"/>
              </a:ext>
            </a:extLst>
          </p:cNvPr>
          <p:cNvSpPr/>
          <p:nvPr/>
        </p:nvSpPr>
        <p:spPr>
          <a:xfrm>
            <a:off x="797757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4">
            <a:extLst>
              <a:ext uri="{FF2B5EF4-FFF2-40B4-BE49-F238E27FC236}">
                <a16:creationId xmlns:a16="http://schemas.microsoft.com/office/drawing/2014/main" id="{92569850-1F15-412B-AA55-34924ED326C7}"/>
              </a:ext>
            </a:extLst>
          </p:cNvPr>
          <p:cNvSpPr/>
          <p:nvPr/>
        </p:nvSpPr>
        <p:spPr>
          <a:xfrm>
            <a:off x="797757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D1772610-F27A-42FF-B4A5-660A63949C26}"/>
              </a:ext>
            </a:extLst>
          </p:cNvPr>
          <p:cNvSpPr/>
          <p:nvPr/>
        </p:nvSpPr>
        <p:spPr>
          <a:xfrm rot="5400000">
            <a:off x="725749" y="611163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E88AAE9-7D00-4B73-8F0D-987CF8193044}"/>
              </a:ext>
            </a:extLst>
          </p:cNvPr>
          <p:cNvGrpSpPr/>
          <p:nvPr/>
        </p:nvGrpSpPr>
        <p:grpSpPr>
          <a:xfrm>
            <a:off x="725749" y="620688"/>
            <a:ext cx="504056" cy="378042"/>
            <a:chOff x="2411760" y="4491118"/>
            <a:chExt cx="504056" cy="378042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2BBEA11-B9A5-475F-A5C8-654B7F323FB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95FD57D-EA8E-451C-AF5D-08123AADE57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3D44E622-CFE3-41D2-BC18-1E112FB3E72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CF79551-7B52-4A78-B99B-D38E1CE84820}"/>
              </a:ext>
            </a:extLst>
          </p:cNvPr>
          <p:cNvSpPr/>
          <p:nvPr/>
        </p:nvSpPr>
        <p:spPr>
          <a:xfrm>
            <a:off x="727654" y="480210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E2D8FDB-B99E-45B6-922C-E0A21807E0AE}"/>
              </a:ext>
            </a:extLst>
          </p:cNvPr>
          <p:cNvGrpSpPr/>
          <p:nvPr/>
        </p:nvGrpSpPr>
        <p:grpSpPr>
          <a:xfrm>
            <a:off x="606006" y="3276421"/>
            <a:ext cx="504056" cy="378042"/>
            <a:chOff x="2411760" y="4491118"/>
            <a:chExt cx="504056" cy="378042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1B83CBE-D88A-4A04-B3B2-82C057BE7F3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CDAD224D-F8F4-48FB-B866-F919A504945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9ACA2D5D-B476-47F6-8112-8F53A529888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F37F9D6C-F436-488A-9066-A7191883A506}"/>
              </a:ext>
            </a:extLst>
          </p:cNvPr>
          <p:cNvSpPr/>
          <p:nvPr/>
        </p:nvSpPr>
        <p:spPr>
          <a:xfrm rot="10800000">
            <a:off x="855643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四角形: 1 つの角を切り取り 1 つの角を丸める 46">
            <a:extLst>
              <a:ext uri="{FF2B5EF4-FFF2-40B4-BE49-F238E27FC236}">
                <a16:creationId xmlns:a16="http://schemas.microsoft.com/office/drawing/2014/main" id="{0D67472C-329E-4F92-B3E9-46A121A39E15}"/>
              </a:ext>
            </a:extLst>
          </p:cNvPr>
          <p:cNvSpPr/>
          <p:nvPr/>
        </p:nvSpPr>
        <p:spPr>
          <a:xfrm>
            <a:off x="3851920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48" name="四角形: 1 つの角を切り取り 1 つの角を丸める 47">
            <a:extLst>
              <a:ext uri="{FF2B5EF4-FFF2-40B4-BE49-F238E27FC236}">
                <a16:creationId xmlns:a16="http://schemas.microsoft.com/office/drawing/2014/main" id="{4AD35ACC-B465-4EBC-81CE-0A1E4651D213}"/>
              </a:ext>
            </a:extLst>
          </p:cNvPr>
          <p:cNvSpPr/>
          <p:nvPr/>
        </p:nvSpPr>
        <p:spPr>
          <a:xfrm>
            <a:off x="446473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3C86342-11A4-4586-B451-542FA9F8C53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19304" y="19664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CB0265A-F09D-466D-870B-C0F287AC9276}"/>
              </a:ext>
            </a:extLst>
          </p:cNvPr>
          <p:cNvCxnSpPr>
            <a:cxnSpLocks/>
            <a:stCxn id="48" idx="1"/>
            <a:endCxn id="35" idx="0"/>
          </p:cNvCxnSpPr>
          <p:nvPr/>
        </p:nvCxnSpPr>
        <p:spPr>
          <a:xfrm>
            <a:off x="941773" y="2160007"/>
            <a:ext cx="0" cy="40489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440FAC1-6851-42A3-AD72-697BFB4EEE57}"/>
              </a:ext>
            </a:extLst>
          </p:cNvPr>
          <p:cNvSpPr/>
          <p:nvPr/>
        </p:nvSpPr>
        <p:spPr>
          <a:xfrm>
            <a:off x="3867160" y="105273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990D5AC-5028-4952-9E13-916BBB6C3AAB}"/>
              </a:ext>
            </a:extLst>
          </p:cNvPr>
          <p:cNvCxnSpPr>
            <a:stCxn id="51" idx="2"/>
            <a:endCxn id="47" idx="3"/>
          </p:cNvCxnSpPr>
          <p:nvPr/>
        </p:nvCxnSpPr>
        <p:spPr>
          <a:xfrm>
            <a:off x="4347220" y="1422068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07EE81-AB79-471B-95BB-F691C9C8444B}"/>
              </a:ext>
            </a:extLst>
          </p:cNvPr>
          <p:cNvCxnSpPr>
            <a:cxnSpLocks/>
            <a:stCxn id="34" idx="6"/>
            <a:endCxn id="55" idx="1"/>
          </p:cNvCxnSpPr>
          <p:nvPr/>
        </p:nvCxnSpPr>
        <p:spPr>
          <a:xfrm>
            <a:off x="1085789" y="1268760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D042079-6B14-498A-BFB0-53D60A6DA5B1}"/>
              </a:ext>
            </a:extLst>
          </p:cNvPr>
          <p:cNvCxnSpPr>
            <a:cxnSpLocks/>
            <a:stCxn id="35" idx="6"/>
            <a:endCxn id="55" idx="3"/>
          </p:cNvCxnSpPr>
          <p:nvPr/>
        </p:nvCxnSpPr>
        <p:spPr>
          <a:xfrm flipV="1">
            <a:off x="1085789" y="2090675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73BFA427-8E01-45D5-90F9-46A0312D9DF3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31481CD0-78EF-49EB-A8FF-BF49ADD2726E}"/>
              </a:ext>
            </a:extLst>
          </p:cNvPr>
          <p:cNvSpPr/>
          <p:nvPr/>
        </p:nvSpPr>
        <p:spPr>
          <a:xfrm rot="5400000">
            <a:off x="2843808" y="6206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3DE6BDE-AB12-4F01-BB52-2AFA99CE388A}"/>
              </a:ext>
            </a:extLst>
          </p:cNvPr>
          <p:cNvGrpSpPr/>
          <p:nvPr/>
        </p:nvGrpSpPr>
        <p:grpSpPr>
          <a:xfrm>
            <a:off x="2843808" y="629819"/>
            <a:ext cx="504056" cy="378042"/>
            <a:chOff x="2411760" y="4491118"/>
            <a:chExt cx="504056" cy="378042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BC3DE479-ABAB-4885-A2BC-3785EDABB86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F47CEA44-D07C-4114-8259-39A9FE048ED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DC85171A-640C-4B95-BFC9-52844E58DAA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7AAB3CF-3886-4615-9C8F-AAFF1363EE33}"/>
              </a:ext>
            </a:extLst>
          </p:cNvPr>
          <p:cNvSpPr/>
          <p:nvPr/>
        </p:nvSpPr>
        <p:spPr>
          <a:xfrm>
            <a:off x="2843808" y="487326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6469EC9-00AE-4F86-8598-C6A0CE9F498B}"/>
              </a:ext>
            </a:extLst>
          </p:cNvPr>
          <p:cNvSpPr/>
          <p:nvPr/>
        </p:nvSpPr>
        <p:spPr>
          <a:xfrm>
            <a:off x="3097550" y="48732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直角三角形 62">
            <a:extLst>
              <a:ext uri="{FF2B5EF4-FFF2-40B4-BE49-F238E27FC236}">
                <a16:creationId xmlns:a16="http://schemas.microsoft.com/office/drawing/2014/main" id="{5C99B84D-31FC-4822-8141-9B81EB6216DD}"/>
              </a:ext>
            </a:extLst>
          </p:cNvPr>
          <p:cNvSpPr/>
          <p:nvPr/>
        </p:nvSpPr>
        <p:spPr>
          <a:xfrm rot="10800000">
            <a:off x="3097550" y="620689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79830E92-DBB2-4556-A5D6-7DB61D95E48D}"/>
              </a:ext>
            </a:extLst>
          </p:cNvPr>
          <p:cNvSpPr/>
          <p:nvPr/>
        </p:nvSpPr>
        <p:spPr>
          <a:xfrm rot="5400000">
            <a:off x="2915816" y="3284984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996287D-4A4E-4EB5-975A-0828937201B1}"/>
              </a:ext>
            </a:extLst>
          </p:cNvPr>
          <p:cNvGrpSpPr/>
          <p:nvPr/>
        </p:nvGrpSpPr>
        <p:grpSpPr>
          <a:xfrm>
            <a:off x="2915816" y="3294115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9DB2FC7-B566-41A8-9EBE-AB56637953D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D1444DC-3AEA-4E87-8CB8-DE71B66BDC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28E5272B-EF73-49CA-BAF2-99881EFD2475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BE7403-3503-46CC-B7C3-CAC184ED6081}"/>
              </a:ext>
            </a:extLst>
          </p:cNvPr>
          <p:cNvSpPr/>
          <p:nvPr/>
        </p:nvSpPr>
        <p:spPr>
          <a:xfrm>
            <a:off x="2915816" y="3151622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C9BBE99-0746-4EBE-B29F-D30D41EDCF79}"/>
              </a:ext>
            </a:extLst>
          </p:cNvPr>
          <p:cNvSpPr/>
          <p:nvPr/>
        </p:nvSpPr>
        <p:spPr>
          <a:xfrm>
            <a:off x="3169558" y="3151622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46CB9D10-14AC-4AAF-9486-591045DF59B4}"/>
              </a:ext>
            </a:extLst>
          </p:cNvPr>
          <p:cNvSpPr/>
          <p:nvPr/>
        </p:nvSpPr>
        <p:spPr>
          <a:xfrm rot="10800000">
            <a:off x="3169558" y="328498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3DEEC08-BB93-4D7E-AB65-CED12B180CE5}"/>
              </a:ext>
            </a:extLst>
          </p:cNvPr>
          <p:cNvSpPr txBox="1"/>
          <p:nvPr/>
        </p:nvSpPr>
        <p:spPr>
          <a:xfrm>
            <a:off x="2449478" y="314096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00A80AD-DCC2-47CF-BF5E-3E190FD27FEB}"/>
              </a:ext>
            </a:extLst>
          </p:cNvPr>
          <p:cNvSpPr txBox="1"/>
          <p:nvPr/>
        </p:nvSpPr>
        <p:spPr>
          <a:xfrm>
            <a:off x="1259632" y="3140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3" name="直角三角形 92">
            <a:extLst>
              <a:ext uri="{FF2B5EF4-FFF2-40B4-BE49-F238E27FC236}">
                <a16:creationId xmlns:a16="http://schemas.microsoft.com/office/drawing/2014/main" id="{EC014134-7E38-4E49-835D-3D81A89B1A7B}"/>
              </a:ext>
            </a:extLst>
          </p:cNvPr>
          <p:cNvSpPr/>
          <p:nvPr/>
        </p:nvSpPr>
        <p:spPr>
          <a:xfrm rot="5400000">
            <a:off x="1907704" y="324898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BA0730F-AA5A-4D3A-AD20-1578F95AF6BA}"/>
              </a:ext>
            </a:extLst>
          </p:cNvPr>
          <p:cNvSpPr/>
          <p:nvPr/>
        </p:nvSpPr>
        <p:spPr>
          <a:xfrm>
            <a:off x="1907704" y="31156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3B3046D-F19E-4D27-A36C-C168D3B595E1}"/>
              </a:ext>
            </a:extLst>
          </p:cNvPr>
          <p:cNvSpPr txBox="1"/>
          <p:nvPr/>
        </p:nvSpPr>
        <p:spPr>
          <a:xfrm>
            <a:off x="2411760" y="476672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0F61383-4FA7-47C6-91D6-23393222E28D}"/>
              </a:ext>
            </a:extLst>
          </p:cNvPr>
          <p:cNvSpPr txBox="1"/>
          <p:nvPr/>
        </p:nvSpPr>
        <p:spPr>
          <a:xfrm>
            <a:off x="1221914" y="47667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7778CB0-ABFA-4210-B80C-41623943A65F}"/>
              </a:ext>
            </a:extLst>
          </p:cNvPr>
          <p:cNvSpPr/>
          <p:nvPr/>
        </p:nvSpPr>
        <p:spPr>
          <a:xfrm>
            <a:off x="1835696" y="48732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8" name="直角三角形 97">
            <a:extLst>
              <a:ext uri="{FF2B5EF4-FFF2-40B4-BE49-F238E27FC236}">
                <a16:creationId xmlns:a16="http://schemas.microsoft.com/office/drawing/2014/main" id="{E0BE1318-E964-4744-9E66-00A40DF9214B}"/>
              </a:ext>
            </a:extLst>
          </p:cNvPr>
          <p:cNvSpPr/>
          <p:nvPr/>
        </p:nvSpPr>
        <p:spPr>
          <a:xfrm rot="10800000">
            <a:off x="1835696" y="62068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2961B299-23F0-42B2-A565-6482222BF575}"/>
              </a:ext>
            </a:extLst>
          </p:cNvPr>
          <p:cNvSpPr/>
          <p:nvPr/>
        </p:nvSpPr>
        <p:spPr>
          <a:xfrm>
            <a:off x="1259632" y="332656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E0DA2039-7887-45B7-9155-DD606B6C5F4D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1799692" y="1124744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415E7149-B3ED-4AC3-B1AE-CF88C0FA58ED}"/>
              </a:ext>
            </a:extLst>
          </p:cNvPr>
          <p:cNvSpPr/>
          <p:nvPr/>
        </p:nvSpPr>
        <p:spPr>
          <a:xfrm>
            <a:off x="1187624" y="2996952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7470357-B36B-4007-9D57-3A3BFC2C37B4}"/>
              </a:ext>
            </a:extLst>
          </p:cNvPr>
          <p:cNvCxnSpPr/>
          <p:nvPr/>
        </p:nvCxnSpPr>
        <p:spPr>
          <a:xfrm flipV="1">
            <a:off x="1763688" y="2708920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2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0911A7D5-3051-497A-BD1F-D8C8F97CB631}"/>
              </a:ext>
            </a:extLst>
          </p:cNvPr>
          <p:cNvSpPr/>
          <p:nvPr/>
        </p:nvSpPr>
        <p:spPr>
          <a:xfrm>
            <a:off x="15476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2B02FA61-8279-4D89-A936-8B5CE0239013}"/>
              </a:ext>
            </a:extLst>
          </p:cNvPr>
          <p:cNvSpPr/>
          <p:nvPr/>
        </p:nvSpPr>
        <p:spPr>
          <a:xfrm>
            <a:off x="233975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11F7243-A964-484B-AAA8-93C72B673450}"/>
              </a:ext>
            </a:extLst>
          </p:cNvPr>
          <p:cNvSpPr/>
          <p:nvPr/>
        </p:nvSpPr>
        <p:spPr>
          <a:xfrm>
            <a:off x="341987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CD460EB5-473C-4C38-8DD9-7A8897245775}"/>
              </a:ext>
            </a:extLst>
          </p:cNvPr>
          <p:cNvSpPr/>
          <p:nvPr/>
        </p:nvSpPr>
        <p:spPr>
          <a:xfrm>
            <a:off x="233975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42643705-8257-4953-B336-6A3F42A4168A}"/>
              </a:ext>
            </a:extLst>
          </p:cNvPr>
          <p:cNvSpPr/>
          <p:nvPr/>
        </p:nvSpPr>
        <p:spPr>
          <a:xfrm>
            <a:off x="341987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D33939E-03B3-4879-9E3D-2D8CF89E046E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93515" y="65051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567689-866D-453D-B2E5-35C73C0B7AB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79351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EBF2492-EE81-4E8D-8599-00CFC69CAC1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627784" y="5486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C8344E0-387F-49D0-91EB-AA7AC637B23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627784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B8AB74F0-2F0F-4FE3-AA9C-BA879C6EEBB4}"/>
              </a:ext>
            </a:extLst>
          </p:cNvPr>
          <p:cNvSpPr/>
          <p:nvPr/>
        </p:nvSpPr>
        <p:spPr>
          <a:xfrm>
            <a:off x="4240520" y="35106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8515A1-37FB-4CFD-BDF1-BF1EAF24C2E6}"/>
              </a:ext>
            </a:extLst>
          </p:cNvPr>
          <p:cNvSpPr/>
          <p:nvPr/>
        </p:nvSpPr>
        <p:spPr>
          <a:xfrm>
            <a:off x="4263380" y="17912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452CABA-ABAF-40E0-838C-345F61749197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707904" y="54466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5106F7E-BDD8-4DB1-9809-CE4E5D7F999D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707904" y="198484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8995AA1-FA86-4AE3-A50F-F2D6DCB61F90}"/>
              </a:ext>
            </a:extLst>
          </p:cNvPr>
          <p:cNvSpPr/>
          <p:nvPr/>
        </p:nvSpPr>
        <p:spPr>
          <a:xfrm>
            <a:off x="4283968" y="98072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B071A15-4188-414E-AEEA-DA8F4157FA48}"/>
              </a:ext>
            </a:extLst>
          </p:cNvPr>
          <p:cNvCxnSpPr>
            <a:stCxn id="43" idx="2"/>
          </p:cNvCxnSpPr>
          <p:nvPr/>
        </p:nvCxnSpPr>
        <p:spPr>
          <a:xfrm>
            <a:off x="4764028" y="1350060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E5F81272-1CDC-43C2-9CF9-F283B6A3C041}"/>
              </a:ext>
            </a:extLst>
          </p:cNvPr>
          <p:cNvSpPr/>
          <p:nvPr/>
        </p:nvSpPr>
        <p:spPr>
          <a:xfrm>
            <a:off x="1331640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">
            <a:extLst>
              <a:ext uri="{FF2B5EF4-FFF2-40B4-BE49-F238E27FC236}">
                <a16:creationId xmlns:a16="http://schemas.microsoft.com/office/drawing/2014/main" id="{41FAD577-843D-4143-944B-BBA2F3124581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">
            <a:extLst>
              <a:ext uri="{FF2B5EF4-FFF2-40B4-BE49-F238E27FC236}">
                <a16:creationId xmlns:a16="http://schemas.microsoft.com/office/drawing/2014/main" id="{43945F20-203A-4A09-961F-BEDCA850F214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1587901-1107-443C-B74E-D98FB3BA4EA4}"/>
              </a:ext>
            </a:extLst>
          </p:cNvPr>
          <p:cNvCxnSpPr>
            <a:cxnSpLocks/>
            <a:stCxn id="45" idx="7"/>
            <a:endCxn id="46" idx="3"/>
          </p:cNvCxnSpPr>
          <p:nvPr/>
        </p:nvCxnSpPr>
        <p:spPr>
          <a:xfrm flipV="1">
            <a:off x="1577491" y="547505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2154137-2A1A-4E85-B65E-A5799CB685DA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84DD802D-F6A3-4D4A-BF95-A2DB0E623472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93A97D3-8676-4E49-B772-6B137E2AAF0A}"/>
              </a:ext>
            </a:extLst>
          </p:cNvPr>
          <p:cNvCxnSpPr>
            <a:cxnSpLocks/>
            <a:stCxn id="54" idx="1"/>
            <a:endCxn id="47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677CF609-4869-4E21-A6D8-A838A0642AD8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4769C81-0C52-491D-BDF9-78FE125BF021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30670410-8B6B-454C-B769-7D4605F50E51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A577101-F0C3-4D1B-82DD-B3415A8ABDB0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29B04346-255E-403F-A36B-7366EDAA73F1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DEB8033-4925-4D52-80FA-032A6D420F7E}"/>
              </a:ext>
            </a:extLst>
          </p:cNvPr>
          <p:cNvCxnSpPr>
            <a:cxnSpLocks/>
            <a:stCxn id="64" idx="1"/>
            <a:endCxn id="62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59FD3AC-4426-48A9-B06F-3FF4D74139C6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48FF427-95CA-4F0D-A6AD-25FB8C9B9EDA}"/>
              </a:ext>
            </a:extLst>
          </p:cNvPr>
          <p:cNvCxnSpPr>
            <a:cxnSpLocks/>
            <a:stCxn id="68" idx="2"/>
            <a:endCxn id="64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B330684-8466-4D4B-86FC-2AFD7330AE5D}"/>
              </a:ext>
            </a:extLst>
          </p:cNvPr>
          <p:cNvSpPr txBox="1"/>
          <p:nvPr/>
        </p:nvSpPr>
        <p:spPr>
          <a:xfrm>
            <a:off x="4139952" y="2636912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2BE4CC32-5EFD-47F5-A26A-A53985DE3536}"/>
              </a:ext>
            </a:extLst>
          </p:cNvPr>
          <p:cNvSpPr/>
          <p:nvPr/>
        </p:nvSpPr>
        <p:spPr>
          <a:xfrm>
            <a:off x="3131840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375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A470FF-F858-411B-8667-BD0E893CA4AD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4776EF2-96D4-41C2-A4EA-5A48B708502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7E9E865D-6742-44C1-84F4-05E6049B375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A6F671B3-8D6D-4543-90A6-5FB68BBBD26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F2789D9E-757A-47F4-9895-BFF6D236D6C0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4B022A-9EB1-421F-9533-D390796AD04C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771554F5-D352-4A30-8B53-C28963B72F51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48EC42BE-4B34-49C7-8BF1-EB2FCAD9FD11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CA07A4B-FFE2-4C6B-8B3C-A92F4BBB5F9B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31F6B975-7BC3-4312-B1A5-BD5DADA456ED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30221B84-2748-484E-89AC-B21B8DD7C74B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59E6D0A-999E-4621-8409-EBC557A6FFB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ABC8D5-8817-4065-8130-3742710FB163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7172EE6-2DA8-41AA-9983-6535EF9A3FB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7BA2F66-FA7E-4EA4-ACE2-6860BF83949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28FAF29-7CCA-45AA-BD25-E827EC113F37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E4D806B-9B26-4B3D-8936-036FD275867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626C5F0-B5AF-4EDD-B812-C6BD1A1E1CC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D399FE04-1F9D-480A-A4A3-66605BD0EAC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D47DA906-4A7D-4C38-B08F-82B94916C901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1368372-681E-4AA2-823F-F4E957B29506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23D2293-432F-4028-93CE-4AB6491571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A9CEC488-415E-49D0-AD42-EEA50662382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7E09B6C1-15E3-42CA-A10F-40DA288C68E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5803B4-CDAC-4CB7-8527-A0A64E8C95D5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8309330-4EBB-4C53-A42E-95300CEE52E9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9F7305A-AA93-4843-9340-4A29F104F10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4F3BF8F-68AF-4741-8B4A-ABE0CCF56A6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161AFA3B-AB17-45B6-8A98-BEE92FB6F3E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11AC4B25-508F-459A-A58C-55CCF613BCF4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DB6DAB6-49DD-426F-B708-B25250DDCE1F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98F241B-1A71-48DA-9D5A-28AA9FC1CE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D138DA9A-42CC-4A2D-A63D-B3BA40215C9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349F1651-3D2D-4469-AA15-32AB7B53DE8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9E5E115-20AD-417E-A6FE-A9218ADD4275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C92AD620-5941-464A-BC05-076ABC16BE2A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D599CE26-2D78-4710-868D-1FCBFE97B9BE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523DDB7-FFB9-47AF-83D7-C10D64D98B1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FB613A8-9748-428A-8821-6232B4D33B80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EE0BAF-1858-4306-9464-04E6E736016E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DBF5C97-7965-4CA8-A73E-4A2EC7635662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楕円 4">
            <a:extLst>
              <a:ext uri="{FF2B5EF4-FFF2-40B4-BE49-F238E27FC236}">
                <a16:creationId xmlns:a16="http://schemas.microsoft.com/office/drawing/2014/main" id="{9CDD346B-911D-4C5B-957F-6666851125B8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2DB8DD0D-6640-47A2-858E-FF1DC2C9D788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ED0BFCF-6C38-4143-82C2-7CD612E2716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531C9C95-3576-4F61-AADC-3075CAD93BEC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985A3B2-801A-4B97-B555-2A6A5FB94B66}"/>
              </a:ext>
            </a:extLst>
          </p:cNvPr>
          <p:cNvCxnSpPr>
            <a:cxnSpLocks/>
            <a:stCxn id="56" idx="1"/>
            <a:endCxn id="53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54A10BA8-EA86-44C8-8AEF-90DE13E26622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51BED93-4B58-4525-AC4C-C5EBD3E3044D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78D3EDC9-2EBF-4535-8A20-7DEF089D99B4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AEF5343-88C9-4E9B-A4C3-9CEC60CF75F2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4B5B15A0-B3E4-4B3C-8D41-9F1639F4E01C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9BCB9D7-B3B5-4D76-BD0F-2DFA3137E7B8}"/>
              </a:ext>
            </a:extLst>
          </p:cNvPr>
          <p:cNvCxnSpPr>
            <a:cxnSpLocks/>
            <a:stCxn id="62" idx="1"/>
            <a:endCxn id="6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BD15E8D-9C4E-4C66-A751-3D6E3B2450BD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217F5B7-81E9-4B62-863F-F401DDFB231A}"/>
              </a:ext>
            </a:extLst>
          </p:cNvPr>
          <p:cNvCxnSpPr>
            <a:cxnSpLocks/>
            <a:stCxn id="64" idx="2"/>
            <a:endCxn id="6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楕円 4">
            <a:extLst>
              <a:ext uri="{FF2B5EF4-FFF2-40B4-BE49-F238E27FC236}">
                <a16:creationId xmlns:a16="http://schemas.microsoft.com/office/drawing/2014/main" id="{D0360CB6-88AF-4283-9259-931DD5E1A47C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819A89B-1686-4A49-B4F2-1F7D436330E7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6D1C48F-BBD1-43CE-894D-193514D67E75}"/>
              </a:ext>
            </a:extLst>
          </p:cNvPr>
          <p:cNvGrpSpPr/>
          <p:nvPr/>
        </p:nvGrpSpPr>
        <p:grpSpPr>
          <a:xfrm>
            <a:off x="899592" y="6021288"/>
            <a:ext cx="504056" cy="378042"/>
            <a:chOff x="2411760" y="4491118"/>
            <a:chExt cx="504056" cy="378042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1B93C2D-985C-419A-AEA7-CF50A8291A5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1" name="直角三角形 70">
              <a:extLst>
                <a:ext uri="{FF2B5EF4-FFF2-40B4-BE49-F238E27FC236}">
                  <a16:creationId xmlns:a16="http://schemas.microsoft.com/office/drawing/2014/main" id="{4B94A76C-E1AA-4354-A4CD-9AC96C0E356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FC52CE87-8BF4-4E97-AC20-FA14A1B4475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2437A20-5B72-4043-B72B-CB92405EFBA1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F807529-30B2-4C96-BDF3-916A7D2F744A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444A8508-EC5E-4E5F-9DA6-D799A9A31086}"/>
              </a:ext>
            </a:extLst>
          </p:cNvPr>
          <p:cNvSpPr/>
          <p:nvPr/>
        </p:nvSpPr>
        <p:spPr>
          <a:xfrm rot="5400000">
            <a:off x="1979712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6679997D-71E4-403B-B951-14F8845EE8F8}"/>
              </a:ext>
            </a:extLst>
          </p:cNvPr>
          <p:cNvGrpSpPr/>
          <p:nvPr/>
        </p:nvGrpSpPr>
        <p:grpSpPr>
          <a:xfrm>
            <a:off x="1981617" y="6030813"/>
            <a:ext cx="504056" cy="378042"/>
            <a:chOff x="2411760" y="4491118"/>
            <a:chExt cx="504056" cy="378042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0A17F0FE-172E-4A98-8ACE-C49F808ECCB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8" name="直角三角形 77">
              <a:extLst>
                <a:ext uri="{FF2B5EF4-FFF2-40B4-BE49-F238E27FC236}">
                  <a16:creationId xmlns:a16="http://schemas.microsoft.com/office/drawing/2014/main" id="{E1958729-5A48-4CEB-88D8-1B4AD7024B3A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9" name="直角三角形 78">
              <a:extLst>
                <a:ext uri="{FF2B5EF4-FFF2-40B4-BE49-F238E27FC236}">
                  <a16:creationId xmlns:a16="http://schemas.microsoft.com/office/drawing/2014/main" id="{28630E1D-6EEE-4286-888A-8856D13872F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1EE168B8-3351-4807-8D99-CE8E3BD040AB}"/>
              </a:ext>
            </a:extLst>
          </p:cNvPr>
          <p:cNvSpPr/>
          <p:nvPr/>
        </p:nvSpPr>
        <p:spPr>
          <a:xfrm rot="5400000">
            <a:off x="3133745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C59D4C6-E90E-4C73-8F1D-B20FDDDF723F}"/>
              </a:ext>
            </a:extLst>
          </p:cNvPr>
          <p:cNvGrpSpPr/>
          <p:nvPr/>
        </p:nvGrpSpPr>
        <p:grpSpPr>
          <a:xfrm>
            <a:off x="3133745" y="6030813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A848517-E7F2-417C-89C9-27B9FA8947F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707F558-3132-4A66-B037-6331EE11B7C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BA1B5DC1-9ED4-4EFC-BCE9-87D57E59D5DB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ABC5898-49B6-429A-9225-4227E3C90FE8}"/>
              </a:ext>
            </a:extLst>
          </p:cNvPr>
          <p:cNvSpPr/>
          <p:nvPr/>
        </p:nvSpPr>
        <p:spPr>
          <a:xfrm>
            <a:off x="3135650" y="5890335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397D5DC-A0B1-4BC6-9338-43713D508187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851679A-5932-420F-8BD9-030BD8971313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5" name="直角三角形 104">
            <a:extLst>
              <a:ext uri="{FF2B5EF4-FFF2-40B4-BE49-F238E27FC236}">
                <a16:creationId xmlns:a16="http://schemas.microsoft.com/office/drawing/2014/main" id="{973EF553-6506-4F19-A39C-7D0029B36000}"/>
              </a:ext>
            </a:extLst>
          </p:cNvPr>
          <p:cNvSpPr/>
          <p:nvPr/>
        </p:nvSpPr>
        <p:spPr>
          <a:xfrm rot="5400000">
            <a:off x="4170948" y="6048069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780E1409-6593-4844-B2E8-008B34A2B083}"/>
              </a:ext>
            </a:extLst>
          </p:cNvPr>
          <p:cNvGrpSpPr/>
          <p:nvPr/>
        </p:nvGrpSpPr>
        <p:grpSpPr>
          <a:xfrm>
            <a:off x="4170948" y="6057200"/>
            <a:ext cx="504056" cy="378042"/>
            <a:chOff x="2411760" y="4491118"/>
            <a:chExt cx="504056" cy="378042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A668DB1-9CE9-4868-AC06-B07C4C92AF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8" name="直角三角形 107">
              <a:extLst>
                <a:ext uri="{FF2B5EF4-FFF2-40B4-BE49-F238E27FC236}">
                  <a16:creationId xmlns:a16="http://schemas.microsoft.com/office/drawing/2014/main" id="{CDDF0F44-C8BE-4E07-8196-E97234F6B56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612C9884-CB7D-4BF6-88BF-C0AFB41BEFA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F5A9918-01CA-4769-B7DF-B2A6C539C93C}"/>
              </a:ext>
            </a:extLst>
          </p:cNvPr>
          <p:cNvSpPr/>
          <p:nvPr/>
        </p:nvSpPr>
        <p:spPr>
          <a:xfrm>
            <a:off x="4170948" y="591470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2" name="直角三角形 111">
            <a:extLst>
              <a:ext uri="{FF2B5EF4-FFF2-40B4-BE49-F238E27FC236}">
                <a16:creationId xmlns:a16="http://schemas.microsoft.com/office/drawing/2014/main" id="{30311F60-CD57-4051-8D31-4862DC9EA25B}"/>
              </a:ext>
            </a:extLst>
          </p:cNvPr>
          <p:cNvSpPr/>
          <p:nvPr/>
        </p:nvSpPr>
        <p:spPr>
          <a:xfrm rot="10800000">
            <a:off x="4424690" y="6048070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3" name="直角三角形 112">
            <a:extLst>
              <a:ext uri="{FF2B5EF4-FFF2-40B4-BE49-F238E27FC236}">
                <a16:creationId xmlns:a16="http://schemas.microsoft.com/office/drawing/2014/main" id="{A3297893-610B-44CA-8C35-4C07158B30A9}"/>
              </a:ext>
            </a:extLst>
          </p:cNvPr>
          <p:cNvSpPr/>
          <p:nvPr/>
        </p:nvSpPr>
        <p:spPr>
          <a:xfrm rot="5400000">
            <a:off x="5269832" y="606411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319B6592-991F-4AFB-A987-2AC42426BB75}"/>
              </a:ext>
            </a:extLst>
          </p:cNvPr>
          <p:cNvGrpSpPr/>
          <p:nvPr/>
        </p:nvGrpSpPr>
        <p:grpSpPr>
          <a:xfrm>
            <a:off x="5269832" y="6073242"/>
            <a:ext cx="504056" cy="378042"/>
            <a:chOff x="2411760" y="4491118"/>
            <a:chExt cx="504056" cy="378042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431C934-A909-47B3-A11E-592B4F64815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6" name="直角三角形 115">
              <a:extLst>
                <a:ext uri="{FF2B5EF4-FFF2-40B4-BE49-F238E27FC236}">
                  <a16:creationId xmlns:a16="http://schemas.microsoft.com/office/drawing/2014/main" id="{5F758D5B-2CD9-4B3F-8BF8-683235B5E12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7" name="直角三角形 116">
              <a:extLst>
                <a:ext uri="{FF2B5EF4-FFF2-40B4-BE49-F238E27FC236}">
                  <a16:creationId xmlns:a16="http://schemas.microsoft.com/office/drawing/2014/main" id="{B714FA7A-1179-407F-866C-B131B40AAD0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AAD1E64-65C2-4E4A-8FB1-1360A728467B}"/>
              </a:ext>
            </a:extLst>
          </p:cNvPr>
          <p:cNvSpPr/>
          <p:nvPr/>
        </p:nvSpPr>
        <p:spPr>
          <a:xfrm>
            <a:off x="5269832" y="5930749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0EA23A9-1FD8-47D2-A479-C952163B2B3C}"/>
              </a:ext>
            </a:extLst>
          </p:cNvPr>
          <p:cNvSpPr/>
          <p:nvPr/>
        </p:nvSpPr>
        <p:spPr>
          <a:xfrm>
            <a:off x="5523574" y="59307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0" name="直角三角形 119">
            <a:extLst>
              <a:ext uri="{FF2B5EF4-FFF2-40B4-BE49-F238E27FC236}">
                <a16:creationId xmlns:a16="http://schemas.microsoft.com/office/drawing/2014/main" id="{4BC4BD16-DF6E-4164-A7F8-D6423AC9FFC2}"/>
              </a:ext>
            </a:extLst>
          </p:cNvPr>
          <p:cNvSpPr/>
          <p:nvPr/>
        </p:nvSpPr>
        <p:spPr>
          <a:xfrm rot="10800000">
            <a:off x="5523574" y="606411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E46F21F-17FC-46C5-B5C8-F2D67188E33D}"/>
              </a:ext>
            </a:extLst>
          </p:cNvPr>
          <p:cNvSpPr txBox="1"/>
          <p:nvPr/>
        </p:nvSpPr>
        <p:spPr>
          <a:xfrm>
            <a:off x="4901952" y="2965775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矢印: 下 134">
            <a:extLst>
              <a:ext uri="{FF2B5EF4-FFF2-40B4-BE49-F238E27FC236}">
                <a16:creationId xmlns:a16="http://schemas.microsoft.com/office/drawing/2014/main" id="{1A4E3EA7-0852-433D-87F3-C10AF2C7EFF1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6" name="直角三角形 135">
            <a:extLst>
              <a:ext uri="{FF2B5EF4-FFF2-40B4-BE49-F238E27FC236}">
                <a16:creationId xmlns:a16="http://schemas.microsoft.com/office/drawing/2014/main" id="{F60267CC-7EB4-44B4-AC19-58DFDF71F35C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A589268-9062-49D9-9E07-A1A34CD1AD13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CCE1250-5F1C-4806-A332-013CE6200E23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762CAC45-AC2E-4A68-9B81-2FAE5795BC8E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A430A8A3-64F2-4CD9-8B9C-303AB4929C88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6C922829-251F-4BF6-86B1-CA471C372D0F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3" name="直角三角形 142">
            <a:extLst>
              <a:ext uri="{FF2B5EF4-FFF2-40B4-BE49-F238E27FC236}">
                <a16:creationId xmlns:a16="http://schemas.microsoft.com/office/drawing/2014/main" id="{3FB38D33-4D2E-4A99-A2AC-B4E76C7C0CC7}"/>
              </a:ext>
            </a:extLst>
          </p:cNvPr>
          <p:cNvSpPr/>
          <p:nvPr/>
        </p:nvSpPr>
        <p:spPr>
          <a:xfrm rot="10800000">
            <a:off x="3781308" y="558375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3E47E87-7E04-49FA-84F8-5B78768F8E4E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14B5C1FD-48D0-42DF-B519-4B342952AAD8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F21853B-7465-4A21-94B9-0FD0834379AD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6AD5648-80ED-421E-B6E1-FC7EA1F24A48}"/>
              </a:ext>
            </a:extLst>
          </p:cNvPr>
          <p:cNvSpPr/>
          <p:nvPr/>
        </p:nvSpPr>
        <p:spPr>
          <a:xfrm>
            <a:off x="4950418" y="5627297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8" name="四角形: 角を丸くする 147">
            <a:extLst>
              <a:ext uri="{FF2B5EF4-FFF2-40B4-BE49-F238E27FC236}">
                <a16:creationId xmlns:a16="http://schemas.microsoft.com/office/drawing/2014/main" id="{8B2C4140-4E50-49AF-868C-393FECFA4D09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181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D514E04-42EC-4DDE-A154-A3EABD84A0FF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11E0DE3-3932-481E-9C92-E6691357999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0564F7E0-4C01-4214-BAE1-6D74A038725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B112BC31-CAC0-4A7D-B826-FFD18951D8F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63F1F87-B229-4336-B04A-F35A45552526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0AC1D1-4160-42E2-ABCC-AE1F02533FD5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805B48FB-B194-465C-B1D7-20964E795CBA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B1D4E8A7-4C00-42BC-B7B3-020B815E2878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1047D93-4128-4AF0-9EAE-A4CB39B3732A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EAE2A14-1922-4FC2-AE41-A51051BEFB22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5F462D78-5A84-48A8-B91B-A499C58C7E04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2F00A7-8F39-4E29-B042-900829AE0236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5052B79-ECBB-4EBA-961E-FF772564174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1DC55D-D4EB-4CCC-B8F3-549BA71C57C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4E031CE-44BA-44ED-972C-283CE886789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1936C0C-5B66-4F80-9C88-286CD44D3F6D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8051A13-D830-430E-BA09-08ECCA493463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540C9968-27C5-421F-B3D8-57FF133E32D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616EDC8-7C99-46C1-A6C1-248E36C3A649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985B0614-F913-4331-B32A-13C9CF4CDFEB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CC9B47E-29FF-433C-B420-FC00CAD74F29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4A1FEF9-24B2-4BD2-A848-10A81FC0AD0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0F7BA9DE-FE26-4C80-98CE-9E29D6EB164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533728B8-4353-44E1-8A73-A889A01B59C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980F17F-399A-47EB-A65C-58E57AB66483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9D4E544-66A6-4AE1-9CE3-F068DE916B3C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206E3C0-472C-45F1-8156-DBB5AF59F27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2952D2EF-5834-44CF-A75B-2BD931CC016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E80FA4B5-21AB-40F3-A5BB-C73DC702CB7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04DC0F55-1969-43C3-8B04-8622969068FF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224312D-2902-41BF-96BE-9A7A5B7FF383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A0D29B9-56A4-495A-B6B3-87E1F1DDF46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758B894C-2E7E-4FC6-A8A7-BE96502E5E9E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25B1D46-367F-45E7-BA1F-AF26F428A5C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74A6B962-0B29-4507-82F8-AAA2EC63CC3F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F793A0B6-DFD3-43FC-9FD7-2E272C27AF97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30E202-E01F-48C8-8370-AB2900F4D3F6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215DA04-7FBC-4BBA-AC42-3E5316FF5FA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179A2E-52AC-4B4B-8229-33D11D9F374E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9ED1FD-8FA1-4B71-8895-C743CAF21343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80303E1-6140-4E72-BEAF-EA7BD6C29F8A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A15C910-0B6E-4E62-BB83-B604AF131F6B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75C57E-5D54-4829-A6DE-C3B14F0B0062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2E42E81-97CD-421A-AF9D-942BF1A9C3A5}"/>
              </a:ext>
            </a:extLst>
          </p:cNvPr>
          <p:cNvSpPr txBox="1"/>
          <p:nvPr/>
        </p:nvSpPr>
        <p:spPr>
          <a:xfrm>
            <a:off x="4797678" y="2981817"/>
            <a:ext cx="35830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i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D380CD0D-2632-4303-A87D-14521E505316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B1FC11D2-816E-46F8-977B-60FBED31B978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7119C1D-606C-499D-8B58-ACB1DC24AD24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3CA012D-1067-4AA4-B9BA-A136C51D9288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13D759C-05A4-4C13-90AF-E23FE4643C76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F40F6B1-4D56-457A-B138-7C0919BB3A04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AF8B303-F42F-427F-AA8E-5363A5A6C98E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8812A08-3316-4C7D-B116-D379B1C5D15E}"/>
              </a:ext>
            </a:extLst>
          </p:cNvPr>
          <p:cNvSpPr txBox="1"/>
          <p:nvPr/>
        </p:nvSpPr>
        <p:spPr>
          <a:xfrm>
            <a:off x="593557" y="39944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628B827-B77D-4C44-9DB3-7D1EFB502C1F}"/>
              </a:ext>
            </a:extLst>
          </p:cNvPr>
          <p:cNvSpPr txBox="1"/>
          <p:nvPr/>
        </p:nvSpPr>
        <p:spPr>
          <a:xfrm>
            <a:off x="593557" y="46040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直角三角形 54">
            <a:extLst>
              <a:ext uri="{FF2B5EF4-FFF2-40B4-BE49-F238E27FC236}">
                <a16:creationId xmlns:a16="http://schemas.microsoft.com/office/drawing/2014/main" id="{1626CC85-5E60-438C-8C06-B6C058382A82}"/>
              </a:ext>
            </a:extLst>
          </p:cNvPr>
          <p:cNvSpPr/>
          <p:nvPr/>
        </p:nvSpPr>
        <p:spPr>
          <a:xfrm rot="10800000">
            <a:off x="3596824" y="409985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EF3CD8-BB0F-4805-816B-0FC7C4C103D8}"/>
              </a:ext>
            </a:extLst>
          </p:cNvPr>
          <p:cNvSpPr txBox="1"/>
          <p:nvPr/>
        </p:nvSpPr>
        <p:spPr>
          <a:xfrm>
            <a:off x="3224791" y="39350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6FC2E89-A517-4570-B1C5-1E4A4077DD68}"/>
              </a:ext>
            </a:extLst>
          </p:cNvPr>
          <p:cNvSpPr txBox="1"/>
          <p:nvPr/>
        </p:nvSpPr>
        <p:spPr>
          <a:xfrm>
            <a:off x="3216771" y="45767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95C49BC-D583-4FB3-B762-D40B78759978}"/>
              </a:ext>
            </a:extLst>
          </p:cNvPr>
          <p:cNvSpPr/>
          <p:nvPr/>
        </p:nvSpPr>
        <p:spPr>
          <a:xfrm>
            <a:off x="3618923" y="48091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987FCD3-7DDB-4705-A9DC-57C43C2D8ED5}"/>
              </a:ext>
            </a:extLst>
          </p:cNvPr>
          <p:cNvSpPr/>
          <p:nvPr/>
        </p:nvSpPr>
        <p:spPr>
          <a:xfrm>
            <a:off x="545940" y="3871244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6A58CC7-2CA9-4EC7-9751-001428390780}"/>
              </a:ext>
            </a:extLst>
          </p:cNvPr>
          <p:cNvSpPr txBox="1"/>
          <p:nvPr/>
        </p:nvSpPr>
        <p:spPr>
          <a:xfrm>
            <a:off x="601578" y="54944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2C7F880-E233-4240-B9B8-86D39EAA70EC}"/>
              </a:ext>
            </a:extLst>
          </p:cNvPr>
          <p:cNvSpPr txBox="1"/>
          <p:nvPr/>
        </p:nvSpPr>
        <p:spPr>
          <a:xfrm>
            <a:off x="601578" y="61040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squash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2" name="直角三角形 61">
            <a:extLst>
              <a:ext uri="{FF2B5EF4-FFF2-40B4-BE49-F238E27FC236}">
                <a16:creationId xmlns:a16="http://schemas.microsoft.com/office/drawing/2014/main" id="{F026055E-EE74-4F49-A41D-1A312CF87DD1}"/>
              </a:ext>
            </a:extLst>
          </p:cNvPr>
          <p:cNvSpPr/>
          <p:nvPr/>
        </p:nvSpPr>
        <p:spPr>
          <a:xfrm rot="10800000">
            <a:off x="3604845" y="5599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0B12766-8DD1-42BF-83C9-B84E95744F78}"/>
              </a:ext>
            </a:extLst>
          </p:cNvPr>
          <p:cNvSpPr txBox="1"/>
          <p:nvPr/>
        </p:nvSpPr>
        <p:spPr>
          <a:xfrm>
            <a:off x="3232812" y="5434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09FE8A9-308A-4022-9354-AA5238C8F537}"/>
              </a:ext>
            </a:extLst>
          </p:cNvPr>
          <p:cNvSpPr txBox="1"/>
          <p:nvPr/>
        </p:nvSpPr>
        <p:spPr>
          <a:xfrm>
            <a:off x="3224792" y="60766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659F362-18BE-49B1-AD82-CD552BA31070}"/>
              </a:ext>
            </a:extLst>
          </p:cNvPr>
          <p:cNvSpPr/>
          <p:nvPr/>
        </p:nvSpPr>
        <p:spPr>
          <a:xfrm>
            <a:off x="3626944" y="630908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935C1F0B-C08F-45F7-9497-87B938DF1AC4}"/>
              </a:ext>
            </a:extLst>
          </p:cNvPr>
          <p:cNvSpPr/>
          <p:nvPr/>
        </p:nvSpPr>
        <p:spPr>
          <a:xfrm>
            <a:off x="553961" y="5371181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7" name="楕円 4">
            <a:extLst>
              <a:ext uri="{FF2B5EF4-FFF2-40B4-BE49-F238E27FC236}">
                <a16:creationId xmlns:a16="http://schemas.microsoft.com/office/drawing/2014/main" id="{4C453660-12D4-45FA-A5C9-1B1AAA663A0C}"/>
              </a:ext>
            </a:extLst>
          </p:cNvPr>
          <p:cNvSpPr/>
          <p:nvPr/>
        </p:nvSpPr>
        <p:spPr>
          <a:xfrm>
            <a:off x="597510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4">
            <a:extLst>
              <a:ext uri="{FF2B5EF4-FFF2-40B4-BE49-F238E27FC236}">
                <a16:creationId xmlns:a16="http://schemas.microsoft.com/office/drawing/2014/main" id="{2F159DA9-B45E-42C1-8AD3-A00C4B905B2F}"/>
              </a:ext>
            </a:extLst>
          </p:cNvPr>
          <p:cNvSpPr/>
          <p:nvPr/>
        </p:nvSpPr>
        <p:spPr>
          <a:xfrm>
            <a:off x="705522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2C6943F-5A7C-4C54-A501-FF4B24CAF5FD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181601" y="4505818"/>
            <a:ext cx="793502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B507F5D-1877-4E40-A127-07C9926EF10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6263135" y="450581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75D86C8-31FF-431D-9D24-2DECA539C7BC}"/>
              </a:ext>
            </a:extLst>
          </p:cNvPr>
          <p:cNvSpPr txBox="1"/>
          <p:nvPr/>
        </p:nvSpPr>
        <p:spPr>
          <a:xfrm>
            <a:off x="590309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9FA70FE-B3FD-4959-AE0D-2D1A7A42EE52}"/>
              </a:ext>
            </a:extLst>
          </p:cNvPr>
          <p:cNvSpPr txBox="1"/>
          <p:nvPr/>
        </p:nvSpPr>
        <p:spPr>
          <a:xfrm>
            <a:off x="698321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81" name="直角三角形 80">
            <a:extLst>
              <a:ext uri="{FF2B5EF4-FFF2-40B4-BE49-F238E27FC236}">
                <a16:creationId xmlns:a16="http://schemas.microsoft.com/office/drawing/2014/main" id="{FE243F75-4102-4642-94FA-36D19F2F2691}"/>
              </a:ext>
            </a:extLst>
          </p:cNvPr>
          <p:cNvSpPr/>
          <p:nvPr/>
        </p:nvSpPr>
        <p:spPr>
          <a:xfrm rot="10800000">
            <a:off x="5497813" y="4075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7EAC0DF-F820-4F05-9FB1-6B1D6B6FCA56}"/>
              </a:ext>
            </a:extLst>
          </p:cNvPr>
          <p:cNvSpPr txBox="1"/>
          <p:nvPr/>
        </p:nvSpPr>
        <p:spPr>
          <a:xfrm>
            <a:off x="5181927" y="3910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6B71C36B-8994-4B92-8C5D-3CDBB4042E5B}"/>
              </a:ext>
            </a:extLst>
          </p:cNvPr>
          <p:cNvSpPr/>
          <p:nvPr/>
        </p:nvSpPr>
        <p:spPr>
          <a:xfrm>
            <a:off x="5238256" y="38953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EBEA499-D12A-41EB-A02E-4DEA122D26D0}"/>
              </a:ext>
            </a:extLst>
          </p:cNvPr>
          <p:cNvSpPr/>
          <p:nvPr/>
        </p:nvSpPr>
        <p:spPr>
          <a:xfrm>
            <a:off x="6674944" y="409527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5DC3D4B-62B0-41AB-83BE-8B7A12A5F86B}"/>
              </a:ext>
            </a:extLst>
          </p:cNvPr>
          <p:cNvSpPr/>
          <p:nvPr/>
        </p:nvSpPr>
        <p:spPr>
          <a:xfrm>
            <a:off x="6393288" y="3911350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楕円 4">
            <a:extLst>
              <a:ext uri="{FF2B5EF4-FFF2-40B4-BE49-F238E27FC236}">
                <a16:creationId xmlns:a16="http://schemas.microsoft.com/office/drawing/2014/main" id="{34945AC3-F326-4F58-89C0-0F8ED4FC066A}"/>
              </a:ext>
            </a:extLst>
          </p:cNvPr>
          <p:cNvSpPr/>
          <p:nvPr/>
        </p:nvSpPr>
        <p:spPr>
          <a:xfrm>
            <a:off x="7087308" y="60382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38E6B310-2098-4C98-AC8F-09E29E6B981D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181600" y="6182218"/>
            <a:ext cx="19057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23FA44B-3758-4E0C-BBD4-028134EBF661}"/>
              </a:ext>
            </a:extLst>
          </p:cNvPr>
          <p:cNvSpPr txBox="1"/>
          <p:nvPr/>
        </p:nvSpPr>
        <p:spPr>
          <a:xfrm>
            <a:off x="7015299" y="6254226"/>
            <a:ext cx="5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直角三角形 91">
            <a:extLst>
              <a:ext uri="{FF2B5EF4-FFF2-40B4-BE49-F238E27FC236}">
                <a16:creationId xmlns:a16="http://schemas.microsoft.com/office/drawing/2014/main" id="{279F55E0-9409-439C-B138-A78A1EB4177D}"/>
              </a:ext>
            </a:extLst>
          </p:cNvPr>
          <p:cNvSpPr/>
          <p:nvPr/>
        </p:nvSpPr>
        <p:spPr>
          <a:xfrm rot="10800000">
            <a:off x="6219709" y="576021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06D210C-ACF4-4428-8331-2D920BFB87E6}"/>
              </a:ext>
            </a:extLst>
          </p:cNvPr>
          <p:cNvSpPr txBox="1"/>
          <p:nvPr/>
        </p:nvSpPr>
        <p:spPr>
          <a:xfrm>
            <a:off x="5911843" y="5547283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9A0C56F8-896E-4877-A8B1-FE62E0F0BB3A}"/>
              </a:ext>
            </a:extLst>
          </p:cNvPr>
          <p:cNvSpPr/>
          <p:nvPr/>
        </p:nvSpPr>
        <p:spPr>
          <a:xfrm>
            <a:off x="5936089" y="55717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0F7F83C-C0B8-4918-9C22-1AC19DB984E2}"/>
              </a:ext>
            </a:extLst>
          </p:cNvPr>
          <p:cNvSpPr/>
          <p:nvPr/>
        </p:nvSpPr>
        <p:spPr>
          <a:xfrm>
            <a:off x="6217745" y="561125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553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FB111A7-38EF-43D5-8A94-4C591047ACEC}"/>
              </a:ext>
            </a:extLst>
          </p:cNvPr>
          <p:cNvSpPr/>
          <p:nvPr/>
        </p:nvSpPr>
        <p:spPr>
          <a:xfrm>
            <a:off x="74065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7A6754-5B82-4114-99E7-A28DBFD13B69}"/>
              </a:ext>
            </a:extLst>
          </p:cNvPr>
          <p:cNvSpPr/>
          <p:nvPr/>
        </p:nvSpPr>
        <p:spPr>
          <a:xfrm>
            <a:off x="218081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ADE21BB-0C8E-4CEA-AAC0-86A4FC648664}"/>
              </a:ext>
            </a:extLst>
          </p:cNvPr>
          <p:cNvSpPr/>
          <p:nvPr/>
        </p:nvSpPr>
        <p:spPr>
          <a:xfrm>
            <a:off x="362097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F11ECE-1F3C-4DE2-9F01-AFB6FA9B6B62}"/>
              </a:ext>
            </a:extLst>
          </p:cNvPr>
          <p:cNvSpPr/>
          <p:nvPr/>
        </p:nvSpPr>
        <p:spPr>
          <a:xfrm>
            <a:off x="506113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CD0125-2ECD-4E8A-A9D7-6164B8DC57EC}"/>
              </a:ext>
            </a:extLst>
          </p:cNvPr>
          <p:cNvGrpSpPr/>
          <p:nvPr/>
        </p:nvGrpSpPr>
        <p:grpSpPr>
          <a:xfrm>
            <a:off x="596635" y="1835335"/>
            <a:ext cx="701102" cy="502677"/>
            <a:chOff x="3131840" y="2996953"/>
            <a:chExt cx="3600400" cy="25814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03D1F5-06D1-4993-9980-05927FB8372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C24682C4-5E58-4C0F-8B99-6887D250C41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A7CA215A-501F-464F-B55A-68A240623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2EC5C01-C2A5-4E80-88A1-E6B19AC95D09}"/>
              </a:ext>
            </a:extLst>
          </p:cNvPr>
          <p:cNvGrpSpPr/>
          <p:nvPr/>
        </p:nvGrpSpPr>
        <p:grpSpPr>
          <a:xfrm>
            <a:off x="2036795" y="1835335"/>
            <a:ext cx="701102" cy="502677"/>
            <a:chOff x="3131840" y="2996953"/>
            <a:chExt cx="3600400" cy="258141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F17B6D4-AD3E-46EF-8299-E979F97C089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D7684A1-A465-4D53-89C5-D7EA2AFFEEC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0764DA2C-004F-479C-A232-BE920A32FEE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85D2ECB-3327-4C40-A58E-06517C915983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E792010-5F5E-4563-8D26-E81B452A2C28}"/>
              </a:ext>
            </a:extLst>
          </p:cNvPr>
          <p:cNvGrpSpPr/>
          <p:nvPr/>
        </p:nvGrpSpPr>
        <p:grpSpPr>
          <a:xfrm>
            <a:off x="3476955" y="1835335"/>
            <a:ext cx="701102" cy="502677"/>
            <a:chOff x="3131840" y="2996953"/>
            <a:chExt cx="3600400" cy="25814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942A6F-CAF7-4631-B552-7ABB95DE0D6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4ACAAA5-9C5D-4C40-BFAC-0389DEDF73C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CDB022F9-FF82-4BA7-9815-CCF80895F20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8E8B7C39-8E47-41F2-880F-89B40EC6806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2D840CF4-E2B1-4DE6-BDDB-EE2F831BB7C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9206D51-8AF8-4C99-8E68-A405720596E3}"/>
              </a:ext>
            </a:extLst>
          </p:cNvPr>
          <p:cNvGrpSpPr/>
          <p:nvPr/>
        </p:nvGrpSpPr>
        <p:grpSpPr>
          <a:xfrm>
            <a:off x="4917115" y="1484784"/>
            <a:ext cx="701102" cy="853228"/>
            <a:chOff x="3131839" y="1196752"/>
            <a:chExt cx="3600401" cy="4381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F0A086-41E2-4E65-B8F5-11FD3DE7A5C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F2711226-B616-48F5-AE74-A5D7B1079CB4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79269B68-DB41-44E1-AF60-4C670215B7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9EEBD572-71BD-4457-9971-CC0D04F0E7F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E66366C-0A3A-40C1-878A-5BD4EA008D9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97F1B3-898F-4739-B1A1-2CCAFD0AC90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D426163D-5C86-4CE5-96D0-452821DFE246}"/>
              </a:ext>
            </a:extLst>
          </p:cNvPr>
          <p:cNvSpPr/>
          <p:nvPr/>
        </p:nvSpPr>
        <p:spPr>
          <a:xfrm>
            <a:off x="650129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A7FB52E-DA26-468D-9AA8-63B75984E868}"/>
              </a:ext>
            </a:extLst>
          </p:cNvPr>
          <p:cNvGrpSpPr/>
          <p:nvPr/>
        </p:nvGrpSpPr>
        <p:grpSpPr>
          <a:xfrm>
            <a:off x="6357275" y="1484784"/>
            <a:ext cx="701102" cy="853228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E6A5201-C334-4129-A51D-8FB7D91E5FD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316235A-7F1A-44EE-B95F-9C25DEF1658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AF7B054-9BD8-4277-B3D8-445825F34C6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0A521781-5A66-4FDD-B7F5-E01CD23C0D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6805EC99-7941-4A0E-97F0-8382E5E9974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91A0EC2-F9A7-4F02-B9C6-A599A91DCA9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A7BCAA2-6F91-451B-A5DE-0F21A0621D2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F19C373-4B4E-4FED-885A-888D8718F80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7269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0757432-CDD2-4E6A-BF77-B35837A1F572}"/>
              </a:ext>
            </a:extLst>
          </p:cNvPr>
          <p:cNvCxnSpPr>
            <a:cxnSpLocks/>
          </p:cNvCxnSpPr>
          <p:nvPr/>
        </p:nvCxnSpPr>
        <p:spPr>
          <a:xfrm>
            <a:off x="261285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0152D1-F3F1-4D39-899E-88C265257086}"/>
              </a:ext>
            </a:extLst>
          </p:cNvPr>
          <p:cNvCxnSpPr>
            <a:cxnSpLocks/>
          </p:cNvCxnSpPr>
          <p:nvPr/>
        </p:nvCxnSpPr>
        <p:spPr>
          <a:xfrm>
            <a:off x="405301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44F63DE-D587-4EB1-A24D-0958D875FE7D}"/>
              </a:ext>
            </a:extLst>
          </p:cNvPr>
          <p:cNvCxnSpPr>
            <a:cxnSpLocks/>
          </p:cNvCxnSpPr>
          <p:nvPr/>
        </p:nvCxnSpPr>
        <p:spPr>
          <a:xfrm>
            <a:off x="549317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F49949-79DC-4ED6-8EB4-FAD61C27AEE6}"/>
              </a:ext>
            </a:extLst>
          </p:cNvPr>
          <p:cNvSpPr txBox="1"/>
          <p:nvPr/>
        </p:nvSpPr>
        <p:spPr>
          <a:xfrm>
            <a:off x="174876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2B0F74-5794-4013-A7C6-BFC247BFD4E8}"/>
              </a:ext>
            </a:extLst>
          </p:cNvPr>
          <p:cNvSpPr txBox="1"/>
          <p:nvPr/>
        </p:nvSpPr>
        <p:spPr>
          <a:xfrm>
            <a:off x="318892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6309FF-4CB3-485A-8743-FE7EC26A514F}"/>
              </a:ext>
            </a:extLst>
          </p:cNvPr>
          <p:cNvSpPr txBox="1"/>
          <p:nvPr/>
        </p:nvSpPr>
        <p:spPr>
          <a:xfrm>
            <a:off x="462908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7157289-6E74-45FA-B8B8-F118FC893D55}"/>
              </a:ext>
            </a:extLst>
          </p:cNvPr>
          <p:cNvSpPr txBox="1"/>
          <p:nvPr/>
        </p:nvSpPr>
        <p:spPr>
          <a:xfrm>
            <a:off x="606924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362669-1999-42D1-A3A4-3FA7F3BD83A6}"/>
              </a:ext>
            </a:extLst>
          </p:cNvPr>
          <p:cNvSpPr txBox="1"/>
          <p:nvPr/>
        </p:nvSpPr>
        <p:spPr>
          <a:xfrm>
            <a:off x="7236296" y="2996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FFD84907-0993-4705-8BFA-702CB2F59E4F}"/>
              </a:ext>
            </a:extLst>
          </p:cNvPr>
          <p:cNvCxnSpPr>
            <a:stCxn id="58" idx="1"/>
            <a:endCxn id="38" idx="4"/>
          </p:cNvCxnSpPr>
          <p:nvPr/>
        </p:nvCxnSpPr>
        <p:spPr>
          <a:xfrm rot="10800000">
            <a:off x="6717316" y="2924944"/>
            <a:ext cx="518981" cy="256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76D100C8-EAB3-41C8-BC10-32D225A69102}"/>
              </a:ext>
            </a:extLst>
          </p:cNvPr>
          <p:cNvSpPr/>
          <p:nvPr/>
        </p:nvSpPr>
        <p:spPr>
          <a:xfrm rot="5400000">
            <a:off x="3635896" y="1484784"/>
            <a:ext cx="360040" cy="33843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53852E-1C8D-4220-B1CF-E67360E1D274}"/>
              </a:ext>
            </a:extLst>
          </p:cNvPr>
          <p:cNvSpPr txBox="1"/>
          <p:nvPr/>
        </p:nvSpPr>
        <p:spPr>
          <a:xfrm>
            <a:off x="2555776" y="3573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歴史が全て中途半端な状態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41AE99-B80D-45C1-9A44-51CE391E4F1F}"/>
              </a:ext>
            </a:extLst>
          </p:cNvPr>
          <p:cNvGrpSpPr/>
          <p:nvPr/>
        </p:nvGrpSpPr>
        <p:grpSpPr>
          <a:xfrm>
            <a:off x="2267744" y="4653136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4DC8656-39DF-4CB7-BFE7-02F2A7E27F2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7ED52C8-1E40-4143-9B59-657698ACED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8FA498F9-BCDA-4FD2-81AB-63F98BCF073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8E214DFB-5BC0-4B0C-B269-B3588AA027A5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A1B348A9-126A-40A3-82F9-9B779EC53688}"/>
              </a:ext>
            </a:extLst>
          </p:cNvPr>
          <p:cNvSpPr/>
          <p:nvPr/>
        </p:nvSpPr>
        <p:spPr>
          <a:xfrm>
            <a:off x="1028683" y="30689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A73C337A-14A6-4276-AB04-6896D8D34D34}"/>
              </a:ext>
            </a:extLst>
          </p:cNvPr>
          <p:cNvSpPr/>
          <p:nvPr/>
        </p:nvSpPr>
        <p:spPr>
          <a:xfrm>
            <a:off x="2483768" y="21939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E116471E-9B1A-4644-8943-9C283F2065A0}"/>
              </a:ext>
            </a:extLst>
          </p:cNvPr>
          <p:cNvSpPr/>
          <p:nvPr/>
        </p:nvSpPr>
        <p:spPr>
          <a:xfrm>
            <a:off x="3923928" y="21939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3FE086B4-5714-4294-932B-63A35A87D774}"/>
              </a:ext>
            </a:extLst>
          </p:cNvPr>
          <p:cNvSpPr/>
          <p:nvPr/>
        </p:nvSpPr>
        <p:spPr>
          <a:xfrm>
            <a:off x="2483768" y="39221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C21C039E-AE27-4239-9838-8C33846410CB}"/>
              </a:ext>
            </a:extLst>
          </p:cNvPr>
          <p:cNvSpPr/>
          <p:nvPr/>
        </p:nvSpPr>
        <p:spPr>
          <a:xfrm>
            <a:off x="4644008" y="39221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15BFF84C-0B21-49EC-8A0E-1281B59F0DC6}"/>
              </a:ext>
            </a:extLst>
          </p:cNvPr>
          <p:cNvSpPr/>
          <p:nvPr/>
        </p:nvSpPr>
        <p:spPr>
          <a:xfrm>
            <a:off x="5364088" y="30689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47F8706-147B-4E4A-B800-7E18D15EFF55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397459" y="2562772"/>
            <a:ext cx="1149581" cy="56946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E7810FD-EDB5-4924-8754-08927762A190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2915816" y="24100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B4E92F4-A9D1-49B8-9945-6F36FBF4A35C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4355976" y="2410020"/>
            <a:ext cx="1071384" cy="72221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4">
            <a:extLst>
              <a:ext uri="{FF2B5EF4-FFF2-40B4-BE49-F238E27FC236}">
                <a16:creationId xmlns:a16="http://schemas.microsoft.com/office/drawing/2014/main" id="{A094DBB8-E162-4D2E-9EC3-C95A356E964C}"/>
              </a:ext>
            </a:extLst>
          </p:cNvPr>
          <p:cNvSpPr/>
          <p:nvPr/>
        </p:nvSpPr>
        <p:spPr>
          <a:xfrm>
            <a:off x="6804248" y="30689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F7B8CB6-7373-40E0-8C1F-B7AC6E17BB10}"/>
              </a:ext>
            </a:extLst>
          </p:cNvPr>
          <p:cNvCxnSpPr>
            <a:cxnSpLocks/>
          </p:cNvCxnSpPr>
          <p:nvPr/>
        </p:nvCxnSpPr>
        <p:spPr>
          <a:xfrm>
            <a:off x="1451995" y="3276248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54F81D6-E4FB-48C8-9844-429254D9DC88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1397459" y="3437736"/>
            <a:ext cx="1149581" cy="54772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50B7E10-4CDD-45F0-92D5-F6253B4A2B1F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2915816" y="4138212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A8D7C8A-8D3B-491D-AAED-53AE758841DB}"/>
              </a:ext>
            </a:extLst>
          </p:cNvPr>
          <p:cNvCxnSpPr>
            <a:cxnSpLocks/>
            <a:stCxn id="16" idx="3"/>
            <a:endCxn id="11" idx="7"/>
          </p:cNvCxnSpPr>
          <p:nvPr/>
        </p:nvCxnSpPr>
        <p:spPr>
          <a:xfrm flipH="1">
            <a:off x="5012784" y="3437736"/>
            <a:ext cx="1854736" cy="54772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DBFD194-0C5D-4710-9DFC-6E3CE9DB2762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5796136" y="328498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320527C-C35B-4648-B706-0860F43C43B1}"/>
              </a:ext>
            </a:extLst>
          </p:cNvPr>
          <p:cNvSpPr txBox="1"/>
          <p:nvPr/>
        </p:nvSpPr>
        <p:spPr>
          <a:xfrm>
            <a:off x="107504" y="3068960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D5DE8C-C298-42DF-AB52-3CD38B16327E}"/>
              </a:ext>
            </a:extLst>
          </p:cNvPr>
          <p:cNvSpPr txBox="1"/>
          <p:nvPr/>
        </p:nvSpPr>
        <p:spPr>
          <a:xfrm>
            <a:off x="1187624" y="219399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8C3D34-DDC7-416A-8272-0FEDCD6A0172}"/>
              </a:ext>
            </a:extLst>
          </p:cNvPr>
          <p:cNvSpPr txBox="1"/>
          <p:nvPr/>
        </p:nvSpPr>
        <p:spPr>
          <a:xfrm>
            <a:off x="1187624" y="392218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D3BC355-B1E6-4693-A575-D8DE83F4163B}"/>
              </a:ext>
            </a:extLst>
          </p:cNvPr>
          <p:cNvGrpSpPr/>
          <p:nvPr/>
        </p:nvGrpSpPr>
        <p:grpSpPr>
          <a:xfrm>
            <a:off x="611560" y="2483407"/>
            <a:ext cx="701102" cy="502677"/>
            <a:chOff x="3131840" y="2996953"/>
            <a:chExt cx="3600400" cy="258141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FAEBC7A-4341-4BC0-BD23-AA7833B288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BE25E46D-7222-417F-A72D-43D1433E6EC3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6585C1F5-F5C4-4616-AF38-E01B112BF4E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97F96DB-0D67-43FD-A71B-9290A3A5DD8D}"/>
              </a:ext>
            </a:extLst>
          </p:cNvPr>
          <p:cNvGrpSpPr/>
          <p:nvPr/>
        </p:nvGrpSpPr>
        <p:grpSpPr>
          <a:xfrm>
            <a:off x="2339752" y="1608443"/>
            <a:ext cx="701102" cy="502677"/>
            <a:chOff x="3131840" y="2996953"/>
            <a:chExt cx="3600400" cy="2581419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E696796-41A8-4B50-B554-E7FAE113E4E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6821AE47-B657-46E4-B5CA-A48CDF16708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A2137B90-BA18-4A75-980E-8150DF10421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07C0A5E4-CFB0-4435-8730-639DF141BB3B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6892615-FD62-4D71-8E4B-3A81E6CBBED1}"/>
              </a:ext>
            </a:extLst>
          </p:cNvPr>
          <p:cNvGrpSpPr/>
          <p:nvPr/>
        </p:nvGrpSpPr>
        <p:grpSpPr>
          <a:xfrm>
            <a:off x="3851920" y="1257892"/>
            <a:ext cx="701102" cy="853228"/>
            <a:chOff x="3131839" y="1196752"/>
            <a:chExt cx="3600401" cy="438162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373627D-983D-4BD8-92C8-C3EBBF27DFE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372A44A8-E4A8-45FB-B875-78A913F9E430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4B59FB83-D9A9-452C-AF13-0BA08A0DB4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DC7E3BD9-B9E7-4E5B-A5AF-E694FEA4C26C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12C35A1-E7F4-498C-9BC2-303F1282018D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629A6CF-29DD-423E-A2E2-0B0361E9A234}"/>
              </a:ext>
            </a:extLst>
          </p:cNvPr>
          <p:cNvGrpSpPr/>
          <p:nvPr/>
        </p:nvGrpSpPr>
        <p:grpSpPr>
          <a:xfrm>
            <a:off x="4572293" y="4489956"/>
            <a:ext cx="701102" cy="853228"/>
            <a:chOff x="3131840" y="1196753"/>
            <a:chExt cx="3600400" cy="4381619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F1E711D-826A-4E46-A802-E99B0F7F2B3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64117478-A79F-411D-BB9B-A732FD2056B8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15AE48B4-312D-4DD6-847B-91747A1BC873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3F5B7F1D-F36C-4914-8C01-647F47F78B2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619FE19-11A9-42D1-81F7-F873C0E8CB6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8B9BBB5-9CFF-4CA4-B7F7-B5E197387266}"/>
              </a:ext>
            </a:extLst>
          </p:cNvPr>
          <p:cNvGrpSpPr/>
          <p:nvPr/>
        </p:nvGrpSpPr>
        <p:grpSpPr>
          <a:xfrm>
            <a:off x="5436096" y="2132856"/>
            <a:ext cx="701102" cy="853228"/>
            <a:chOff x="3131839" y="1196752"/>
            <a:chExt cx="3600401" cy="4381620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57FCE11-F5C8-4CA2-8320-9B01AA9E4CD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D292C6BF-3CEC-42AF-BCB4-E1692D918BF9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B1F34338-388E-4040-8C5B-7CFFDDA4F5B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8C7C9290-46B1-4409-B62B-02FFC7FC82F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F542442-2CEB-4004-8329-2E702749F4F4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1547621-CF2B-48DA-9A2D-9C3E27479B0A}"/>
              </a:ext>
            </a:extLst>
          </p:cNvPr>
          <p:cNvGrpSpPr/>
          <p:nvPr/>
        </p:nvGrpSpPr>
        <p:grpSpPr>
          <a:xfrm>
            <a:off x="6660525" y="2060848"/>
            <a:ext cx="701102" cy="853228"/>
            <a:chOff x="3131839" y="1196752"/>
            <a:chExt cx="3600401" cy="4381620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4D38071-82E1-4CC9-8B06-98BCD812A7E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468334C3-939D-4644-9CD8-078B18258DE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61B7892-5A4E-4463-A539-792D982E37F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B1A15983-713F-4C2B-A249-280E0EF4B85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B20B0F06-8738-4809-9D0C-5B579946CC4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C86EA2-414F-4683-A148-ABBAEF7BC68C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64A5F422-DA8D-4E49-908D-F3E2F2ACA49B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AF47913-C400-40ED-9FAE-AAA0ED2E8F35}"/>
              </a:ext>
            </a:extLst>
          </p:cNvPr>
          <p:cNvSpPr txBox="1"/>
          <p:nvPr/>
        </p:nvSpPr>
        <p:spPr>
          <a:xfrm>
            <a:off x="7236296" y="3922188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2CA9BE58-EA58-4FA2-A708-822E50F91674}"/>
              </a:ext>
            </a:extLst>
          </p:cNvPr>
          <p:cNvCxnSpPr>
            <a:cxnSpLocks/>
            <a:stCxn id="60" idx="1"/>
            <a:endCxn id="16" idx="4"/>
          </p:cNvCxnSpPr>
          <p:nvPr/>
        </p:nvCxnSpPr>
        <p:spPr>
          <a:xfrm rot="10800000">
            <a:off x="7020272" y="3501008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3414727-CAB7-484C-87F4-AC1AC71F431C}"/>
              </a:ext>
            </a:extLst>
          </p:cNvPr>
          <p:cNvSpPr txBox="1"/>
          <p:nvPr/>
        </p:nvSpPr>
        <p:spPr>
          <a:xfrm>
            <a:off x="1907704" y="950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79FFEF7-D203-4C22-80D8-443762E894ED}"/>
              </a:ext>
            </a:extLst>
          </p:cNvPr>
          <p:cNvSpPr txBox="1"/>
          <p:nvPr/>
        </p:nvSpPr>
        <p:spPr>
          <a:xfrm>
            <a:off x="3563888" y="950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AD9D4C6-8B9A-468F-A8EF-81B2F481D8D2}"/>
              </a:ext>
            </a:extLst>
          </p:cNvPr>
          <p:cNvSpPr txBox="1"/>
          <p:nvPr/>
        </p:nvSpPr>
        <p:spPr>
          <a:xfrm>
            <a:off x="2195736" y="5362348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AE011CF-C9F6-4218-A407-0063A024A54D}"/>
              </a:ext>
            </a:extLst>
          </p:cNvPr>
          <p:cNvSpPr txBox="1"/>
          <p:nvPr/>
        </p:nvSpPr>
        <p:spPr>
          <a:xfrm>
            <a:off x="4427984" y="5362348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DBF9C71-9AE8-48AC-8240-2A983E824DA1}"/>
              </a:ext>
            </a:extLst>
          </p:cNvPr>
          <p:cNvGrpSpPr/>
          <p:nvPr/>
        </p:nvGrpSpPr>
        <p:grpSpPr>
          <a:xfrm>
            <a:off x="6372200" y="4581128"/>
            <a:ext cx="523594" cy="637204"/>
            <a:chOff x="3131839" y="1196752"/>
            <a:chExt cx="3600401" cy="4381620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4617613E-D03E-4660-AC92-99BC53B8D93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888FFAB6-A8E3-4267-B0FE-4F0A6D7F80BA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9" name="直角三角形 68">
              <a:extLst>
                <a:ext uri="{FF2B5EF4-FFF2-40B4-BE49-F238E27FC236}">
                  <a16:creationId xmlns:a16="http://schemas.microsoft.com/office/drawing/2014/main" id="{794B0022-2F81-47E2-8605-0C049E67F2E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2F3775D1-5732-4201-9B1C-EAA8600707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D9EE396-5788-49AB-BE97-ECDCE3B0DE06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5D596F7-4565-41F8-8271-E1338E9FF611}"/>
              </a:ext>
            </a:extLst>
          </p:cNvPr>
          <p:cNvGrpSpPr/>
          <p:nvPr/>
        </p:nvGrpSpPr>
        <p:grpSpPr>
          <a:xfrm>
            <a:off x="6300192" y="5373216"/>
            <a:ext cx="576064" cy="701059"/>
            <a:chOff x="3131840" y="1196753"/>
            <a:chExt cx="3600400" cy="4381619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0ED83AB0-03E5-4867-B84B-5E9B029C875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4" name="直角三角形 73">
              <a:extLst>
                <a:ext uri="{FF2B5EF4-FFF2-40B4-BE49-F238E27FC236}">
                  <a16:creationId xmlns:a16="http://schemas.microsoft.com/office/drawing/2014/main" id="{BAE447B2-D0BF-4F62-88E9-469FE6F2FB5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5" name="直角三角形 74">
              <a:extLst>
                <a:ext uri="{FF2B5EF4-FFF2-40B4-BE49-F238E27FC236}">
                  <a16:creationId xmlns:a16="http://schemas.microsoft.com/office/drawing/2014/main" id="{C022857E-EE4E-4375-AFAF-A15FBD3363B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53E39598-DB6E-4690-99A3-3D982E5372A9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02CA8EF-F81F-4CAB-8F82-DAF49D8B98F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3A1FB18-FF7D-4B0B-9DCC-B6A0CD11744A}"/>
              </a:ext>
            </a:extLst>
          </p:cNvPr>
          <p:cNvSpPr txBox="1"/>
          <p:nvPr/>
        </p:nvSpPr>
        <p:spPr>
          <a:xfrm>
            <a:off x="6948264" y="450912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8153FAD-3A3A-49FD-8396-2156C45E8C16}"/>
              </a:ext>
            </a:extLst>
          </p:cNvPr>
          <p:cNvSpPr txBox="1"/>
          <p:nvPr/>
        </p:nvSpPr>
        <p:spPr>
          <a:xfrm>
            <a:off x="6948264" y="537495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AB3848-1AA2-4C9A-801D-11C0892407DC}"/>
              </a:ext>
            </a:extLst>
          </p:cNvPr>
          <p:cNvGrpSpPr/>
          <p:nvPr/>
        </p:nvGrpSpPr>
        <p:grpSpPr>
          <a:xfrm>
            <a:off x="2267744" y="5456092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6ABC871-5C14-4766-A1FD-9FE782D5E98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1AABAAD-0904-4229-849D-D2EA3B4449B1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7B98BA-3CFF-4BB2-9B35-70AA4CCB8B3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B8AA709-1531-4189-9833-5C126C35B21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" name="楕円 4">
            <a:extLst>
              <a:ext uri="{FF2B5EF4-FFF2-40B4-BE49-F238E27FC236}">
                <a16:creationId xmlns:a16="http://schemas.microsoft.com/office/drawing/2014/main" id="{EEBF9799-0E10-4128-8860-A19C36100702}"/>
              </a:ext>
            </a:extLst>
          </p:cNvPr>
          <p:cNvSpPr/>
          <p:nvPr/>
        </p:nvSpPr>
        <p:spPr>
          <a:xfrm>
            <a:off x="1028683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088979C-D606-4785-826D-2A9884ADE621}"/>
              </a:ext>
            </a:extLst>
          </p:cNvPr>
          <p:cNvSpPr/>
          <p:nvPr/>
        </p:nvSpPr>
        <p:spPr>
          <a:xfrm>
            <a:off x="248376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562CBBFB-C45D-4B7D-9AD9-C75FC45A11C8}"/>
              </a:ext>
            </a:extLst>
          </p:cNvPr>
          <p:cNvSpPr/>
          <p:nvPr/>
        </p:nvSpPr>
        <p:spPr>
          <a:xfrm>
            <a:off x="392392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43B69CD4-81D7-4582-BFD8-D54E63612EF7}"/>
              </a:ext>
            </a:extLst>
          </p:cNvPr>
          <p:cNvSpPr/>
          <p:nvPr/>
        </p:nvSpPr>
        <p:spPr>
          <a:xfrm>
            <a:off x="248376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DB212489-B56B-48F7-9783-D85A1E602759}"/>
              </a:ext>
            </a:extLst>
          </p:cNvPr>
          <p:cNvSpPr/>
          <p:nvPr/>
        </p:nvSpPr>
        <p:spPr>
          <a:xfrm>
            <a:off x="464400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6989C5D0-EDFC-40F5-8DF4-1F31D9D993A4}"/>
              </a:ext>
            </a:extLst>
          </p:cNvPr>
          <p:cNvSpPr/>
          <p:nvPr/>
        </p:nvSpPr>
        <p:spPr>
          <a:xfrm>
            <a:off x="536408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83F6187-4885-4510-ADAD-F6250EFE9E47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1397459" y="222446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446201-EA5F-4C85-8394-820DF51E7C3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2915816" y="20717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D6B7CD6-061C-461E-BEB8-0A56325771E2}"/>
              </a:ext>
            </a:extLst>
          </p:cNvPr>
          <p:cNvCxnSpPr>
            <a:cxnSpLocks/>
          </p:cNvCxnSpPr>
          <p:nvPr/>
        </p:nvCxnSpPr>
        <p:spPr>
          <a:xfrm>
            <a:off x="4283968" y="221573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2F2C16E3-2B76-4A1B-A3CA-DDFA6A8A2C6E}"/>
              </a:ext>
            </a:extLst>
          </p:cNvPr>
          <p:cNvSpPr/>
          <p:nvPr/>
        </p:nvSpPr>
        <p:spPr>
          <a:xfrm>
            <a:off x="680424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6E55F1-94DF-4CB8-A611-A015030B7DC3}"/>
              </a:ext>
            </a:extLst>
          </p:cNvPr>
          <p:cNvCxnSpPr>
            <a:cxnSpLocks/>
          </p:cNvCxnSpPr>
          <p:nvPr/>
        </p:nvCxnSpPr>
        <p:spPr>
          <a:xfrm>
            <a:off x="1451995" y="3503140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5F6232-8EC9-4162-A1F6-D2AEDFFD9AEF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397459" y="366462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F5C5C7-0C0B-44B9-BC03-13986DF23046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915816" y="4952036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E5376FA-82B3-44F1-A54F-1F7EC1F5FC9A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5012784" y="3664628"/>
            <a:ext cx="185473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7016022-4F5D-4076-9601-37CF42D78307}"/>
              </a:ext>
            </a:extLst>
          </p:cNvPr>
          <p:cNvCxnSpPr>
            <a:cxnSpLocks/>
            <a:stCxn id="29" idx="2"/>
            <a:endCxn id="17" idx="6"/>
          </p:cNvCxnSpPr>
          <p:nvPr/>
        </p:nvCxnSpPr>
        <p:spPr>
          <a:xfrm flipH="1">
            <a:off x="5796136" y="351187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A2A85C-75CD-469E-B3F3-C8580EA39372}"/>
              </a:ext>
            </a:extLst>
          </p:cNvPr>
          <p:cNvSpPr txBox="1"/>
          <p:nvPr/>
        </p:nvSpPr>
        <p:spPr>
          <a:xfrm>
            <a:off x="107504" y="329585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A82C03B-EC72-4A52-902B-EDF8E0106F5F}"/>
              </a:ext>
            </a:extLst>
          </p:cNvPr>
          <p:cNvSpPr txBox="1"/>
          <p:nvPr/>
        </p:nvSpPr>
        <p:spPr>
          <a:xfrm>
            <a:off x="1187624" y="185569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960C7-73DC-443F-BD34-439DB2EC2770}"/>
              </a:ext>
            </a:extLst>
          </p:cNvPr>
          <p:cNvSpPr txBox="1"/>
          <p:nvPr/>
        </p:nvSpPr>
        <p:spPr>
          <a:xfrm>
            <a:off x="1187624" y="47360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6996908-155C-48AB-BDB7-0D25B0C05E52}"/>
              </a:ext>
            </a:extLst>
          </p:cNvPr>
          <p:cNvGrpSpPr/>
          <p:nvPr/>
        </p:nvGrpSpPr>
        <p:grpSpPr>
          <a:xfrm>
            <a:off x="611560" y="2710299"/>
            <a:ext cx="701102" cy="502677"/>
            <a:chOff x="3131840" y="2996953"/>
            <a:chExt cx="3600400" cy="2581419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CD07A03-61CE-43E9-B835-7E48897DD5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1B582B0A-4D75-404E-978A-A614E57A9D4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05B12E14-1998-4D63-B59B-59D26215DB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6CB6DAE-3A7A-4E86-BE00-9A9343CB7A89}"/>
              </a:ext>
            </a:extLst>
          </p:cNvPr>
          <p:cNvGrpSpPr/>
          <p:nvPr/>
        </p:nvGrpSpPr>
        <p:grpSpPr>
          <a:xfrm>
            <a:off x="2339752" y="1270139"/>
            <a:ext cx="701102" cy="502677"/>
            <a:chOff x="3131840" y="2996953"/>
            <a:chExt cx="3600400" cy="25814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23CB9D-9703-4FA4-8DFD-A896E035EC2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385EC1B9-0AE8-4633-BAF6-488C7D096A9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97EBF016-C7DE-4122-9D1E-4A6AF3F36B4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F144384-ACE7-4102-91CC-7314ED023B4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4650D83-E02E-4F31-BE18-AABB32C32625}"/>
              </a:ext>
            </a:extLst>
          </p:cNvPr>
          <p:cNvGrpSpPr/>
          <p:nvPr/>
        </p:nvGrpSpPr>
        <p:grpSpPr>
          <a:xfrm>
            <a:off x="3851920" y="919588"/>
            <a:ext cx="701102" cy="853228"/>
            <a:chOff x="3131839" y="1196752"/>
            <a:chExt cx="3600401" cy="438162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1DBB76F-420C-4A34-9421-3E35EB1C27C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直角三角形 66">
              <a:extLst>
                <a:ext uri="{FF2B5EF4-FFF2-40B4-BE49-F238E27FC236}">
                  <a16:creationId xmlns:a16="http://schemas.microsoft.com/office/drawing/2014/main" id="{CADFBBE9-EB2C-46B7-9F8F-38767E1D778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94B7F17E-D905-4BDD-8F30-6290A2D26C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D1F4BFBC-D14C-48A4-8E51-55289CE3227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2DBB13-B245-4688-8219-2D9A681F4700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C91751B-60B7-42D0-8AFE-969A2F879063}"/>
              </a:ext>
            </a:extLst>
          </p:cNvPr>
          <p:cNvGrpSpPr/>
          <p:nvPr/>
        </p:nvGrpSpPr>
        <p:grpSpPr>
          <a:xfrm>
            <a:off x="4572000" y="5312076"/>
            <a:ext cx="701102" cy="853228"/>
            <a:chOff x="3131840" y="1196753"/>
            <a:chExt cx="3600400" cy="438161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17520C5-32BF-4267-987A-E58C579CAF0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72F6B3A-BBCD-492D-B977-3188F0122DF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AC4D5942-8081-486B-AE10-4CAD884A9364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CC4651E9-3971-4566-A251-D577AFB3146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ACC15B9-FF41-486C-BB75-1ED2DB0189E8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22D3ACD-9A4E-4EDC-98FE-1FDB6DAC9E1F}"/>
              </a:ext>
            </a:extLst>
          </p:cNvPr>
          <p:cNvGrpSpPr/>
          <p:nvPr/>
        </p:nvGrpSpPr>
        <p:grpSpPr>
          <a:xfrm>
            <a:off x="5436096" y="2359748"/>
            <a:ext cx="701102" cy="853228"/>
            <a:chOff x="3131839" y="1196752"/>
            <a:chExt cx="3600401" cy="43816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B835DD4-9FF6-47F2-9698-C9F0D4BF964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5571E436-494D-44B2-8243-D83AC46429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2A2CEC71-96FB-44A2-A02D-1416452399F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6FF3002-2386-4BF4-8376-617FE3864187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073B6C23-F539-411C-B227-CFAC3E6C3E3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E3828BB8-7E02-434F-921D-22FC1CC0F6D7}"/>
              </a:ext>
            </a:extLst>
          </p:cNvPr>
          <p:cNvGrpSpPr/>
          <p:nvPr/>
        </p:nvGrpSpPr>
        <p:grpSpPr>
          <a:xfrm>
            <a:off x="6804248" y="2287740"/>
            <a:ext cx="701102" cy="853228"/>
            <a:chOff x="3131839" y="1196752"/>
            <a:chExt cx="3600401" cy="4381620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5B7CB27-533E-47C5-A92F-E1DACDF5326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7EE9BAE0-0C62-4D89-B1F9-AB658F15F84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F76A8E74-A236-4558-A44B-930A50DD262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3AD83BFC-8A06-43FD-999B-459A0EABFFC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333A08F5-1243-4116-8497-62B8FF42F83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4080D35-137A-4E9D-B211-892026D309C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C749B06-9384-4798-B2E6-ED0EF1B1473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0D7E580-BF69-4E51-ABEF-9093B11EA847}"/>
              </a:ext>
            </a:extLst>
          </p:cNvPr>
          <p:cNvSpPr txBox="1"/>
          <p:nvPr/>
        </p:nvSpPr>
        <p:spPr>
          <a:xfrm>
            <a:off x="7236296" y="4149080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1E229D39-94E7-4478-89AD-A76000F2587E}"/>
              </a:ext>
            </a:extLst>
          </p:cNvPr>
          <p:cNvCxnSpPr>
            <a:cxnSpLocks/>
            <a:stCxn id="102" idx="1"/>
            <a:endCxn id="29" idx="4"/>
          </p:cNvCxnSpPr>
          <p:nvPr/>
        </p:nvCxnSpPr>
        <p:spPr>
          <a:xfrm rot="10800000">
            <a:off x="7020272" y="3727900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F67236-3033-4A64-A51B-A1B23759EDC3}"/>
              </a:ext>
            </a:extLst>
          </p:cNvPr>
          <p:cNvSpPr txBox="1"/>
          <p:nvPr/>
        </p:nvSpPr>
        <p:spPr>
          <a:xfrm>
            <a:off x="1907704" y="33265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C15774C-62B9-4DA8-B617-5763B4D81FDD}"/>
              </a:ext>
            </a:extLst>
          </p:cNvPr>
          <p:cNvSpPr txBox="1"/>
          <p:nvPr/>
        </p:nvSpPr>
        <p:spPr>
          <a:xfrm>
            <a:off x="3563888" y="33265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2B0180-B583-4101-BD04-B1315569A351}"/>
              </a:ext>
            </a:extLst>
          </p:cNvPr>
          <p:cNvSpPr txBox="1"/>
          <p:nvPr/>
        </p:nvSpPr>
        <p:spPr>
          <a:xfrm>
            <a:off x="2195736" y="616530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D7803A2-93DB-471C-8C03-525B54562C40}"/>
              </a:ext>
            </a:extLst>
          </p:cNvPr>
          <p:cNvSpPr txBox="1"/>
          <p:nvPr/>
        </p:nvSpPr>
        <p:spPr>
          <a:xfrm>
            <a:off x="4427984" y="616530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FDBF87F-5BA8-4BAE-97B6-EF1FDFC58B0D}"/>
              </a:ext>
            </a:extLst>
          </p:cNvPr>
          <p:cNvGrpSpPr/>
          <p:nvPr/>
        </p:nvGrpSpPr>
        <p:grpSpPr>
          <a:xfrm>
            <a:off x="6588224" y="4941168"/>
            <a:ext cx="523594" cy="637204"/>
            <a:chOff x="3131839" y="1196752"/>
            <a:chExt cx="3600401" cy="438162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55548D5-1444-4220-BCA5-4911709CD62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EEF3F8A8-7B6F-4A86-9C8E-C356469AB6F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直角三角形 112">
              <a:extLst>
                <a:ext uri="{FF2B5EF4-FFF2-40B4-BE49-F238E27FC236}">
                  <a16:creationId xmlns:a16="http://schemas.microsoft.com/office/drawing/2014/main" id="{ECB8F279-27BA-441C-BBBF-46C892706E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A4A0670B-5956-4CFE-ABA3-E333C462304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1AC554D-675A-47C2-AB9C-B2B956CAB14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48FEC3F-D87E-4603-9708-509B15A931D6}"/>
              </a:ext>
            </a:extLst>
          </p:cNvPr>
          <p:cNvGrpSpPr/>
          <p:nvPr/>
        </p:nvGrpSpPr>
        <p:grpSpPr>
          <a:xfrm>
            <a:off x="6516216" y="5733256"/>
            <a:ext cx="576064" cy="701059"/>
            <a:chOff x="3131840" y="1196753"/>
            <a:chExt cx="3600400" cy="4381619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CECEC1F-DC7C-4A9B-A1BF-6439E04411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8" name="直角三角形 117">
              <a:extLst>
                <a:ext uri="{FF2B5EF4-FFF2-40B4-BE49-F238E27FC236}">
                  <a16:creationId xmlns:a16="http://schemas.microsoft.com/office/drawing/2014/main" id="{C435E578-2909-448B-9F98-E442D94BEC6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9D943E99-A7FC-480D-9B04-44F7D1E65E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B51949EA-19BE-41DB-8554-EAEDAA4DE8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8E73009-EE77-4D83-937B-EB0CF9B7E4B1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FF5F27B-8BE3-4AEE-A3DF-84A8FC92FED9}"/>
              </a:ext>
            </a:extLst>
          </p:cNvPr>
          <p:cNvSpPr txBox="1"/>
          <p:nvPr/>
        </p:nvSpPr>
        <p:spPr>
          <a:xfrm>
            <a:off x="7164288" y="48691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63D7FD0-214E-4DAD-B646-EE353627BB09}"/>
              </a:ext>
            </a:extLst>
          </p:cNvPr>
          <p:cNvSpPr txBox="1"/>
          <p:nvPr/>
        </p:nvSpPr>
        <p:spPr>
          <a:xfrm>
            <a:off x="7164288" y="573499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E134A743-6F88-4143-9FBE-E8365BBAC050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B9C9564-BCA5-49EA-83D9-DBF9D63C7D19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9942A2A-A9C9-4E3A-8073-3CA9F397B04E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DB8603-F553-40A2-B1A7-DCE8E747C114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4B7E652-48A0-4356-9FFF-3824B8F07B5C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97095EAF-24FD-4A5C-8730-69048A9AEA08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9D5CDCF-05EB-4C6A-840E-0E93FC99F80C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77E85D4-9BA4-4595-9546-7C5C7733526C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5D27E8B7-CC57-4915-9E06-689E4B5C4136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B39897-FB84-4E3E-A184-8F17BC207A1C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AF65FFC-EBAD-488E-A206-F0C560576B75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18E70F-2412-429F-9AE0-016D4398501D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BB9BEE-3FD2-4E35-9AC4-0747FAFF6881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472B2F-64AC-409F-9AC8-BA71437C803C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C26F5744-A504-497F-AF94-F369F340A2E9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3128C1C-4E22-48AB-B75C-BCDC88C0A027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104344D-A6C5-4D36-B02E-C75EBBDE0672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5D1978D-434E-4FBE-9F57-E9E2B092B3CA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300F3011-31E3-4A5B-B85A-29145CCC9C5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楕円 4">
            <a:extLst>
              <a:ext uri="{FF2B5EF4-FFF2-40B4-BE49-F238E27FC236}">
                <a16:creationId xmlns:a16="http://schemas.microsoft.com/office/drawing/2014/main" id="{BB9144BA-71A9-4E4B-8EFB-699D000F4F3E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5154EE-603D-436E-B3B3-985508B224A0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7AFC1BE-BBD2-4568-885B-DE35AC149DD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14D03FA5-B276-4C3E-ACB6-41C7B05607B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ECD61F1-1841-439F-A04D-4D370B6E11D7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FA259EB-84F0-4E3A-A315-DE4410BA1C2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EADD6607-568C-4960-83E2-7F764A86A72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B5FCD8-A8B4-4010-817D-253A15C71AE3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3856CE-1D93-417E-9A95-9A12E256B8EB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A2136CA6-60AA-41B4-8E78-5696AD8E3D36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784910B-C201-4F9A-8D19-1D416FDD5C6B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E667C68A-088C-4A61-9E51-9111DE1C709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0121A6-3B16-4413-B081-E01A7FB18496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10C343E-5471-45EE-B77D-A8388C5A27E3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0D6FABD9-4C27-4957-81B6-BA2ED55B5C04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C6B2114-D4C2-438E-957D-F373250BA0FD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83B1451-BEE8-46A7-83D7-8FAF62377783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9853737-13DF-4F53-8A66-9BD17B716B63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E559A316-1A18-4D9F-B42D-893BAA93E46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AA551E-6030-4595-869D-45B098E96F1E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54250B0-310C-4E9C-AA35-3541DE808A39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F4C10737-3D4B-41D2-A639-637E8545C87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53C81C8D-A3ED-4B82-80D7-E8BFD2CA82B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1C13899-A817-490C-B8F3-923EDE0FEE4A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9BBE2A1-C91D-4192-8580-0131E57C45FA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4FADDF7A-9AB9-4F37-8FFA-3FC992F900CF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289F288-0E7A-4211-BDDB-A152B9949D9A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338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1979</TotalTime>
  <Words>672</Words>
  <Application>Microsoft Office PowerPoint</Application>
  <PresentationFormat>画面に合わせる (4:3)</PresentationFormat>
  <Paragraphs>343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9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154</cp:revision>
  <dcterms:created xsi:type="dcterms:W3CDTF">2019-01-02T05:23:01Z</dcterms:created>
  <dcterms:modified xsi:type="dcterms:W3CDTF">2021-10-08T14:08:08Z</dcterms:modified>
</cp:coreProperties>
</file>