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256" r:id="rId2"/>
    <p:sldId id="297" r:id="rId3"/>
    <p:sldId id="395" r:id="rId4"/>
    <p:sldId id="396" r:id="rId5"/>
    <p:sldId id="397" r:id="rId6"/>
    <p:sldId id="398" r:id="rId7"/>
    <p:sldId id="399" r:id="rId8"/>
    <p:sldId id="355" r:id="rId9"/>
    <p:sldId id="356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 varScale="1">
        <p:scale>
          <a:sx n="98" d="100"/>
          <a:sy n="98" d="100"/>
        </p:scale>
        <p:origin x="94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22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508104" y="2780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683568" y="141277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からの操作</a:t>
            </a:r>
          </a:p>
        </p:txBody>
      </p:sp>
      <p:pic>
        <p:nvPicPr>
          <p:cNvPr id="1028" name="Picture 4" descr="vscode_add">
            <a:extLst>
              <a:ext uri="{FF2B5EF4-FFF2-40B4-BE49-F238E27FC236}">
                <a16:creationId xmlns:a16="http://schemas.microsoft.com/office/drawing/2014/main" id="{32877CEF-F5DB-406D-B4B3-AFA9F8A4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6998303" cy="32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827584" y="213285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/>
          <p:nvPr/>
        </p:nvCxnSpPr>
        <p:spPr>
          <a:xfrm>
            <a:off x="2987824" y="2564904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3707904" y="27089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pic>
        <p:nvPicPr>
          <p:cNvPr id="2050" name="Picture 2" descr="vscode_add">
            <a:extLst>
              <a:ext uri="{FF2B5EF4-FFF2-40B4-BE49-F238E27FC236}">
                <a16:creationId xmlns:a16="http://schemas.microsoft.com/office/drawing/2014/main" id="{D9AFD988-380F-425A-8D90-0FC3E7D5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668344" cy="380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D7D728F-DF67-404A-A00B-15B438139FEC}"/>
              </a:ext>
            </a:extLst>
          </p:cNvPr>
          <p:cNvSpPr/>
          <p:nvPr/>
        </p:nvSpPr>
        <p:spPr>
          <a:xfrm>
            <a:off x="3419872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stCxn id="11" idx="4"/>
            <a:endCxn id="6" idx="0"/>
          </p:cNvCxnSpPr>
          <p:nvPr/>
        </p:nvCxnSpPr>
        <p:spPr>
          <a:xfrm rot="16200000" flipH="1">
            <a:off x="2555776" y="1628800"/>
            <a:ext cx="1152128" cy="1008112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D67F7B-56EF-4005-B2DE-C77B2AAD7210}"/>
              </a:ext>
            </a:extLst>
          </p:cNvPr>
          <p:cNvSpPr/>
          <p:nvPr/>
        </p:nvSpPr>
        <p:spPr>
          <a:xfrm>
            <a:off x="4355976" y="328498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18" idx="6"/>
          </p:cNvCxnSpPr>
          <p:nvPr/>
        </p:nvCxnSpPr>
        <p:spPr>
          <a:xfrm rot="5400000">
            <a:off x="3779912" y="2204864"/>
            <a:ext cx="1872208" cy="43204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395536" y="15567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チェックボタン</a:t>
            </a:r>
            <a:endParaRPr kumimoji="1" lang="en-US" altLang="ja-JP"/>
          </a:p>
          <a:p>
            <a:r>
              <a:rPr kumimoji="1" lang="ja-JP" altLang="en-US"/>
              <a:t>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83395-DFF7-6972-F903-89A85EF9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B46D3-B143-43FD-0325-9285E49608DA}"/>
              </a:ext>
            </a:extLst>
          </p:cNvPr>
          <p:cNvSpPr txBox="1"/>
          <p:nvPr/>
        </p:nvSpPr>
        <p:spPr>
          <a:xfrm>
            <a:off x="179512" y="1196752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Bash</a:t>
            </a:r>
            <a:r>
              <a:rPr kumimoji="1" lang="ja-JP" altLang="en-US" sz="2400" dirty="0"/>
              <a:t>を開くと、以下のような画面となる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6393B-FF6C-9707-C180-CA49DB7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31075" cy="2575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C60A87-578C-2256-C8A4-46FEE654AFA5}"/>
              </a:ext>
            </a:extLst>
          </p:cNvPr>
          <p:cNvSpPr txBox="1"/>
          <p:nvPr/>
        </p:nvSpPr>
        <p:spPr>
          <a:xfrm>
            <a:off x="467544" y="458112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＄マークの右にカーソルが点滅しており、コマンド入力待ちになる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このマークを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コマンドプロンプト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もしくは単に</a:t>
            </a:r>
            <a:r>
              <a:rPr kumimoji="1" lang="ja-JP" altLang="en-US" sz="2000" dirty="0">
                <a:solidFill>
                  <a:srgbClr val="FF0000"/>
                </a:solidFill>
              </a:rPr>
              <a:t>プロンプト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と呼ぶ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5075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201B4-8564-9EEC-7283-7789AB16B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677FCC-56E0-B4BA-7C1E-F2C96EDD96FC}"/>
              </a:ext>
            </a:extLst>
          </p:cNvPr>
          <p:cNvSpPr txBox="1"/>
          <p:nvPr/>
        </p:nvSpPr>
        <p:spPr>
          <a:xfrm>
            <a:off x="251520" y="1052736"/>
            <a:ext cx="834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Git Bash</a:t>
            </a:r>
            <a:r>
              <a:rPr kumimoji="1" lang="ja-JP" altLang="en-US" sz="2000" dirty="0"/>
              <a:t>は、デフォルトでカレントディレクトリとカレントブランチを</a:t>
            </a:r>
            <a:endParaRPr kumimoji="1" lang="en-US" altLang="ja-JP" sz="2000" dirty="0"/>
          </a:p>
          <a:p>
            <a:r>
              <a:rPr lang="ja-JP" altLang="en-US" sz="2000" dirty="0"/>
              <a:t>表示する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8B141-EED6-E679-6425-6F233CB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19560" cy="1783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D1EE7-CE52-63C0-D93E-0C46FB692823}"/>
              </a:ext>
            </a:extLst>
          </p:cNvPr>
          <p:cNvSpPr txBox="1"/>
          <p:nvPr/>
        </p:nvSpPr>
        <p:spPr>
          <a:xfrm>
            <a:off x="465936" y="199058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0546C-C6E7-FD5D-61F4-F814FA6EDF47}"/>
              </a:ext>
            </a:extLst>
          </p:cNvPr>
          <p:cNvSpPr txBox="1"/>
          <p:nvPr/>
        </p:nvSpPr>
        <p:spPr>
          <a:xfrm>
            <a:off x="179512" y="5373216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95AE80-03CE-C93E-E8B9-D2CFC05F2275}"/>
              </a:ext>
            </a:extLst>
          </p:cNvPr>
          <p:cNvSpPr/>
          <p:nvPr/>
        </p:nvSpPr>
        <p:spPr>
          <a:xfrm>
            <a:off x="5652120" y="3140968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B855E2C-7F55-73A8-E767-3B7EDA2E6C0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931638" y="2168458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340EEE-4C99-1D4E-B685-B5BAFDDBBC03}"/>
              </a:ext>
            </a:extLst>
          </p:cNvPr>
          <p:cNvSpPr/>
          <p:nvPr/>
        </p:nvSpPr>
        <p:spPr>
          <a:xfrm>
            <a:off x="5724128" y="3933056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6A5DA05-ED9A-1709-EDFB-9BCD749091C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4731214" y="3732230"/>
            <a:ext cx="1080120" cy="2201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2D0784-E362-2828-26D9-92A0F5646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215FEF-1B2F-B967-AC64-2D2ECDEA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820472" cy="18782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E22D47-C957-C144-C416-D406A4EFD79C}"/>
              </a:ext>
            </a:extLst>
          </p:cNvPr>
          <p:cNvSpPr txBox="1"/>
          <p:nvPr/>
        </p:nvSpPr>
        <p:spPr>
          <a:xfrm>
            <a:off x="107504" y="1196752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は、カレントディレクトリが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リポジトリでない場合は</a:t>
            </a:r>
            <a:endParaRPr kumimoji="1" lang="en-US" altLang="ja-JP" dirty="0"/>
          </a:p>
          <a:p>
            <a:r>
              <a:rPr lang="ja-JP" altLang="en-US" dirty="0"/>
              <a:t>カレントディレクトリしか表示しない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697409C-0F0D-005B-E5A8-4E3B29559A94}"/>
              </a:ext>
            </a:extLst>
          </p:cNvPr>
          <p:cNvSpPr/>
          <p:nvPr/>
        </p:nvSpPr>
        <p:spPr>
          <a:xfrm>
            <a:off x="4283968" y="2492896"/>
            <a:ext cx="1440160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9664FB8-947C-1288-8CC1-73373A7B394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956983" y="1445830"/>
            <a:ext cx="649813" cy="14443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1A1CE57-4972-0DCE-B5B2-93EDBE5C11DE}"/>
              </a:ext>
            </a:extLst>
          </p:cNvPr>
          <p:cNvSpPr/>
          <p:nvPr/>
        </p:nvSpPr>
        <p:spPr>
          <a:xfrm>
            <a:off x="5652120" y="3356992"/>
            <a:ext cx="93610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98F1D3D-92FF-269A-D2B2-D3A2E688C0C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4914038" y="3302986"/>
            <a:ext cx="792088" cy="16201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16E3F2-D12B-B128-DCEB-6D61C817297A}"/>
              </a:ext>
            </a:extLst>
          </p:cNvPr>
          <p:cNvSpPr txBox="1"/>
          <p:nvPr/>
        </p:nvSpPr>
        <p:spPr>
          <a:xfrm>
            <a:off x="251520" y="45091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カレントディレクトリが</a:t>
            </a:r>
            <a:r>
              <a:rPr lang="en-US" altLang="ja-JP" dirty="0"/>
              <a:t>Git</a:t>
            </a:r>
            <a:r>
              <a:rPr lang="ja-JP" altLang="en-US" dirty="0"/>
              <a:t>リポジトリの場合は、カレントブランチを</a:t>
            </a:r>
            <a:r>
              <a:rPr kumimoji="1" lang="ja-JP" altLang="en-US" dirty="0"/>
              <a:t>表示する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AEAA3-0726-BEF7-E734-7154FC23846E}"/>
              </a:ext>
            </a:extLst>
          </p:cNvPr>
          <p:cNvSpPr txBox="1"/>
          <p:nvPr/>
        </p:nvSpPr>
        <p:spPr>
          <a:xfrm>
            <a:off x="251520" y="544522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プロンプト表示により「カレントディレクトリ」と「カレントブランチ」を</a:t>
            </a:r>
            <a:endParaRPr kumimoji="1" lang="en-US" altLang="ja-JP" dirty="0"/>
          </a:p>
          <a:p>
            <a:r>
              <a:rPr lang="ja-JP" altLang="en-US" dirty="0"/>
              <a:t>常に確認すること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16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E7F41D-1E41-2907-1EB2-EF38AB0F4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VS Code</a:t>
            </a:r>
            <a:r>
              <a:rPr lang="ja-JP" altLang="en-US" dirty="0"/>
              <a:t>の起動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5EC974-526F-3B02-BBE3-877CB35CEE48}"/>
              </a:ext>
            </a:extLst>
          </p:cNvPr>
          <p:cNvSpPr txBox="1"/>
          <p:nvPr/>
        </p:nvSpPr>
        <p:spPr>
          <a:xfrm>
            <a:off x="467544" y="1268760"/>
            <a:ext cx="7640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Windows</a:t>
            </a:r>
            <a:r>
              <a:rPr kumimoji="1" lang="ja-JP" altLang="en-US" sz="2000" dirty="0"/>
              <a:t>の検索ボックスに「</a:t>
            </a:r>
            <a:r>
              <a:rPr kumimoji="1" lang="en-US" altLang="ja-JP" sz="2000" dirty="0"/>
              <a:t>VS Code</a:t>
            </a:r>
            <a:r>
              <a:rPr kumimoji="1" lang="ja-JP" altLang="en-US" sz="2000" dirty="0"/>
              <a:t>」と入力すると表示される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86B9E5-05D7-43ED-AA03-89D188E3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6480720" cy="416420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79C0A8-9E38-06B8-37E0-4682265ABDA1}"/>
              </a:ext>
            </a:extLst>
          </p:cNvPr>
          <p:cNvSpPr txBox="1"/>
          <p:nvPr/>
        </p:nvSpPr>
        <p:spPr>
          <a:xfrm>
            <a:off x="899592" y="6093296"/>
            <a:ext cx="654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上記は</a:t>
            </a:r>
            <a:r>
              <a:rPr kumimoji="1" lang="en-US" altLang="ja-JP" dirty="0"/>
              <a:t>Windows 11</a:t>
            </a:r>
            <a:r>
              <a:rPr kumimoji="1" lang="ja-JP" altLang="en-US" dirty="0"/>
              <a:t>なので、</a:t>
            </a:r>
            <a:r>
              <a:rPr kumimoji="1" lang="en-US" altLang="ja-JP" dirty="0"/>
              <a:t>Windows10</a:t>
            </a:r>
            <a:r>
              <a:rPr kumimoji="1" lang="ja-JP" altLang="en-US" dirty="0"/>
              <a:t>とは表示が異なる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0DF90B0-5A97-BC04-8FAB-A589342A95C4}"/>
              </a:ext>
            </a:extLst>
          </p:cNvPr>
          <p:cNvSpPr/>
          <p:nvPr/>
        </p:nvSpPr>
        <p:spPr>
          <a:xfrm>
            <a:off x="899592" y="1988840"/>
            <a:ext cx="2016224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90121D8-1024-6680-32F7-33FC76F4E196}"/>
              </a:ext>
            </a:extLst>
          </p:cNvPr>
          <p:cNvSpPr/>
          <p:nvPr/>
        </p:nvSpPr>
        <p:spPr>
          <a:xfrm>
            <a:off x="899592" y="3284984"/>
            <a:ext cx="2808312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2927F3-F9A2-6B62-95C8-AA1BBBCBF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C1A01A-B544-C03C-E8CB-B5D0FA38AFDE}"/>
              </a:ext>
            </a:extLst>
          </p:cNvPr>
          <p:cNvSpPr txBox="1"/>
          <p:nvPr/>
        </p:nvSpPr>
        <p:spPr>
          <a:xfrm>
            <a:off x="323528" y="119675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初回起動時の「日本語化パッケージをインストールして再起動」という</a:t>
            </a:r>
            <a:endParaRPr kumimoji="1" lang="en-US" altLang="ja-JP" sz="2000" dirty="0"/>
          </a:p>
          <a:p>
            <a:r>
              <a:rPr kumimoji="1" lang="ja-JP" altLang="en-US" sz="2000" dirty="0"/>
              <a:t>表示が出たら、クリックしてインストールする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FD70E-B0CF-BB7B-5471-E2A294592AEF}"/>
              </a:ext>
            </a:extLst>
          </p:cNvPr>
          <p:cNvSpPr txBox="1"/>
          <p:nvPr/>
        </p:nvSpPr>
        <p:spPr>
          <a:xfrm>
            <a:off x="251520" y="213285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フォルダの開き方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67F5896-6D2B-CFF9-0F3F-F788DC59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3779848" cy="339881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D3FC9A-0C90-B4A5-B176-B6AA831F9E2C}"/>
              </a:ext>
            </a:extLst>
          </p:cNvPr>
          <p:cNvSpPr/>
          <p:nvPr/>
        </p:nvSpPr>
        <p:spPr>
          <a:xfrm>
            <a:off x="1115616" y="3212976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DF24ED-AAC6-3BD1-DF1E-5C9B79AC7660}"/>
              </a:ext>
            </a:extLst>
          </p:cNvPr>
          <p:cNvSpPr/>
          <p:nvPr/>
        </p:nvSpPr>
        <p:spPr>
          <a:xfrm>
            <a:off x="1331640" y="4797152"/>
            <a:ext cx="309634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369F8C-022C-7A4F-3EFF-CD297F138D75}"/>
              </a:ext>
            </a:extLst>
          </p:cNvPr>
          <p:cNvSpPr txBox="1"/>
          <p:nvPr/>
        </p:nvSpPr>
        <p:spPr>
          <a:xfrm>
            <a:off x="683568" y="2564904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「ファイル」から「フォルダーを開く」を選択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B3A19F-E345-E637-BE13-2CCEAB5B8013}"/>
              </a:ext>
            </a:extLst>
          </p:cNvPr>
          <p:cNvSpPr txBox="1"/>
          <p:nvPr/>
        </p:nvSpPr>
        <p:spPr>
          <a:xfrm>
            <a:off x="4644008" y="4365104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「このフォルダー内のファイルの作成者を</a:t>
            </a:r>
            <a:endParaRPr lang="en-US" altLang="ja-JP" dirty="0"/>
          </a:p>
          <a:p>
            <a:r>
              <a:rPr kumimoji="1" lang="ja-JP" altLang="en-US" dirty="0"/>
              <a:t>信頼しますか？」という表示が出たら</a:t>
            </a:r>
            <a:endParaRPr kumimoji="1" lang="en-US" altLang="ja-JP" dirty="0"/>
          </a:p>
          <a:p>
            <a:r>
              <a:rPr lang="ja-JP" altLang="en-US" dirty="0"/>
              <a:t>「はい、作成者を信頼します」を選ぶ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6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4542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git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git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231910" y="2564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328498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</a:t>
            </a:r>
            <a:r>
              <a:rPr kumimoji="1" lang="ja-JP" altLang="en-US"/>
              <a:t>を作成</a:t>
            </a:r>
            <a:r>
              <a:rPr lang="ja-JP" altLang="en-US"/>
              <a:t>し、そこへ移動</a:t>
            </a:r>
            <a:endParaRPr kumimoji="1" lang="ja-JP" altLang="en-US" dirty="0"/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450912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5373216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231910" y="55892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545118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56612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545118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8210</TotalTime>
  <Words>870</Words>
  <Application>Microsoft Office PowerPoint</Application>
  <PresentationFormat>画面に合わせる (4:3)</PresentationFormat>
  <Paragraphs>178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1619</cp:revision>
  <dcterms:created xsi:type="dcterms:W3CDTF">2019-01-02T05:23:01Z</dcterms:created>
  <dcterms:modified xsi:type="dcterms:W3CDTF">2022-10-21T07:05:43Z</dcterms:modified>
</cp:coreProperties>
</file>