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4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3368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3" baseType="lpstr"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27</cp:revision>
  <dcterms:created xsi:type="dcterms:W3CDTF">2019-01-02T05:23:01Z</dcterms:created>
  <dcterms:modified xsi:type="dcterms:W3CDTF">2021-08-09T16:50:50Z</dcterms:modified>
</cp:coreProperties>
</file>