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6" r:id="rId10"/>
    <p:sldId id="258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94" d="100"/>
          <a:sy n="94" d="100"/>
        </p:scale>
        <p:origin x="14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2021/10/6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78125DBF-A654-44D1-8B70-82B9C0E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1154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72CDB3-50ED-4AA5-B142-FF90FF8E8CCB}"/>
              </a:ext>
            </a:extLst>
          </p:cNvPr>
          <p:cNvSpPr txBox="1"/>
          <p:nvPr/>
        </p:nvSpPr>
        <p:spPr>
          <a:xfrm>
            <a:off x="4532784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1CDF60-2518-451A-AAAD-6CAF4E1D0965}"/>
              </a:ext>
            </a:extLst>
          </p:cNvPr>
          <p:cNvSpPr/>
          <p:nvPr/>
        </p:nvSpPr>
        <p:spPr>
          <a:xfrm>
            <a:off x="2339752" y="219557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B0125B9A-6F64-4733-A343-E58A2DEF81F3}"/>
              </a:ext>
            </a:extLst>
          </p:cNvPr>
          <p:cNvSpPr/>
          <p:nvPr/>
        </p:nvSpPr>
        <p:spPr>
          <a:xfrm>
            <a:off x="1907704" y="125946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F902C3-9CF8-4A07-949C-B7A56FC57839}"/>
              </a:ext>
            </a:extLst>
          </p:cNvPr>
          <p:cNvCxnSpPr>
            <a:stCxn id="8" idx="1"/>
            <a:endCxn id="3" idx="0"/>
          </p:cNvCxnSpPr>
          <p:nvPr/>
        </p:nvCxnSpPr>
        <p:spPr>
          <a:xfrm>
            <a:off x="2555776" y="174345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F26BAC4E-752D-4BA2-92AA-332DE93E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1309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A74724-0527-4652-B2F8-4DDE238C31E5}"/>
              </a:ext>
            </a:extLst>
          </p:cNvPr>
          <p:cNvSpPr txBox="1"/>
          <p:nvPr/>
        </p:nvSpPr>
        <p:spPr>
          <a:xfrm>
            <a:off x="5828928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F5897-4BFE-4862-946E-8FC1C874279B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 flipV="1">
            <a:off x="5285656" y="13958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20DA4A56-8CD8-4C21-8CB6-0798D6A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4D29FE5-247C-461B-BDCD-DBB23A697748}"/>
              </a:ext>
            </a:extLst>
          </p:cNvPr>
          <p:cNvCxnSpPr>
            <a:stCxn id="1026" idx="3"/>
            <a:endCxn id="16" idx="1"/>
          </p:cNvCxnSpPr>
          <p:nvPr/>
        </p:nvCxnSpPr>
        <p:spPr>
          <a:xfrm>
            <a:off x="5285656" y="14005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0D222D-6E63-47D7-AAB5-C79475EEEEEA}"/>
              </a:ext>
            </a:extLst>
          </p:cNvPr>
          <p:cNvSpPr txBox="1"/>
          <p:nvPr/>
        </p:nvSpPr>
        <p:spPr>
          <a:xfrm>
            <a:off x="5756920" y="26183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41AF91-6F03-403D-A28A-05F7E6AB6773}"/>
              </a:ext>
            </a:extLst>
          </p:cNvPr>
          <p:cNvSpPr/>
          <p:nvPr/>
        </p:nvSpPr>
        <p:spPr>
          <a:xfrm>
            <a:off x="323528" y="1269742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E005D18-006C-459A-8B02-1AD614C1805D}"/>
              </a:ext>
            </a:extLst>
          </p:cNvPr>
          <p:cNvCxnSpPr>
            <a:stCxn id="18" idx="3"/>
            <a:endCxn id="8" idx="2"/>
          </p:cNvCxnSpPr>
          <p:nvPr/>
        </p:nvCxnSpPr>
        <p:spPr>
          <a:xfrm>
            <a:off x="1547664" y="1500575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5D694096-51A3-47F9-A012-B361B37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3047D7-2F74-49E4-A564-85D6239C850C}"/>
              </a:ext>
            </a:extLst>
          </p:cNvPr>
          <p:cNvSpPr txBox="1"/>
          <p:nvPr/>
        </p:nvSpPr>
        <p:spPr>
          <a:xfrm>
            <a:off x="6837040" y="261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CB10FF-DE90-48A3-9327-87BE2C6DD67D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>
            <a:off x="6437784" y="24086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370C56DC-3FBA-4086-AD95-7AA9020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16989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DAFFF4-D176-43ED-8BC8-601CEB8455F2}"/>
              </a:ext>
            </a:extLst>
          </p:cNvPr>
          <p:cNvSpPr txBox="1"/>
          <p:nvPr/>
        </p:nvSpPr>
        <p:spPr>
          <a:xfrm>
            <a:off x="7913233" y="26276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593D49-4BF8-42A0-9AB4-0A93AD8587D2}"/>
              </a:ext>
            </a:extLst>
          </p:cNvPr>
          <p:cNvCxnSpPr/>
          <p:nvPr/>
        </p:nvCxnSpPr>
        <p:spPr>
          <a:xfrm flipH="1">
            <a:off x="7557120" y="24115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72658E3-CE2D-44FF-BCD4-C503A877E1E6}"/>
              </a:ext>
            </a:extLst>
          </p:cNvPr>
          <p:cNvSpPr txBox="1"/>
          <p:nvPr/>
        </p:nvSpPr>
        <p:spPr>
          <a:xfrm>
            <a:off x="899592" y="47667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443080-67F1-497D-8682-CBEBB44F102E}"/>
              </a:ext>
            </a:extLst>
          </p:cNvPr>
          <p:cNvSpPr txBox="1"/>
          <p:nvPr/>
        </p:nvSpPr>
        <p:spPr>
          <a:xfrm>
            <a:off x="5220072" y="519063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5136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C496682-B82E-44AC-BB68-62AFC62F1E95}"/>
              </a:ext>
            </a:extLst>
          </p:cNvPr>
          <p:cNvCxnSpPr/>
          <p:nvPr/>
        </p:nvCxnSpPr>
        <p:spPr>
          <a:xfrm>
            <a:off x="25152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4FA77F8-3A6D-4568-B266-F63191C0E05B}"/>
              </a:ext>
            </a:extLst>
          </p:cNvPr>
          <p:cNvCxnSpPr/>
          <p:nvPr/>
        </p:nvCxnSpPr>
        <p:spPr>
          <a:xfrm>
            <a:off x="313184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3E6B16F-F414-442C-BCE4-248D23FF5B94}"/>
              </a:ext>
            </a:extLst>
          </p:cNvPr>
          <p:cNvCxnSpPr/>
          <p:nvPr/>
        </p:nvCxnSpPr>
        <p:spPr>
          <a:xfrm>
            <a:off x="529208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873DCCD-7D3C-48FE-8984-6BC64AF5CB21}"/>
              </a:ext>
            </a:extLst>
          </p:cNvPr>
          <p:cNvCxnSpPr/>
          <p:nvPr/>
        </p:nvCxnSpPr>
        <p:spPr>
          <a:xfrm>
            <a:off x="817240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97EB7D-7CDD-464B-BE4F-F583ECD2B743}"/>
              </a:ext>
            </a:extLst>
          </p:cNvPr>
          <p:cNvSpPr txBox="1"/>
          <p:nvPr/>
        </p:nvSpPr>
        <p:spPr>
          <a:xfrm>
            <a:off x="6372200" y="5486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4C4FD25-53DB-42C0-8DC5-10C0C7507ADE}"/>
              </a:ext>
            </a:extLst>
          </p:cNvPr>
          <p:cNvSpPr txBox="1"/>
          <p:nvPr/>
        </p:nvSpPr>
        <p:spPr>
          <a:xfrm>
            <a:off x="3347864" y="591071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BFF5CA-168F-4BBB-A16F-3876E02B5A97}"/>
              </a:ext>
            </a:extLst>
          </p:cNvPr>
          <p:cNvSpPr txBox="1"/>
          <p:nvPr/>
        </p:nvSpPr>
        <p:spPr>
          <a:xfrm>
            <a:off x="1043608" y="6206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ワーキング</a:t>
            </a:r>
            <a:r>
              <a:rPr lang="ja-JP" altLang="en-US" sz="2000"/>
              <a:t>ツリー</a:t>
            </a:r>
            <a:endParaRPr kumimoji="1" lang="ja-JP" altLang="en-US" sz="2000" dirty="0"/>
          </a:p>
        </p:txBody>
      </p:sp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2CBF5490-3629-46E6-BDEF-B40DB07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4FFF875-A518-4075-934F-85764C25308B}"/>
              </a:ext>
            </a:extLst>
          </p:cNvPr>
          <p:cNvSpPr txBox="1"/>
          <p:nvPr/>
        </p:nvSpPr>
        <p:spPr>
          <a:xfrm>
            <a:off x="3419872" y="1196752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EB0446C-F03A-4ADD-9AE7-9976C0CBBC7C}"/>
              </a:ext>
            </a:extLst>
          </p:cNvPr>
          <p:cNvSpPr txBox="1"/>
          <p:nvPr/>
        </p:nvSpPr>
        <p:spPr>
          <a:xfrm>
            <a:off x="971600" y="13407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6EA3F46-1232-46E2-8513-4DB46F157AF7}"/>
              </a:ext>
            </a:extLst>
          </p:cNvPr>
          <p:cNvSpPr txBox="1"/>
          <p:nvPr/>
        </p:nvSpPr>
        <p:spPr>
          <a:xfrm>
            <a:off x="971600" y="206084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file_b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sp>
        <p:nvSpPr>
          <p:cNvPr id="36" name="四角形: 1 つの角を切り取り 1 つの角を丸める 35">
            <a:extLst>
              <a:ext uri="{FF2B5EF4-FFF2-40B4-BE49-F238E27FC236}">
                <a16:creationId xmlns:a16="http://schemas.microsoft.com/office/drawing/2014/main" id="{56518EB1-F48B-4FA5-BA8F-8568EFCD75BE}"/>
              </a:ext>
            </a:extLst>
          </p:cNvPr>
          <p:cNvSpPr/>
          <p:nvPr/>
        </p:nvSpPr>
        <p:spPr>
          <a:xfrm>
            <a:off x="3419872" y="1988840"/>
            <a:ext cx="1512168" cy="720080"/>
          </a:xfrm>
          <a:prstGeom prst="snip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2AD617-88EE-4821-A83D-E0430562A453}"/>
              </a:ext>
            </a:extLst>
          </p:cNvPr>
          <p:cNvSpPr txBox="1"/>
          <p:nvPr/>
        </p:nvSpPr>
        <p:spPr>
          <a:xfrm>
            <a:off x="3419872" y="2060848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6a571f6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(file_b.txt)</a:t>
            </a:r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B8AECE03-EDF0-4DE3-8F86-0ED289FFE961}"/>
              </a:ext>
            </a:extLst>
          </p:cNvPr>
          <p:cNvSpPr/>
          <p:nvPr/>
        </p:nvSpPr>
        <p:spPr>
          <a:xfrm>
            <a:off x="3419872" y="1124744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C668DB2-3BEA-4D52-94E9-F8606255287C}"/>
              </a:ext>
            </a:extLst>
          </p:cNvPr>
          <p:cNvSpPr/>
          <p:nvPr/>
        </p:nvSpPr>
        <p:spPr>
          <a:xfrm>
            <a:off x="6534472" y="1124744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DE0A303-668B-499F-A74F-7F6D8F3D4414}"/>
              </a:ext>
            </a:extLst>
          </p:cNvPr>
          <p:cNvSpPr txBox="1"/>
          <p:nvPr/>
        </p:nvSpPr>
        <p:spPr>
          <a:xfrm>
            <a:off x="6894512" y="1124744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E846BBF3-CBE8-487D-94BB-7555623CA5A8}"/>
              </a:ext>
            </a:extLst>
          </p:cNvPr>
          <p:cNvSpPr/>
          <p:nvPr/>
        </p:nvSpPr>
        <p:spPr>
          <a:xfrm>
            <a:off x="5868144" y="198884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7E60BE-BAA4-4BCD-8AAD-76DDAE54B8A8}"/>
              </a:ext>
            </a:extLst>
          </p:cNvPr>
          <p:cNvSpPr txBox="1"/>
          <p:nvPr/>
        </p:nvSpPr>
        <p:spPr>
          <a:xfrm>
            <a:off x="5508104" y="2348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61DB5F-C8D7-4C2D-9423-290A34253CF5}"/>
              </a:ext>
            </a:extLst>
          </p:cNvPr>
          <p:cNvSpPr/>
          <p:nvPr/>
        </p:nvSpPr>
        <p:spPr>
          <a:xfrm>
            <a:off x="7308304" y="19888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7381324-A5E0-4F7B-85B4-D270A1C48837}"/>
              </a:ext>
            </a:extLst>
          </p:cNvPr>
          <p:cNvSpPr txBox="1"/>
          <p:nvPr/>
        </p:nvSpPr>
        <p:spPr>
          <a:xfrm>
            <a:off x="6948264" y="2348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11C34F-5F87-4B58-AE60-87251E1C38F3}"/>
              </a:ext>
            </a:extLst>
          </p:cNvPr>
          <p:cNvCxnSpPr>
            <a:stCxn id="39" idx="4"/>
            <a:endCxn id="41" idx="0"/>
          </p:cNvCxnSpPr>
          <p:nvPr/>
        </p:nvCxnSpPr>
        <p:spPr>
          <a:xfrm flipH="1">
            <a:off x="6048164" y="1484784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9D0A4B5-9F03-40CB-9B5D-540B8F4F33B7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>
            <a:off x="6714492" y="1484784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" descr="ファイルアイコン（水色）">
            <a:extLst>
              <a:ext uri="{FF2B5EF4-FFF2-40B4-BE49-F238E27FC236}">
                <a16:creationId xmlns:a16="http://schemas.microsoft.com/office/drawing/2014/main" id="{D566BA4D-3C7D-49FD-9115-899DF5EE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DF3F951-626B-43A5-B75E-A67C60BC3E10}"/>
              </a:ext>
            </a:extLst>
          </p:cNvPr>
          <p:cNvCxnSpPr/>
          <p:nvPr/>
        </p:nvCxnSpPr>
        <p:spPr>
          <a:xfrm>
            <a:off x="251520" y="41490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2D5A0C7-23D8-439F-8C5B-F50136D11C4A}"/>
              </a:ext>
            </a:extLst>
          </p:cNvPr>
          <p:cNvCxnSpPr/>
          <p:nvPr/>
        </p:nvCxnSpPr>
        <p:spPr>
          <a:xfrm>
            <a:off x="3131840" y="41490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9AD95E-606D-4A36-A834-79814D84A9C0}"/>
              </a:ext>
            </a:extLst>
          </p:cNvPr>
          <p:cNvCxnSpPr/>
          <p:nvPr/>
        </p:nvCxnSpPr>
        <p:spPr>
          <a:xfrm>
            <a:off x="5292080" y="41490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6641F0C-FA21-498C-973E-DDC1CE0C4B9C}"/>
              </a:ext>
            </a:extLst>
          </p:cNvPr>
          <p:cNvCxnSpPr/>
          <p:nvPr/>
        </p:nvCxnSpPr>
        <p:spPr>
          <a:xfrm>
            <a:off x="8172400" y="41490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14B0D4B-5795-4E3B-9B4D-6812ED576375}"/>
              </a:ext>
            </a:extLst>
          </p:cNvPr>
          <p:cNvSpPr txBox="1"/>
          <p:nvPr/>
        </p:nvSpPr>
        <p:spPr>
          <a:xfrm>
            <a:off x="6372200" y="41490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285FF45-A9DF-4BE3-BBB4-C71927EF7C60}"/>
              </a:ext>
            </a:extLst>
          </p:cNvPr>
          <p:cNvSpPr txBox="1"/>
          <p:nvPr/>
        </p:nvSpPr>
        <p:spPr>
          <a:xfrm>
            <a:off x="3347864" y="4191471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A4133E-BE57-4804-BFFA-C697931AC398}"/>
              </a:ext>
            </a:extLst>
          </p:cNvPr>
          <p:cNvSpPr txBox="1"/>
          <p:nvPr/>
        </p:nvSpPr>
        <p:spPr>
          <a:xfrm>
            <a:off x="1043608" y="42210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ワーキング</a:t>
            </a:r>
            <a:r>
              <a:rPr lang="ja-JP" altLang="en-US" sz="2000"/>
              <a:t>ツリー</a:t>
            </a:r>
            <a:endParaRPr kumimoji="1" lang="ja-JP" altLang="en-US" sz="2000" dirty="0"/>
          </a:p>
        </p:txBody>
      </p:sp>
      <p:pic>
        <p:nvPicPr>
          <p:cNvPr id="55" name="Picture 2" descr="ファイルアイコン（ブランク）">
            <a:extLst>
              <a:ext uri="{FF2B5EF4-FFF2-40B4-BE49-F238E27FC236}">
                <a16:creationId xmlns:a16="http://schemas.microsoft.com/office/drawing/2014/main" id="{1A7ABEAB-76EF-4CB8-87F6-47FB3A5F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1F1765C-FBFA-448F-82BD-CBA333DA4CB6}"/>
              </a:ext>
            </a:extLst>
          </p:cNvPr>
          <p:cNvSpPr txBox="1"/>
          <p:nvPr/>
        </p:nvSpPr>
        <p:spPr>
          <a:xfrm>
            <a:off x="3419872" y="4797152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A99947F-3A49-4943-869D-1995C39C7638}"/>
              </a:ext>
            </a:extLst>
          </p:cNvPr>
          <p:cNvSpPr txBox="1"/>
          <p:nvPr/>
        </p:nvSpPr>
        <p:spPr>
          <a:xfrm>
            <a:off x="971600" y="49411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E7A228D-2651-4922-811F-FD6ADA272CDE}"/>
              </a:ext>
            </a:extLst>
          </p:cNvPr>
          <p:cNvSpPr txBox="1"/>
          <p:nvPr/>
        </p:nvSpPr>
        <p:spPr>
          <a:xfrm>
            <a:off x="1043608" y="566124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59" name="Picture 2" descr="ファイルアイコン（赤）">
            <a:extLst>
              <a:ext uri="{FF2B5EF4-FFF2-40B4-BE49-F238E27FC236}">
                <a16:creationId xmlns:a16="http://schemas.microsoft.com/office/drawing/2014/main" id="{A039EAFC-A65C-4DA8-9DD8-C53D1806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四角形: 1 つの角を切り取り 1 つの角を丸める 59">
            <a:extLst>
              <a:ext uri="{FF2B5EF4-FFF2-40B4-BE49-F238E27FC236}">
                <a16:creationId xmlns:a16="http://schemas.microsoft.com/office/drawing/2014/main" id="{B9D3447E-9583-4595-A5CA-774CB6558105}"/>
              </a:ext>
            </a:extLst>
          </p:cNvPr>
          <p:cNvSpPr/>
          <p:nvPr/>
        </p:nvSpPr>
        <p:spPr>
          <a:xfrm>
            <a:off x="3419872" y="5589240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35DA39-8A38-467C-BC8E-99119BFDC1A2}"/>
              </a:ext>
            </a:extLst>
          </p:cNvPr>
          <p:cNvSpPr txBox="1"/>
          <p:nvPr/>
        </p:nvSpPr>
        <p:spPr>
          <a:xfrm>
            <a:off x="3419872" y="5661248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CF56D9F3-BD2C-4DBC-9008-A87FA4236B2A}"/>
              </a:ext>
            </a:extLst>
          </p:cNvPr>
          <p:cNvSpPr/>
          <p:nvPr/>
        </p:nvSpPr>
        <p:spPr>
          <a:xfrm>
            <a:off x="3419872" y="4725144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68F8115A-9F44-48E3-A82C-23E424F7A13E}"/>
              </a:ext>
            </a:extLst>
          </p:cNvPr>
          <p:cNvSpPr/>
          <p:nvPr/>
        </p:nvSpPr>
        <p:spPr>
          <a:xfrm>
            <a:off x="6534472" y="4725144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2C585DD-15E4-401F-8360-4910FCDC93D6}"/>
              </a:ext>
            </a:extLst>
          </p:cNvPr>
          <p:cNvSpPr txBox="1"/>
          <p:nvPr/>
        </p:nvSpPr>
        <p:spPr>
          <a:xfrm>
            <a:off x="6894512" y="4725144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C99EC36-3928-409F-B2A5-674BD0F3A942}"/>
              </a:ext>
            </a:extLst>
          </p:cNvPr>
          <p:cNvSpPr/>
          <p:nvPr/>
        </p:nvSpPr>
        <p:spPr>
          <a:xfrm>
            <a:off x="5868144" y="55892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C297FD-544A-467B-906B-4086814F2490}"/>
              </a:ext>
            </a:extLst>
          </p:cNvPr>
          <p:cNvSpPr txBox="1"/>
          <p:nvPr/>
        </p:nvSpPr>
        <p:spPr>
          <a:xfrm>
            <a:off x="5508104" y="59492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D748F99-2574-4973-B13E-E2A48D5C5D79}"/>
              </a:ext>
            </a:extLst>
          </p:cNvPr>
          <p:cNvSpPr/>
          <p:nvPr/>
        </p:nvSpPr>
        <p:spPr>
          <a:xfrm>
            <a:off x="7308304" y="558924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4174D9E-04AA-4D36-9A3B-93E23E5B4483}"/>
              </a:ext>
            </a:extLst>
          </p:cNvPr>
          <p:cNvSpPr txBox="1"/>
          <p:nvPr/>
        </p:nvSpPr>
        <p:spPr>
          <a:xfrm>
            <a:off x="6948264" y="59492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49824B04-3159-4EBE-9DC5-A36032C0CBED}"/>
              </a:ext>
            </a:extLst>
          </p:cNvPr>
          <p:cNvCxnSpPr>
            <a:stCxn id="63" idx="4"/>
            <a:endCxn id="65" idx="0"/>
          </p:cNvCxnSpPr>
          <p:nvPr/>
        </p:nvCxnSpPr>
        <p:spPr>
          <a:xfrm flipH="1">
            <a:off x="6048164" y="5085184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558E429-E87E-4657-889A-98193A661C47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6714492" y="5085184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7E472A7-76BB-45C7-806D-24484B538285}"/>
              </a:ext>
            </a:extLst>
          </p:cNvPr>
          <p:cNvSpPr txBox="1"/>
          <p:nvPr/>
        </p:nvSpPr>
        <p:spPr>
          <a:xfrm>
            <a:off x="2915816" y="3068960"/>
            <a:ext cx="4248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git switch branch_a</a:t>
            </a:r>
            <a:endParaRPr lang="ja-JP" altLang="en-US" sz="280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41A9A641-F2EE-4783-A26A-E51EEE108949}"/>
              </a:ext>
            </a:extLst>
          </p:cNvPr>
          <p:cNvSpPr/>
          <p:nvPr/>
        </p:nvSpPr>
        <p:spPr>
          <a:xfrm>
            <a:off x="2051720" y="3068960"/>
            <a:ext cx="720080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04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B2DD8741-0181-4ED4-A003-D64332F3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48A27-5058-43AE-97B1-763A9A1CF941}"/>
              </a:ext>
            </a:extLst>
          </p:cNvPr>
          <p:cNvSpPr txBox="1"/>
          <p:nvPr/>
        </p:nvSpPr>
        <p:spPr>
          <a:xfrm>
            <a:off x="3779912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ED3FAE1-ECBA-4460-8D80-F47AA3A50226}"/>
              </a:ext>
            </a:extLst>
          </p:cNvPr>
          <p:cNvSpPr/>
          <p:nvPr/>
        </p:nvSpPr>
        <p:spPr>
          <a:xfrm>
            <a:off x="866800" y="51571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BA2D9560-C73A-4C7B-A6CF-670AF1E51EA9}"/>
              </a:ext>
            </a:extLst>
          </p:cNvPr>
          <p:cNvSpPr/>
          <p:nvPr/>
        </p:nvSpPr>
        <p:spPr>
          <a:xfrm>
            <a:off x="434752" y="422108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202C683-2BDE-46E5-A756-BD01B95FB621}"/>
              </a:ext>
            </a:extLst>
          </p:cNvPr>
          <p:cNvCxnSpPr>
            <a:stCxn id="5" idx="1"/>
            <a:endCxn id="4" idx="0"/>
          </p:cNvCxnSpPr>
          <p:nvPr/>
        </p:nvCxnSpPr>
        <p:spPr>
          <a:xfrm>
            <a:off x="1082824" y="470507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27B8748E-52B2-46F3-9F43-CB2E0682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38061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70005F-7C05-4E12-B82F-A6064277262E}"/>
              </a:ext>
            </a:extLst>
          </p:cNvPr>
          <p:cNvSpPr txBox="1"/>
          <p:nvPr/>
        </p:nvSpPr>
        <p:spPr>
          <a:xfrm>
            <a:off x="5076056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52461CF-4FFA-421A-9EEE-60590A2043C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4532784" y="4645482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0EEA9235-449E-41B6-8454-744C1ABF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3534351-C1E3-4E97-B66D-B195C928C283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4532784" y="4650216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A720B-31AB-4684-9F2A-30F32A1ADC54}"/>
              </a:ext>
            </a:extLst>
          </p:cNvPr>
          <p:cNvSpPr txBox="1"/>
          <p:nvPr/>
        </p:nvSpPr>
        <p:spPr>
          <a:xfrm>
            <a:off x="5004048" y="5867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53A919-DF9E-4577-9DE3-F05C8594B907}"/>
              </a:ext>
            </a:extLst>
          </p:cNvPr>
          <p:cNvSpPr/>
          <p:nvPr/>
        </p:nvSpPr>
        <p:spPr>
          <a:xfrm>
            <a:off x="470756" y="610258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B290F5-5092-47B8-B914-F1BE72A748CA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V="1">
            <a:off x="1082824" y="5589240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D72E0611-1ABC-425B-97CA-C535DCE2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1123C5-D631-49E9-99BB-677834269410}"/>
              </a:ext>
            </a:extLst>
          </p:cNvPr>
          <p:cNvSpPr txBox="1"/>
          <p:nvPr/>
        </p:nvSpPr>
        <p:spPr>
          <a:xfrm>
            <a:off x="6084168" y="58679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C1BDDF-86F2-4FBA-9F66-5DB39AFE135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684912" y="565832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E2C93BE0-0007-4FA5-974A-E3324748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41955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AAFCB6-1C0A-4BB4-861E-5B2212CEDC11}"/>
              </a:ext>
            </a:extLst>
          </p:cNvPr>
          <p:cNvSpPr txBox="1"/>
          <p:nvPr/>
        </p:nvSpPr>
        <p:spPr>
          <a:xfrm>
            <a:off x="7193153" y="58772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3C80E5-D7EB-4469-BAEC-C1AD1063D04E}"/>
              </a:ext>
            </a:extLst>
          </p:cNvPr>
          <p:cNvCxnSpPr/>
          <p:nvPr/>
        </p:nvCxnSpPr>
        <p:spPr>
          <a:xfrm flipH="1">
            <a:off x="6804248" y="566124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E6E09-8F37-4EFE-BB8E-7DCFA775D288}"/>
              </a:ext>
            </a:extLst>
          </p:cNvPr>
          <p:cNvSpPr txBox="1"/>
          <p:nvPr/>
        </p:nvSpPr>
        <p:spPr>
          <a:xfrm>
            <a:off x="539552" y="3573016"/>
            <a:ext cx="277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Detached HEAD</a:t>
            </a:r>
            <a:r>
              <a:rPr kumimoji="1" lang="ja-JP" altLang="en-US" sz="2400"/>
              <a:t>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3E1A7D-57D6-4C07-8FEC-60B7F58A4582}"/>
              </a:ext>
            </a:extLst>
          </p:cNvPr>
          <p:cNvSpPr txBox="1"/>
          <p:nvPr/>
        </p:nvSpPr>
        <p:spPr>
          <a:xfrm>
            <a:off x="1298848" y="51664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C06C0C-F8A7-4425-A38A-08183912B757}"/>
              </a:ext>
            </a:extLst>
          </p:cNvPr>
          <p:cNvSpPr txBox="1"/>
          <p:nvPr/>
        </p:nvSpPr>
        <p:spPr>
          <a:xfrm>
            <a:off x="5580112" y="450912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D1FB97A-01DB-41DA-976A-18D667698542}"/>
              </a:ext>
            </a:extLst>
          </p:cNvPr>
          <p:cNvSpPr txBox="1"/>
          <p:nvPr/>
        </p:nvSpPr>
        <p:spPr>
          <a:xfrm>
            <a:off x="7812360" y="5517232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7301EC88-A544-4545-A3F7-B1C7A9C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3407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1EE23C1-F7DC-433B-BB89-FD1B5C7E9D1E}"/>
              </a:ext>
            </a:extLst>
          </p:cNvPr>
          <p:cNvSpPr txBox="1"/>
          <p:nvPr/>
        </p:nvSpPr>
        <p:spPr>
          <a:xfrm>
            <a:off x="4532784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20602DE-BB19-4477-8A19-98F313B0724D}"/>
              </a:ext>
            </a:extLst>
          </p:cNvPr>
          <p:cNvSpPr/>
          <p:nvPr/>
        </p:nvSpPr>
        <p:spPr>
          <a:xfrm>
            <a:off x="2339752" y="242088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A3FC6908-00DB-4714-B7C8-1AFF6D9ABF4D}"/>
              </a:ext>
            </a:extLst>
          </p:cNvPr>
          <p:cNvSpPr/>
          <p:nvPr/>
        </p:nvSpPr>
        <p:spPr>
          <a:xfrm>
            <a:off x="1907704" y="1484784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A4AB468-5A9E-49FB-8B1E-541575DD0977}"/>
              </a:ext>
            </a:extLst>
          </p:cNvPr>
          <p:cNvCxnSpPr>
            <a:stCxn id="54" idx="1"/>
            <a:endCxn id="53" idx="0"/>
          </p:cNvCxnSpPr>
          <p:nvPr/>
        </p:nvCxnSpPr>
        <p:spPr>
          <a:xfrm>
            <a:off x="2555776" y="196877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ファイルアイコン（ブランク）">
            <a:extLst>
              <a:ext uri="{FF2B5EF4-FFF2-40B4-BE49-F238E27FC236}">
                <a16:creationId xmlns:a16="http://schemas.microsoft.com/office/drawing/2014/main" id="{913859E2-8140-4C52-A785-717550F5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35628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A8AEA7-23DE-4BF4-AFB3-D6EFF07C4C10}"/>
              </a:ext>
            </a:extLst>
          </p:cNvPr>
          <p:cNvSpPr txBox="1"/>
          <p:nvPr/>
        </p:nvSpPr>
        <p:spPr>
          <a:xfrm>
            <a:off x="5828928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1A9702E-FE82-4C29-BB7A-3B9FB7D140FC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 flipV="1">
            <a:off x="5285656" y="162114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フォルダのイラスト">
            <a:extLst>
              <a:ext uri="{FF2B5EF4-FFF2-40B4-BE49-F238E27FC236}">
                <a16:creationId xmlns:a16="http://schemas.microsoft.com/office/drawing/2014/main" id="{134A9F11-C569-43F3-8870-FB865B8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53D76DAE-5EC3-4743-9BF6-FAAFD1E5A936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5285656" y="162588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E2F8CD-ABD5-45BD-AFCC-C5089CB36305}"/>
              </a:ext>
            </a:extLst>
          </p:cNvPr>
          <p:cNvSpPr txBox="1"/>
          <p:nvPr/>
        </p:nvSpPr>
        <p:spPr>
          <a:xfrm>
            <a:off x="5756920" y="28436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C045007-1A08-49FB-913E-7F949BC3560B}"/>
              </a:ext>
            </a:extLst>
          </p:cNvPr>
          <p:cNvSpPr/>
          <p:nvPr/>
        </p:nvSpPr>
        <p:spPr>
          <a:xfrm>
            <a:off x="323528" y="149505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F8E94E-939B-42F8-923A-D2038BC4D207}"/>
              </a:ext>
            </a:extLst>
          </p:cNvPr>
          <p:cNvCxnSpPr>
            <a:stCxn id="62" idx="3"/>
            <a:endCxn id="54" idx="2"/>
          </p:cNvCxnSpPr>
          <p:nvPr/>
        </p:nvCxnSpPr>
        <p:spPr>
          <a:xfrm>
            <a:off x="1547664" y="172589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フォルダのイラスト">
            <a:extLst>
              <a:ext uri="{FF2B5EF4-FFF2-40B4-BE49-F238E27FC236}">
                <a16:creationId xmlns:a16="http://schemas.microsoft.com/office/drawing/2014/main" id="{2B72371D-B9E0-4AE5-8F61-0C761D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231EE7-C8C6-4289-AE24-FE7C85FCEA38}"/>
              </a:ext>
            </a:extLst>
          </p:cNvPr>
          <p:cNvSpPr txBox="1"/>
          <p:nvPr/>
        </p:nvSpPr>
        <p:spPr>
          <a:xfrm>
            <a:off x="6837040" y="28436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867AA40-9A92-4976-956A-43CB4BCF1837}"/>
              </a:ext>
            </a:extLst>
          </p:cNvPr>
          <p:cNvCxnSpPr>
            <a:stCxn id="64" idx="1"/>
            <a:endCxn id="59" idx="3"/>
          </p:cNvCxnSpPr>
          <p:nvPr/>
        </p:nvCxnSpPr>
        <p:spPr>
          <a:xfrm flipH="1">
            <a:off x="6437784" y="263399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ファイルアイコン（ブランク）">
            <a:extLst>
              <a:ext uri="{FF2B5EF4-FFF2-40B4-BE49-F238E27FC236}">
                <a16:creationId xmlns:a16="http://schemas.microsoft.com/office/drawing/2014/main" id="{6C975482-FC06-4602-B5AC-E259B0E7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39521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1C27B6-23E5-4DF0-99F5-C41CD78B0521}"/>
              </a:ext>
            </a:extLst>
          </p:cNvPr>
          <p:cNvSpPr txBox="1"/>
          <p:nvPr/>
        </p:nvSpPr>
        <p:spPr>
          <a:xfrm>
            <a:off x="7956376" y="2852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60AE22E-4A0B-4E90-BC65-519149B06E15}"/>
              </a:ext>
            </a:extLst>
          </p:cNvPr>
          <p:cNvCxnSpPr/>
          <p:nvPr/>
        </p:nvCxnSpPr>
        <p:spPr>
          <a:xfrm flipH="1">
            <a:off x="7557120" y="26369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A5AF7CE-36CC-4C5A-850B-7A5422476581}"/>
              </a:ext>
            </a:extLst>
          </p:cNvPr>
          <p:cNvSpPr txBox="1"/>
          <p:nvPr/>
        </p:nvSpPr>
        <p:spPr>
          <a:xfrm>
            <a:off x="2843808" y="24928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139009-C7BB-4039-8062-9F717FD7C5DD}"/>
              </a:ext>
            </a:extLst>
          </p:cNvPr>
          <p:cNvSpPr txBox="1"/>
          <p:nvPr/>
        </p:nvSpPr>
        <p:spPr>
          <a:xfrm>
            <a:off x="6372200" y="148478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refs/heads/main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4B28944-2856-4798-B174-C8B860CEDC91}"/>
              </a:ext>
            </a:extLst>
          </p:cNvPr>
          <p:cNvSpPr txBox="1"/>
          <p:nvPr/>
        </p:nvSpPr>
        <p:spPr>
          <a:xfrm>
            <a:off x="544195" y="692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通常の状態</a:t>
            </a:r>
            <a:endParaRPr kumimoji="1" lang="ja-JP" altLang="en-US" sz="2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9064D0F3-1E22-4FAE-A3F1-1744BB4649DE}"/>
              </a:ext>
            </a:extLst>
          </p:cNvPr>
          <p:cNvSpPr/>
          <p:nvPr/>
        </p:nvSpPr>
        <p:spPr>
          <a:xfrm>
            <a:off x="107504" y="1196752"/>
            <a:ext cx="8856984" cy="216024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759E897C-D8BD-4BA4-9D46-BF2573C73470}"/>
              </a:ext>
            </a:extLst>
          </p:cNvPr>
          <p:cNvSpPr/>
          <p:nvPr/>
        </p:nvSpPr>
        <p:spPr>
          <a:xfrm>
            <a:off x="179512" y="4005064"/>
            <a:ext cx="8712968" cy="266429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8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7660DF-A75A-485E-8674-9E9FB7D66D17}"/>
              </a:ext>
            </a:extLst>
          </p:cNvPr>
          <p:cNvSpPr/>
          <p:nvPr/>
        </p:nvSpPr>
        <p:spPr>
          <a:xfrm>
            <a:off x="467544" y="11967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36" name="Picture 12" descr="ファイルアイコン（圧縮）">
            <a:extLst>
              <a:ext uri="{FF2B5EF4-FFF2-40B4-BE49-F238E27FC236}">
                <a16:creationId xmlns:a16="http://schemas.microsoft.com/office/drawing/2014/main" id="{36230EFF-49A1-43AE-9FE4-0558133E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付箋のイラスト「黄緑」">
            <a:extLst>
              <a:ext uri="{FF2B5EF4-FFF2-40B4-BE49-F238E27FC236}">
                <a16:creationId xmlns:a16="http://schemas.microsoft.com/office/drawing/2014/main" id="{664DF6BD-5547-4542-9424-A11EA2BB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木のイラスト（横から）">
            <a:extLst>
              <a:ext uri="{FF2B5EF4-FFF2-40B4-BE49-F238E27FC236}">
                <a16:creationId xmlns:a16="http://schemas.microsoft.com/office/drawing/2014/main" id="{BC009EB4-8FA8-4382-8133-CF09EB17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ファイルアイコン（ブランク）">
            <a:extLst>
              <a:ext uri="{FF2B5EF4-FFF2-40B4-BE49-F238E27FC236}">
                <a16:creationId xmlns:a16="http://schemas.microsoft.com/office/drawing/2014/main" id="{3BF72543-0F24-4F29-91E2-4E3ED305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6A122E-C575-4344-9065-E3F341F75D45}"/>
              </a:ext>
            </a:extLst>
          </p:cNvPr>
          <p:cNvSpPr txBox="1"/>
          <p:nvPr/>
        </p:nvSpPr>
        <p:spPr>
          <a:xfrm>
            <a:off x="251520" y="47667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AFC2966-DAF7-4C74-B384-BB4A50F472D2}"/>
              </a:ext>
            </a:extLst>
          </p:cNvPr>
          <p:cNvSpPr/>
          <p:nvPr/>
        </p:nvSpPr>
        <p:spPr>
          <a:xfrm>
            <a:off x="2483768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4" descr="ファイルアイコン（ブランク）">
            <a:extLst>
              <a:ext uri="{FF2B5EF4-FFF2-40B4-BE49-F238E27FC236}">
                <a16:creationId xmlns:a16="http://schemas.microsoft.com/office/drawing/2014/main" id="{78E60A88-07D2-4C4E-A8A9-D6CBC3E3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57032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4A0F0BC1-4385-4A72-93C3-68E8F28E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913F846-7A46-4A8A-8304-447A7D73265A}"/>
              </a:ext>
            </a:extLst>
          </p:cNvPr>
          <p:cNvSpPr/>
          <p:nvPr/>
        </p:nvSpPr>
        <p:spPr>
          <a:xfrm>
            <a:off x="4572000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F3B864B-C4A2-4346-B7A1-E787F7E33264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40" name="Picture 16" descr="四角い付箋のイラスト「淡黄色」">
            <a:extLst>
              <a:ext uri="{FF2B5EF4-FFF2-40B4-BE49-F238E27FC236}">
                <a16:creationId xmlns:a16="http://schemas.microsoft.com/office/drawing/2014/main" id="{EABFE022-2A65-44A4-88D1-83B55E83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58" y="22048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木のイラスト（横から）">
            <a:extLst>
              <a:ext uri="{FF2B5EF4-FFF2-40B4-BE49-F238E27FC236}">
                <a16:creationId xmlns:a16="http://schemas.microsoft.com/office/drawing/2014/main" id="{9835ED8A-1DC9-4A22-B97E-048A993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13" y="134076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CD186F5-4EE9-45DB-BF68-1BEED32474EC}"/>
              </a:ext>
            </a:extLst>
          </p:cNvPr>
          <p:cNvSpPr/>
          <p:nvPr/>
        </p:nvSpPr>
        <p:spPr>
          <a:xfrm>
            <a:off x="4860031" y="184482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31E192-8028-4B54-9846-49E4E725E12A}"/>
              </a:ext>
            </a:extLst>
          </p:cNvPr>
          <p:cNvSpPr txBox="1"/>
          <p:nvPr/>
        </p:nvSpPr>
        <p:spPr>
          <a:xfrm>
            <a:off x="2123728" y="476672"/>
            <a:ext cx="153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tree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F56B21-1D68-4942-B926-1848C368B872}"/>
              </a:ext>
            </a:extLst>
          </p:cNvPr>
          <p:cNvSpPr txBox="1"/>
          <p:nvPr/>
        </p:nvSpPr>
        <p:spPr>
          <a:xfrm>
            <a:off x="4283968" y="476672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コミット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FCCCCBD-A0CB-4A3F-A05E-CF038D8100E9}"/>
              </a:ext>
            </a:extLst>
          </p:cNvPr>
          <p:cNvSpPr/>
          <p:nvPr/>
        </p:nvSpPr>
        <p:spPr>
          <a:xfrm>
            <a:off x="6876256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6" descr="四角い付箋のイラスト「淡黄色」">
            <a:extLst>
              <a:ext uri="{FF2B5EF4-FFF2-40B4-BE49-F238E27FC236}">
                <a16:creationId xmlns:a16="http://schemas.microsoft.com/office/drawing/2014/main" id="{532D28B7-B58F-4E84-A275-EF48F7A0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55" y="191683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805DD0F0-05DC-4415-9E35-8C1F68A63BEF}"/>
              </a:ext>
            </a:extLst>
          </p:cNvPr>
          <p:cNvSpPr/>
          <p:nvPr/>
        </p:nvSpPr>
        <p:spPr>
          <a:xfrm>
            <a:off x="7020272" y="155679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7" name="Picture 8" descr="木のイラスト（横から）">
            <a:extLst>
              <a:ext uri="{FF2B5EF4-FFF2-40B4-BE49-F238E27FC236}">
                <a16:creationId xmlns:a16="http://schemas.microsoft.com/office/drawing/2014/main" id="{B808677C-19FE-47D8-9C50-F2335083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D343C2-F2D1-4A83-BA10-11A82AC10AD5}"/>
              </a:ext>
            </a:extLst>
          </p:cNvPr>
          <p:cNvSpPr txBox="1"/>
          <p:nvPr/>
        </p:nvSpPr>
        <p:spPr>
          <a:xfrm>
            <a:off x="6660232" y="476672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タグ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FD3FAC2-5085-4B23-B366-0D8BBE65415C}"/>
              </a:ext>
            </a:extLst>
          </p:cNvPr>
          <p:cNvGrpSpPr/>
          <p:nvPr/>
        </p:nvGrpSpPr>
        <p:grpSpPr>
          <a:xfrm>
            <a:off x="6660232" y="1124744"/>
            <a:ext cx="555822" cy="288032"/>
            <a:chOff x="3851920" y="1988840"/>
            <a:chExt cx="972688" cy="504056"/>
          </a:xfrm>
        </p:grpSpPr>
        <p:sp>
          <p:nvSpPr>
            <p:cNvPr id="4" name="フローチャート: 他ページ結合子 3">
              <a:extLst>
                <a:ext uri="{FF2B5EF4-FFF2-40B4-BE49-F238E27FC236}">
                  <a16:creationId xmlns:a16="http://schemas.microsoft.com/office/drawing/2014/main" id="{2CF3DFB2-5E7A-451D-B629-2FF0C1167E86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37D3C1A-B068-425F-AA22-1FEBC0EE1F11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8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A9AFF3B-1CE9-4F34-B57D-E103D992C347}"/>
              </a:ext>
            </a:extLst>
          </p:cNvPr>
          <p:cNvSpPr/>
          <p:nvPr/>
        </p:nvSpPr>
        <p:spPr>
          <a:xfrm>
            <a:off x="7020272" y="980728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" name="Picture 12" descr="ファイルアイコン（圧縮）">
            <a:extLst>
              <a:ext uri="{FF2B5EF4-FFF2-40B4-BE49-F238E27FC236}">
                <a16:creationId xmlns:a16="http://schemas.microsoft.com/office/drawing/2014/main" id="{97734301-FDF8-4E11-B99C-77D55F04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付箋のイラスト「黄緑」">
            <a:extLst>
              <a:ext uri="{FF2B5EF4-FFF2-40B4-BE49-F238E27FC236}">
                <a16:creationId xmlns:a16="http://schemas.microsoft.com/office/drawing/2014/main" id="{29A27E78-9BE1-41A4-A855-2F657936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68760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ファイルアイコン（ブランク）">
            <a:extLst>
              <a:ext uri="{FF2B5EF4-FFF2-40B4-BE49-F238E27FC236}">
                <a16:creationId xmlns:a16="http://schemas.microsoft.com/office/drawing/2014/main" id="{24ED3922-ADB0-4177-B884-2325110F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64704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968EF-AEE7-404D-9E8A-D438F99B9119}"/>
              </a:ext>
            </a:extLst>
          </p:cNvPr>
          <p:cNvSpPr txBox="1"/>
          <p:nvPr/>
        </p:nvSpPr>
        <p:spPr>
          <a:xfrm>
            <a:off x="6804248" y="260648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081000-7883-40B8-9CDD-D22E256AD165}"/>
              </a:ext>
            </a:extLst>
          </p:cNvPr>
          <p:cNvSpPr txBox="1"/>
          <p:nvPr/>
        </p:nvSpPr>
        <p:spPr>
          <a:xfrm>
            <a:off x="2843808" y="155679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58BDED-E4D1-488E-BB53-02CC341AFA94}"/>
              </a:ext>
            </a:extLst>
          </p:cNvPr>
          <p:cNvSpPr txBox="1"/>
          <p:nvPr/>
        </p:nvSpPr>
        <p:spPr>
          <a:xfrm>
            <a:off x="2267744" y="69269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D1ED8EB-2F37-4B6A-A2B1-801526C53A1A}"/>
              </a:ext>
            </a:extLst>
          </p:cNvPr>
          <p:cNvSpPr/>
          <p:nvPr/>
        </p:nvSpPr>
        <p:spPr>
          <a:xfrm>
            <a:off x="2771800" y="1484784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7" name="Picture 14" descr="ファイルアイコン（ブランク）">
            <a:extLst>
              <a:ext uri="{FF2B5EF4-FFF2-40B4-BE49-F238E27FC236}">
                <a16:creationId xmlns:a16="http://schemas.microsoft.com/office/drawing/2014/main" id="{47248D64-EB92-49C3-9C84-4F35C85E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付箋のイラスト「黄緑」">
            <a:extLst>
              <a:ext uri="{FF2B5EF4-FFF2-40B4-BE49-F238E27FC236}">
                <a16:creationId xmlns:a16="http://schemas.microsoft.com/office/drawing/2014/main" id="{94FEF401-2AE2-4619-9F0E-1A7BA87E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2594304-DB04-416B-AA36-E621751F48AF}"/>
              </a:ext>
            </a:extLst>
          </p:cNvPr>
          <p:cNvSpPr/>
          <p:nvPr/>
        </p:nvSpPr>
        <p:spPr>
          <a:xfrm>
            <a:off x="683568" y="1484784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3CE795-901A-4496-8B9C-BBC9DDCC203F}"/>
              </a:ext>
            </a:extLst>
          </p:cNvPr>
          <p:cNvSpPr txBox="1"/>
          <p:nvPr/>
        </p:nvSpPr>
        <p:spPr>
          <a:xfrm>
            <a:off x="827584" y="15567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90AB93-F4F7-486F-B2B8-825B33846396}"/>
              </a:ext>
            </a:extLst>
          </p:cNvPr>
          <p:cNvSpPr txBox="1"/>
          <p:nvPr/>
        </p:nvSpPr>
        <p:spPr>
          <a:xfrm>
            <a:off x="2123728" y="11967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026" name="Picture 2" descr="データの圧縮のイラスト">
            <a:extLst>
              <a:ext uri="{FF2B5EF4-FFF2-40B4-BE49-F238E27FC236}">
                <a16:creationId xmlns:a16="http://schemas.microsoft.com/office/drawing/2014/main" id="{6B29E64E-D602-4D3E-874C-0DA1DE2F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1E8769F4-4116-4003-8DB3-08087F00C17E}"/>
              </a:ext>
            </a:extLst>
          </p:cNvPr>
          <p:cNvSpPr/>
          <p:nvPr/>
        </p:nvSpPr>
        <p:spPr>
          <a:xfrm>
            <a:off x="4499992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E96F32-C0D0-47C9-B987-3C7AC114DBAB}"/>
              </a:ext>
            </a:extLst>
          </p:cNvPr>
          <p:cNvSpPr txBox="1"/>
          <p:nvPr/>
        </p:nvSpPr>
        <p:spPr>
          <a:xfrm>
            <a:off x="4860032" y="620688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F2CB457-863B-4DAC-A35A-4088D3EE48BC}"/>
              </a:ext>
            </a:extLst>
          </p:cNvPr>
          <p:cNvSpPr/>
          <p:nvPr/>
        </p:nvSpPr>
        <p:spPr>
          <a:xfrm>
            <a:off x="6156176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</p:spTree>
    <p:extLst>
      <p:ext uri="{BB962C8B-B14F-4D97-AF65-F5344CB8AC3E}">
        <p14:creationId xmlns:p14="http://schemas.microsoft.com/office/powerpoint/2010/main" val="7187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70A0CBF-BB94-4DE6-8D39-45EC3C4C3BC3}"/>
              </a:ext>
            </a:extLst>
          </p:cNvPr>
          <p:cNvSpPr/>
          <p:nvPr/>
        </p:nvSpPr>
        <p:spPr>
          <a:xfrm>
            <a:off x="6084168" y="908720"/>
            <a:ext cx="1728192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847F3CC-7B95-435C-9DB9-618FAB2DC225}"/>
              </a:ext>
            </a:extLst>
          </p:cNvPr>
          <p:cNvSpPr/>
          <p:nvPr/>
        </p:nvSpPr>
        <p:spPr>
          <a:xfrm>
            <a:off x="2267744" y="76470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76E5CD0-ABBC-4F29-BE30-B042586D58DE}"/>
              </a:ext>
            </a:extLst>
          </p:cNvPr>
          <p:cNvSpPr/>
          <p:nvPr/>
        </p:nvSpPr>
        <p:spPr>
          <a:xfrm>
            <a:off x="2267744" y="177281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3EC5C85-49CB-4E98-A74B-80E45A1E5884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411760" y="1052736"/>
            <a:ext cx="0" cy="72008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E81D11-3997-4208-8730-8AC3E93D1A59}"/>
              </a:ext>
            </a:extLst>
          </p:cNvPr>
          <p:cNvSpPr txBox="1"/>
          <p:nvPr/>
        </p:nvSpPr>
        <p:spPr>
          <a:xfrm>
            <a:off x="1331640" y="69269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8E410-7A3C-4830-8857-FB475E90868C}"/>
              </a:ext>
            </a:extLst>
          </p:cNvPr>
          <p:cNvSpPr txBox="1"/>
          <p:nvPr/>
        </p:nvSpPr>
        <p:spPr>
          <a:xfrm>
            <a:off x="1331640" y="17728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C741F77-F04B-4B36-A5EC-3A9175F7F5BF}"/>
              </a:ext>
            </a:extLst>
          </p:cNvPr>
          <p:cNvSpPr/>
          <p:nvPr/>
        </p:nvSpPr>
        <p:spPr>
          <a:xfrm>
            <a:off x="3851920" y="908720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80B67DA-270A-48FC-AFE7-2A8CCDF867BC}"/>
              </a:ext>
            </a:extLst>
          </p:cNvPr>
          <p:cNvSpPr/>
          <p:nvPr/>
        </p:nvSpPr>
        <p:spPr>
          <a:xfrm>
            <a:off x="3635896" y="69269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3" name="Picture 16" descr="四角い付箋のイラスト「淡黄色」">
            <a:extLst>
              <a:ext uri="{FF2B5EF4-FFF2-40B4-BE49-F238E27FC236}">
                <a16:creationId xmlns:a16="http://schemas.microsoft.com/office/drawing/2014/main" id="{A472A759-38AF-402F-97F4-0B9F75DF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78" y="184482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木のイラスト（横から）">
            <a:extLst>
              <a:ext uri="{FF2B5EF4-FFF2-40B4-BE49-F238E27FC236}">
                <a16:creationId xmlns:a16="http://schemas.microsoft.com/office/drawing/2014/main" id="{60F2018A-679A-40A0-B67F-0B27C0E2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33" y="98072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E7B44230-B592-4D9F-ADB3-39104872D3DE}"/>
              </a:ext>
            </a:extLst>
          </p:cNvPr>
          <p:cNvSpPr/>
          <p:nvPr/>
        </p:nvSpPr>
        <p:spPr>
          <a:xfrm>
            <a:off x="4139951" y="148478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4BD4A2-D5AB-40FA-8403-F9BD48209340}"/>
              </a:ext>
            </a:extLst>
          </p:cNvPr>
          <p:cNvSpPr txBox="1"/>
          <p:nvPr/>
        </p:nvSpPr>
        <p:spPr>
          <a:xfrm>
            <a:off x="3491880" y="33265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AE1C1D57-604B-49B1-A13E-B6EDDD75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9269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ファイルアイコン（ブランク）">
            <a:extLst>
              <a:ext uri="{FF2B5EF4-FFF2-40B4-BE49-F238E27FC236}">
                <a16:creationId xmlns:a16="http://schemas.microsoft.com/office/drawing/2014/main" id="{5DC83AC9-55B1-4CB3-967B-D263EF5C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7"/>
            <a:ext cx="4340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AF595-A1F8-4D02-9499-E4FDCA7AACA9}"/>
              </a:ext>
            </a:extLst>
          </p:cNvPr>
          <p:cNvSpPr txBox="1"/>
          <p:nvPr/>
        </p:nvSpPr>
        <p:spPr>
          <a:xfrm>
            <a:off x="4427984" y="14847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7CDD2-4AAE-4713-B8D9-15AEF71F29DA}"/>
              </a:ext>
            </a:extLst>
          </p:cNvPr>
          <p:cNvSpPr txBox="1"/>
          <p:nvPr/>
        </p:nvSpPr>
        <p:spPr>
          <a:xfrm>
            <a:off x="4427984" y="105273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F7268F-B726-4C65-B361-E630FD432F1A}"/>
              </a:ext>
            </a:extLst>
          </p:cNvPr>
          <p:cNvSpPr txBox="1"/>
          <p:nvPr/>
        </p:nvSpPr>
        <p:spPr>
          <a:xfrm>
            <a:off x="5796136" y="35414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4A8EFBE1-13B9-445D-A8C0-F78020CE73FB}"/>
              </a:ext>
            </a:extLst>
          </p:cNvPr>
          <p:cNvSpPr/>
          <p:nvPr/>
        </p:nvSpPr>
        <p:spPr>
          <a:xfrm>
            <a:off x="1619672" y="1268760"/>
            <a:ext cx="288032" cy="33033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5AD7DA-763D-4567-AACF-AFE99C65EC67}"/>
              </a:ext>
            </a:extLst>
          </p:cNvPr>
          <p:cNvSpPr txBox="1"/>
          <p:nvPr/>
        </p:nvSpPr>
        <p:spPr>
          <a:xfrm>
            <a:off x="755576" y="11967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歴史の</a:t>
            </a:r>
            <a:endParaRPr lang="en-US" altLang="ja-JP" sz="1200"/>
          </a:p>
          <a:p>
            <a:r>
              <a:rPr lang="ja-JP" altLang="en-US" sz="1200"/>
              <a:t>進行方向</a:t>
            </a:r>
            <a:endParaRPr kumimoji="1" 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E5CE414-DDA5-4098-B1A6-61D7796ADCDB}"/>
              </a:ext>
            </a:extLst>
          </p:cNvPr>
          <p:cNvSpPr txBox="1"/>
          <p:nvPr/>
        </p:nvSpPr>
        <p:spPr>
          <a:xfrm>
            <a:off x="2483768" y="126876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親コミットへの</a:t>
            </a:r>
            <a:endParaRPr lang="en-US" altLang="ja-JP" sz="1200"/>
          </a:p>
          <a:p>
            <a:r>
              <a:rPr kumimoji="1" lang="ja-JP" altLang="en-US" sz="1200"/>
              <a:t>ポインタ</a:t>
            </a:r>
            <a:endParaRPr kumimoji="1" lang="en-US" sz="1200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F8B9D8C-66B1-4123-9CD4-B7EF9DFFC30E}"/>
              </a:ext>
            </a:extLst>
          </p:cNvPr>
          <p:cNvCxnSpPr>
            <a:cxnSpLocks/>
            <a:stCxn id="15" idx="2"/>
            <a:endCxn id="2" idx="6"/>
          </p:cNvCxnSpPr>
          <p:nvPr/>
        </p:nvCxnSpPr>
        <p:spPr>
          <a:xfrm rot="10800000">
            <a:off x="2555777" y="908720"/>
            <a:ext cx="1584175" cy="720080"/>
          </a:xfrm>
          <a:prstGeom prst="bentConnector3">
            <a:avLst>
              <a:gd name="adj1" fmla="val 39352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1C88EEB-D19A-4B69-B00F-DD9F4AA874F0}"/>
              </a:ext>
            </a:extLst>
          </p:cNvPr>
          <p:cNvSpPr txBox="1"/>
          <p:nvPr/>
        </p:nvSpPr>
        <p:spPr>
          <a:xfrm>
            <a:off x="6660232" y="119675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test.txt</a:t>
            </a: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C7E3CC98-3789-4404-A058-9A4B1698BA28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5436096" y="905776"/>
            <a:ext cx="504056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D48132-54E1-45E6-BE43-565D196A7F64}"/>
              </a:ext>
            </a:extLst>
          </p:cNvPr>
          <p:cNvSpPr txBox="1"/>
          <p:nvPr/>
        </p:nvSpPr>
        <p:spPr>
          <a:xfrm>
            <a:off x="4464480" y="182706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B370BA5C-36E6-44AA-BD56-58376DF2F210}"/>
              </a:ext>
            </a:extLst>
          </p:cNvPr>
          <p:cNvSpPr/>
          <p:nvPr/>
        </p:nvSpPr>
        <p:spPr>
          <a:xfrm>
            <a:off x="755576" y="1340768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6C94DB7-31F5-4AD9-95FF-2DE4BCB7A8AF}"/>
              </a:ext>
            </a:extLst>
          </p:cNvPr>
          <p:cNvSpPr/>
          <p:nvPr/>
        </p:nvSpPr>
        <p:spPr>
          <a:xfrm>
            <a:off x="1691680" y="134076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35051C4-FF94-4EAC-8ADA-2DD2D2807EF6}"/>
              </a:ext>
            </a:extLst>
          </p:cNvPr>
          <p:cNvSpPr/>
          <p:nvPr/>
        </p:nvSpPr>
        <p:spPr>
          <a:xfrm>
            <a:off x="1691680" y="21328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A290144-9FA1-4877-8052-0F2CA7037801}"/>
              </a:ext>
            </a:extLst>
          </p:cNvPr>
          <p:cNvSpPr/>
          <p:nvPr/>
        </p:nvSpPr>
        <p:spPr>
          <a:xfrm>
            <a:off x="262778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B1F6B62-188D-47BA-90DD-5E3C6356B069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043608" y="1484784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C21167-B877-46AA-9CE9-1CACED3E5812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1979712" y="1484784"/>
            <a:ext cx="648072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B379DDD-6964-4674-9ED7-D3B02AA5218F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1937531" y="1586619"/>
            <a:ext cx="732434" cy="58841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52AF55-D792-4FFB-9A34-C2EC2C35640F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001427" y="1586619"/>
            <a:ext cx="732434" cy="58841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2D66A6-0994-4639-B292-7AA87EB737DE}"/>
              </a:ext>
            </a:extLst>
          </p:cNvPr>
          <p:cNvSpPr txBox="1"/>
          <p:nvPr/>
        </p:nvSpPr>
        <p:spPr>
          <a:xfrm>
            <a:off x="467544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6db4350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188427-DC2B-4279-A63B-29709B07B909}"/>
              </a:ext>
            </a:extLst>
          </p:cNvPr>
          <p:cNvSpPr txBox="1"/>
          <p:nvPr/>
        </p:nvSpPr>
        <p:spPr>
          <a:xfrm>
            <a:off x="1403648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801510-84DD-4184-97EB-3AF9DB73738D}"/>
              </a:ext>
            </a:extLst>
          </p:cNvPr>
          <p:cNvSpPr txBox="1"/>
          <p:nvPr/>
        </p:nvSpPr>
        <p:spPr>
          <a:xfrm>
            <a:off x="2339752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E46479B-610E-4456-AAC2-C6231B75B8D4}"/>
              </a:ext>
            </a:extLst>
          </p:cNvPr>
          <p:cNvSpPr txBox="1"/>
          <p:nvPr/>
        </p:nvSpPr>
        <p:spPr>
          <a:xfrm>
            <a:off x="1403648" y="242088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6aecd68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77C3550-9DDB-4A2E-BA14-BE2FA220C6B8}"/>
              </a:ext>
            </a:extLst>
          </p:cNvPr>
          <p:cNvSpPr/>
          <p:nvPr/>
        </p:nvSpPr>
        <p:spPr>
          <a:xfrm>
            <a:off x="4211960" y="1052736"/>
            <a:ext cx="1656184" cy="201622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E513F5-285B-4E0D-BF70-7EEAB1244DD6}"/>
              </a:ext>
            </a:extLst>
          </p:cNvPr>
          <p:cNvSpPr/>
          <p:nvPr/>
        </p:nvSpPr>
        <p:spPr>
          <a:xfrm>
            <a:off x="3995936" y="83671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0" name="Picture 16" descr="四角い付箋のイラスト「淡黄色」">
            <a:extLst>
              <a:ext uri="{FF2B5EF4-FFF2-40B4-BE49-F238E27FC236}">
                <a16:creationId xmlns:a16="http://schemas.microsoft.com/office/drawing/2014/main" id="{D0E504B8-D821-4784-AB64-87A9B12F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30" y="251065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木のイラスト（横から）">
            <a:extLst>
              <a:ext uri="{FF2B5EF4-FFF2-40B4-BE49-F238E27FC236}">
                <a16:creationId xmlns:a16="http://schemas.microsoft.com/office/drawing/2014/main" id="{9B530004-89FE-43FE-93F6-47D986F1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73" y="11247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13F905D9-9923-4F7F-B255-FE34382876EC}"/>
              </a:ext>
            </a:extLst>
          </p:cNvPr>
          <p:cNvSpPr/>
          <p:nvPr/>
        </p:nvSpPr>
        <p:spPr>
          <a:xfrm>
            <a:off x="4499991" y="16288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196548-A22D-4947-A57B-E3ACE915915D}"/>
              </a:ext>
            </a:extLst>
          </p:cNvPr>
          <p:cNvSpPr txBox="1"/>
          <p:nvPr/>
        </p:nvSpPr>
        <p:spPr>
          <a:xfrm>
            <a:off x="3851920" y="4766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CF989B3-3E06-4F9A-ACFF-263F6E866C5E}"/>
              </a:ext>
            </a:extLst>
          </p:cNvPr>
          <p:cNvSpPr txBox="1"/>
          <p:nvPr/>
        </p:nvSpPr>
        <p:spPr>
          <a:xfrm>
            <a:off x="4788024" y="16288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3554AB7-3B73-44DB-9FFC-ECBBE388287D}"/>
              </a:ext>
            </a:extLst>
          </p:cNvPr>
          <p:cNvSpPr txBox="1"/>
          <p:nvPr/>
        </p:nvSpPr>
        <p:spPr>
          <a:xfrm>
            <a:off x="4788024" y="119675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706a174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EBC281-4867-4465-9C2F-F4ED762170C6}"/>
              </a:ext>
            </a:extLst>
          </p:cNvPr>
          <p:cNvSpPr txBox="1"/>
          <p:nvPr/>
        </p:nvSpPr>
        <p:spPr>
          <a:xfrm>
            <a:off x="4860032" y="249289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9CED1C67-2CAC-4F18-8A5F-DEF707F142D8}"/>
              </a:ext>
            </a:extLst>
          </p:cNvPr>
          <p:cNvSpPr/>
          <p:nvPr/>
        </p:nvSpPr>
        <p:spPr>
          <a:xfrm>
            <a:off x="4499992" y="206084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A829E9-F6EA-4AC9-AD21-D9DD4F04393F}"/>
              </a:ext>
            </a:extLst>
          </p:cNvPr>
          <p:cNvSpPr txBox="1"/>
          <p:nvPr/>
        </p:nvSpPr>
        <p:spPr>
          <a:xfrm>
            <a:off x="4788025" y="206084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6aecd68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752B8A-2834-4D34-8F8E-A44EFCBBCFB5}"/>
              </a:ext>
            </a:extLst>
          </p:cNvPr>
          <p:cNvCxnSpPr>
            <a:stCxn id="5" idx="6"/>
            <a:endCxn id="29" idx="2"/>
          </p:cNvCxnSpPr>
          <p:nvPr/>
        </p:nvCxnSpPr>
        <p:spPr>
          <a:xfrm flipV="1">
            <a:off x="2915816" y="1052736"/>
            <a:ext cx="1080120" cy="432048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41DFD27A-6249-4480-8B76-A1355793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BD0CE555-715C-40AF-BDFB-28FC4328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AA06B-F7D8-45B6-A702-0353AF5370A4}"/>
              </a:ext>
            </a:extLst>
          </p:cNvPr>
          <p:cNvSpPr txBox="1"/>
          <p:nvPr/>
        </p:nvSpPr>
        <p:spPr>
          <a:xfrm>
            <a:off x="1979712" y="11247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784EB2C-ABD3-4FF9-AE4A-081B27B8F05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271454" y="1268760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D68AEE-E49F-453D-8B58-8C08001ED115}"/>
              </a:ext>
            </a:extLst>
          </p:cNvPr>
          <p:cNvSpPr txBox="1"/>
          <p:nvPr/>
        </p:nvSpPr>
        <p:spPr>
          <a:xfrm>
            <a:off x="1403648" y="1988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8C97FF98-3E86-47B4-9E0C-39582DF3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84C1DC2-A61E-402A-B833-F4CDF78D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DEE661-48EE-445A-972B-EF03A2750C30}"/>
              </a:ext>
            </a:extLst>
          </p:cNvPr>
          <p:cNvSpPr txBox="1"/>
          <p:nvPr/>
        </p:nvSpPr>
        <p:spPr>
          <a:xfrm>
            <a:off x="1403648" y="29249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A892EEF-E60A-45EE-880F-2754AE6CEEA0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271454" y="1268760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8CE27CB-31E6-44C5-8753-00EDCAF29F7C}"/>
              </a:ext>
            </a:extLst>
          </p:cNvPr>
          <p:cNvCxnSpPr>
            <a:stCxn id="2" idx="3"/>
            <a:endCxn id="22" idx="1"/>
          </p:cNvCxnSpPr>
          <p:nvPr/>
        </p:nvCxnSpPr>
        <p:spPr>
          <a:xfrm>
            <a:off x="1271454" y="1268760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ァイルアイコン（ブランク）">
            <a:extLst>
              <a:ext uri="{FF2B5EF4-FFF2-40B4-BE49-F238E27FC236}">
                <a16:creationId xmlns:a16="http://schemas.microsoft.com/office/drawing/2014/main" id="{F22AC48E-9B08-4BD0-AFC8-21E531EA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E460D0B2-2E9A-4870-9AE8-4F02E4F5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39A0F62-C6B8-4DA7-AA11-F853A2590DF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991534" y="2708920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6EB139A-39ED-4DEC-B6B9-C3A97927586D}"/>
              </a:ext>
            </a:extLst>
          </p:cNvPr>
          <p:cNvCxnSpPr>
            <a:cxnSpLocks/>
          </p:cNvCxnSpPr>
          <p:nvPr/>
        </p:nvCxnSpPr>
        <p:spPr>
          <a:xfrm>
            <a:off x="1979712" y="1844824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D10D47-E8CF-4F0B-9F7C-834179AF3012}"/>
              </a:ext>
            </a:extLst>
          </p:cNvPr>
          <p:cNvSpPr txBox="1"/>
          <p:nvPr/>
        </p:nvSpPr>
        <p:spPr>
          <a:xfrm>
            <a:off x="2699792" y="170080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83A0B37-B834-4D65-B820-843BA1414979}"/>
              </a:ext>
            </a:extLst>
          </p:cNvPr>
          <p:cNvSpPr txBox="1"/>
          <p:nvPr/>
        </p:nvSpPr>
        <p:spPr>
          <a:xfrm>
            <a:off x="2699792" y="256490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183508D-FD99-48DF-A5F0-117A1C655C9B}"/>
              </a:ext>
            </a:extLst>
          </p:cNvPr>
          <p:cNvSpPr/>
          <p:nvPr/>
        </p:nvSpPr>
        <p:spPr>
          <a:xfrm>
            <a:off x="1043608" y="4149080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E9721918-0999-4747-B944-3FEE839E64A8}"/>
              </a:ext>
            </a:extLst>
          </p:cNvPr>
          <p:cNvSpPr/>
          <p:nvPr/>
        </p:nvSpPr>
        <p:spPr>
          <a:xfrm>
            <a:off x="827584" y="393305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42" name="Picture 16" descr="四角い付箋のイラスト「淡黄色」">
            <a:extLst>
              <a:ext uri="{FF2B5EF4-FFF2-40B4-BE49-F238E27FC236}">
                <a16:creationId xmlns:a16="http://schemas.microsoft.com/office/drawing/2014/main" id="{9B992CD9-89F0-4139-9958-33DDC0FF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木のイラスト（横から）">
            <a:extLst>
              <a:ext uri="{FF2B5EF4-FFF2-40B4-BE49-F238E27FC236}">
                <a16:creationId xmlns:a16="http://schemas.microsoft.com/office/drawing/2014/main" id="{512E30D3-B7C5-488E-8D50-06B048F89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21" y="422108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642B8D-CD83-4BCE-98AE-A7FCEFB0F80D}"/>
              </a:ext>
            </a:extLst>
          </p:cNvPr>
          <p:cNvSpPr txBox="1"/>
          <p:nvPr/>
        </p:nvSpPr>
        <p:spPr>
          <a:xfrm>
            <a:off x="683568" y="35730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2A5C404-1F78-4E73-98A1-80A302DF19CC}"/>
              </a:ext>
            </a:extLst>
          </p:cNvPr>
          <p:cNvSpPr txBox="1"/>
          <p:nvPr/>
        </p:nvSpPr>
        <p:spPr>
          <a:xfrm>
            <a:off x="1619672" y="429309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32497A0-41D0-4FC7-BBB3-693D239DE574}"/>
              </a:ext>
            </a:extLst>
          </p:cNvPr>
          <p:cNvSpPr txBox="1"/>
          <p:nvPr/>
        </p:nvSpPr>
        <p:spPr>
          <a:xfrm>
            <a:off x="1691680" y="472514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36B12ADB-4170-40D6-BC48-8BA071E4D838}"/>
              </a:ext>
            </a:extLst>
          </p:cNvPr>
          <p:cNvSpPr/>
          <p:nvPr/>
        </p:nvSpPr>
        <p:spPr>
          <a:xfrm>
            <a:off x="3131840" y="4149080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0" name="Picture 8" descr="木のイラスト（横から）">
            <a:extLst>
              <a:ext uri="{FF2B5EF4-FFF2-40B4-BE49-F238E27FC236}">
                <a16:creationId xmlns:a16="http://schemas.microsoft.com/office/drawing/2014/main" id="{035E1390-AC4E-4E44-B2DA-58C8E216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ファイルアイコン（ブランク）">
            <a:extLst>
              <a:ext uri="{FF2B5EF4-FFF2-40B4-BE49-F238E27FC236}">
                <a16:creationId xmlns:a16="http://schemas.microsoft.com/office/drawing/2014/main" id="{95202748-214D-46EE-9D72-822C1FE8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93097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E579235-BED5-4C7B-A750-763DF832740B}"/>
              </a:ext>
            </a:extLst>
          </p:cNvPr>
          <p:cNvSpPr txBox="1"/>
          <p:nvPr/>
        </p:nvSpPr>
        <p:spPr>
          <a:xfrm>
            <a:off x="2843808" y="359450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48E37E9-E9C7-4FA2-95C6-D8DCCE0FE90A}"/>
              </a:ext>
            </a:extLst>
          </p:cNvPr>
          <p:cNvSpPr txBox="1"/>
          <p:nvPr/>
        </p:nvSpPr>
        <p:spPr>
          <a:xfrm>
            <a:off x="3563888" y="429309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54" name="Picture 8" descr="木のイラスト（横から）">
            <a:extLst>
              <a:ext uri="{FF2B5EF4-FFF2-40B4-BE49-F238E27FC236}">
                <a16:creationId xmlns:a16="http://schemas.microsoft.com/office/drawing/2014/main" id="{EAC9EDF9-349D-4C6F-88B5-C592FD5C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木のイラスト（横から）">
            <a:extLst>
              <a:ext uri="{FF2B5EF4-FFF2-40B4-BE49-F238E27FC236}">
                <a16:creationId xmlns:a16="http://schemas.microsoft.com/office/drawing/2014/main" id="{8D27F6E0-6124-409D-A838-701CB7E8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58A7824-1BB8-43D8-9C32-9D4DD734F098}"/>
              </a:ext>
            </a:extLst>
          </p:cNvPr>
          <p:cNvSpPr txBox="1"/>
          <p:nvPr/>
        </p:nvSpPr>
        <p:spPr>
          <a:xfrm>
            <a:off x="3635896" y="479715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4BACB98-4CCB-42C3-BB7A-7DF268186EC2}"/>
              </a:ext>
            </a:extLst>
          </p:cNvPr>
          <p:cNvSpPr txBox="1"/>
          <p:nvPr/>
        </p:nvSpPr>
        <p:spPr>
          <a:xfrm>
            <a:off x="3635896" y="525068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58" name="Picture 8" descr="木のイラスト（横から）">
            <a:extLst>
              <a:ext uri="{FF2B5EF4-FFF2-40B4-BE49-F238E27FC236}">
                <a16:creationId xmlns:a16="http://schemas.microsoft.com/office/drawing/2014/main" id="{183D5BE1-CBE6-4F68-8F60-717EC15E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883BF67-74C7-4C12-A751-9FCAA1019D30}"/>
              </a:ext>
            </a:extLst>
          </p:cNvPr>
          <p:cNvSpPr/>
          <p:nvPr/>
        </p:nvSpPr>
        <p:spPr>
          <a:xfrm>
            <a:off x="5292080" y="4149080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0" name="Picture 14" descr="ファイルアイコン（ブランク）">
            <a:extLst>
              <a:ext uri="{FF2B5EF4-FFF2-40B4-BE49-F238E27FC236}">
                <a16:creationId xmlns:a16="http://schemas.microsoft.com/office/drawing/2014/main" id="{8575E58C-539B-42F0-AF84-CB01B64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65105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DD46CDB-7F58-49FB-B104-EB53C0E8412E}"/>
              </a:ext>
            </a:extLst>
          </p:cNvPr>
          <p:cNvSpPr txBox="1"/>
          <p:nvPr/>
        </p:nvSpPr>
        <p:spPr>
          <a:xfrm>
            <a:off x="5652120" y="43651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62" name="Picture 8" descr="木のイラスト（横から）">
            <a:extLst>
              <a:ext uri="{FF2B5EF4-FFF2-40B4-BE49-F238E27FC236}">
                <a16:creationId xmlns:a16="http://schemas.microsoft.com/office/drawing/2014/main" id="{13AD712B-B30D-4015-A70F-FA2E0424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A0F975E-999F-4234-AAEC-FECC03634325}"/>
              </a:ext>
            </a:extLst>
          </p:cNvPr>
          <p:cNvSpPr/>
          <p:nvPr/>
        </p:nvSpPr>
        <p:spPr>
          <a:xfrm>
            <a:off x="5292080" y="5445224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4" name="Picture 14" descr="ファイルアイコン（ブランク）">
            <a:extLst>
              <a:ext uri="{FF2B5EF4-FFF2-40B4-BE49-F238E27FC236}">
                <a16:creationId xmlns:a16="http://schemas.microsoft.com/office/drawing/2014/main" id="{264CF8D1-9535-4482-954B-9EFE86E3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661249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34DD1C5-7A57-45BD-930F-9EE453003E8E}"/>
              </a:ext>
            </a:extLst>
          </p:cNvPr>
          <p:cNvSpPr txBox="1"/>
          <p:nvPr/>
        </p:nvSpPr>
        <p:spPr>
          <a:xfrm>
            <a:off x="5652120" y="56612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F7AD604-4F5D-45CA-84C9-215D71BCE5CB}"/>
              </a:ext>
            </a:extLst>
          </p:cNvPr>
          <p:cNvSpPr txBox="1"/>
          <p:nvPr/>
        </p:nvSpPr>
        <p:spPr>
          <a:xfrm>
            <a:off x="4860032" y="364502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CFE7D3F-FF6D-4D59-BF83-6967FF9DDACA}"/>
              </a:ext>
            </a:extLst>
          </p:cNvPr>
          <p:cNvSpPr txBox="1"/>
          <p:nvPr/>
        </p:nvSpPr>
        <p:spPr>
          <a:xfrm>
            <a:off x="4932040" y="486916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9F0C0857-4C9E-4953-B864-EEC977B799FA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 flipV="1">
            <a:off x="4269403" y="4146136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6554057-41C3-4011-8986-73B8424A5B8B}"/>
              </a:ext>
            </a:extLst>
          </p:cNvPr>
          <p:cNvCxnSpPr>
            <a:cxnSpLocks/>
          </p:cNvCxnSpPr>
          <p:nvPr/>
        </p:nvCxnSpPr>
        <p:spPr>
          <a:xfrm>
            <a:off x="4283968" y="5445224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BB396332-CA43-40DF-8930-DA2DA1B5AF8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 flipV="1">
            <a:off x="2627784" y="4146136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2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27EF090-CD5E-4015-A9FE-EEB34EBF9230}"/>
              </a:ext>
            </a:extLst>
          </p:cNvPr>
          <p:cNvSpPr/>
          <p:nvPr/>
        </p:nvSpPr>
        <p:spPr>
          <a:xfrm>
            <a:off x="1187624" y="249289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D04D53C-D727-4FE7-93B9-224EE788F5F4}"/>
              </a:ext>
            </a:extLst>
          </p:cNvPr>
          <p:cNvCxnSpPr>
            <a:endCxn id="2" idx="0"/>
          </p:cNvCxnSpPr>
          <p:nvPr/>
        </p:nvCxnSpPr>
        <p:spPr>
          <a:xfrm>
            <a:off x="1403648" y="2040781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6593A400-409F-4B60-ADCE-0D55A9CD01D4}"/>
              </a:ext>
            </a:extLst>
          </p:cNvPr>
          <p:cNvSpPr/>
          <p:nvPr/>
        </p:nvSpPr>
        <p:spPr>
          <a:xfrm>
            <a:off x="683568" y="1700808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/>
              <a:t>lightweight_tag</a:t>
            </a:r>
            <a:endParaRPr kumimoji="1" lang="ja-JP" altLang="en-US" sz="16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DBFA002D-C37A-46B9-BE07-E128FEF9841C}"/>
              </a:ext>
            </a:extLst>
          </p:cNvPr>
          <p:cNvSpPr/>
          <p:nvPr/>
        </p:nvSpPr>
        <p:spPr>
          <a:xfrm>
            <a:off x="611560" y="3501008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/>
              <a:t>annotated</a:t>
            </a:r>
            <a:r>
              <a:rPr kumimoji="1" lang="en-US" altLang="ja-JP" sz="1600"/>
              <a:t>_tag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D66A3C6-6FAA-48FC-9819-5449366AEA0C}"/>
              </a:ext>
            </a:extLst>
          </p:cNvPr>
          <p:cNvCxnSpPr>
            <a:cxnSpLocks/>
            <a:stCxn id="5" idx="3"/>
            <a:endCxn id="2" idx="4"/>
          </p:cNvCxnSpPr>
          <p:nvPr/>
        </p:nvCxnSpPr>
        <p:spPr>
          <a:xfrm flipV="1">
            <a:off x="1403648" y="2924944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8FC96A-A981-47D7-B25A-4E5E1A474851}"/>
              </a:ext>
            </a:extLst>
          </p:cNvPr>
          <p:cNvSpPr txBox="1"/>
          <p:nvPr/>
        </p:nvSpPr>
        <p:spPr>
          <a:xfrm>
            <a:off x="179512" y="2564904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38DB774F-44AB-4AAF-8D57-72B7D3E3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2363D-C980-4572-9B4A-64003AB1E6A8}"/>
              </a:ext>
            </a:extLst>
          </p:cNvPr>
          <p:cNvSpPr txBox="1"/>
          <p:nvPr/>
        </p:nvSpPr>
        <p:spPr>
          <a:xfrm>
            <a:off x="179512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AA893F23-D94A-4746-AE2C-21E12BA5D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BF46BE-2D0D-4F01-B6D2-F981B33D7C2C}"/>
              </a:ext>
            </a:extLst>
          </p:cNvPr>
          <p:cNvSpPr txBox="1"/>
          <p:nvPr/>
        </p:nvSpPr>
        <p:spPr>
          <a:xfrm>
            <a:off x="1187624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C97FC9B-FFFF-4E03-A57F-A6885807D78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32384" y="689776"/>
            <a:ext cx="25524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35FEB0E3-67C0-4EA3-894B-26439218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989F7BC-3106-4435-BA5B-D7A129FE0268}"/>
              </a:ext>
            </a:extLst>
          </p:cNvPr>
          <p:cNvCxnSpPr>
            <a:endCxn id="21" idx="1"/>
          </p:cNvCxnSpPr>
          <p:nvPr/>
        </p:nvCxnSpPr>
        <p:spPr>
          <a:xfrm>
            <a:off x="1868488" y="689776"/>
            <a:ext cx="25524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867F1-6015-46E1-8DBE-588676053363}"/>
              </a:ext>
            </a:extLst>
          </p:cNvPr>
          <p:cNvSpPr txBox="1"/>
          <p:nvPr/>
        </p:nvSpPr>
        <p:spPr>
          <a:xfrm>
            <a:off x="2123728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tags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4225A909-9083-45F8-B955-1EEB7F6CCEA5}"/>
              </a:ext>
            </a:extLst>
          </p:cNvPr>
          <p:cNvSpPr/>
          <p:nvPr/>
        </p:nvSpPr>
        <p:spPr>
          <a:xfrm>
            <a:off x="3203848" y="476672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/>
              <a:t>lightweight_tag</a:t>
            </a:r>
            <a:endParaRPr kumimoji="1" lang="ja-JP" altLang="en-US" sz="1600" dirty="0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440B614D-A875-4BF1-9387-07AE1269D422}"/>
              </a:ext>
            </a:extLst>
          </p:cNvPr>
          <p:cNvSpPr/>
          <p:nvPr/>
        </p:nvSpPr>
        <p:spPr>
          <a:xfrm>
            <a:off x="3203848" y="1124744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/>
              <a:t>annotated</a:t>
            </a:r>
            <a:r>
              <a:rPr kumimoji="1" lang="en-US" altLang="ja-JP" sz="1600"/>
              <a:t>_tag</a:t>
            </a:r>
            <a:endParaRPr kumimoji="1" lang="ja-JP" altLang="en-US" sz="16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C3C6ED2-4A13-4439-9FA0-E7F247C28DE2}"/>
              </a:ext>
            </a:extLst>
          </p:cNvPr>
          <p:cNvCxnSpPr>
            <a:stCxn id="21" idx="3"/>
          </p:cNvCxnSpPr>
          <p:nvPr/>
        </p:nvCxnSpPr>
        <p:spPr>
          <a:xfrm>
            <a:off x="2804592" y="689776"/>
            <a:ext cx="399256" cy="29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A524E1C-EE00-4421-969D-520747EC69BF}"/>
              </a:ext>
            </a:extLst>
          </p:cNvPr>
          <p:cNvCxnSpPr>
            <a:stCxn id="21" idx="3"/>
            <a:endCxn id="25" idx="2"/>
          </p:cNvCxnSpPr>
          <p:nvPr/>
        </p:nvCxnSpPr>
        <p:spPr>
          <a:xfrm>
            <a:off x="2804592" y="689776"/>
            <a:ext cx="399256" cy="61243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DF6B081-5027-4796-AC1A-F0B3BC5A7015}"/>
              </a:ext>
            </a:extLst>
          </p:cNvPr>
          <p:cNvSpPr txBox="1"/>
          <p:nvPr/>
        </p:nvSpPr>
        <p:spPr>
          <a:xfrm>
            <a:off x="5004048" y="47667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79E965D-B04E-4341-AA14-C87D63BCCC23}"/>
              </a:ext>
            </a:extLst>
          </p:cNvPr>
          <p:cNvCxnSpPr>
            <a:stCxn id="24" idx="0"/>
            <a:endCxn id="30" idx="1"/>
          </p:cNvCxnSpPr>
          <p:nvPr/>
        </p:nvCxnSpPr>
        <p:spPr>
          <a:xfrm>
            <a:off x="4788024" y="654135"/>
            <a:ext cx="216024" cy="720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8EEB8F-B3E8-463A-ACB8-394597599862}"/>
              </a:ext>
            </a:extLst>
          </p:cNvPr>
          <p:cNvSpPr txBox="1"/>
          <p:nvPr/>
        </p:nvSpPr>
        <p:spPr>
          <a:xfrm>
            <a:off x="5004048" y="1124744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a6e23bf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A49D74A-4393-4DF5-82E2-CC848F3987A0}"/>
              </a:ext>
            </a:extLst>
          </p:cNvPr>
          <p:cNvCxnSpPr/>
          <p:nvPr/>
        </p:nvCxnSpPr>
        <p:spPr>
          <a:xfrm>
            <a:off x="4788024" y="1340768"/>
            <a:ext cx="216024" cy="720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F826554-667D-43D1-9E04-3AD4D16212EF}"/>
              </a:ext>
            </a:extLst>
          </p:cNvPr>
          <p:cNvSpPr/>
          <p:nvPr/>
        </p:nvSpPr>
        <p:spPr>
          <a:xfrm>
            <a:off x="6948264" y="2420888"/>
            <a:ext cx="1656184" cy="108012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7" name="Picture 16" descr="四角い付箋のイラスト「淡黄色」">
            <a:extLst>
              <a:ext uri="{FF2B5EF4-FFF2-40B4-BE49-F238E27FC236}">
                <a16:creationId xmlns:a16="http://schemas.microsoft.com/office/drawing/2014/main" id="{F1AA938E-660C-4DBB-A47C-B697C0AF9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63" y="306896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74298B25-A7B1-46B5-B93C-7094E75ACA94}"/>
              </a:ext>
            </a:extLst>
          </p:cNvPr>
          <p:cNvSpPr/>
          <p:nvPr/>
        </p:nvSpPr>
        <p:spPr>
          <a:xfrm>
            <a:off x="7092280" y="270892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A053D3F-5839-4851-B7CA-5D556E2741B8}"/>
              </a:ext>
            </a:extLst>
          </p:cNvPr>
          <p:cNvGrpSpPr/>
          <p:nvPr/>
        </p:nvGrpSpPr>
        <p:grpSpPr>
          <a:xfrm>
            <a:off x="6732240" y="2276872"/>
            <a:ext cx="555822" cy="288032"/>
            <a:chOff x="3851920" y="1988840"/>
            <a:chExt cx="972688" cy="504056"/>
          </a:xfrm>
        </p:grpSpPr>
        <p:sp>
          <p:nvSpPr>
            <p:cNvPr id="40" name="フローチャート: 他ページ結合子 39">
              <a:extLst>
                <a:ext uri="{FF2B5EF4-FFF2-40B4-BE49-F238E27FC236}">
                  <a16:creationId xmlns:a16="http://schemas.microsoft.com/office/drawing/2014/main" id="{A3D3F995-7D34-4154-8043-E2D7B6E68570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2B171D9A-0CAE-4881-A549-FE1CA2EF8E55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CB03BA-0839-4D48-9708-85AC3CC5E857}"/>
              </a:ext>
            </a:extLst>
          </p:cNvPr>
          <p:cNvSpPr txBox="1"/>
          <p:nvPr/>
        </p:nvSpPr>
        <p:spPr>
          <a:xfrm>
            <a:off x="6588224" y="191683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a6e23bf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9BF51CD-2C78-41B8-87AC-C55180BA1E77}"/>
              </a:ext>
            </a:extLst>
          </p:cNvPr>
          <p:cNvSpPr txBox="1"/>
          <p:nvPr/>
        </p:nvSpPr>
        <p:spPr>
          <a:xfrm>
            <a:off x="7380312" y="263691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60BDF15B-1F94-44F3-A19E-CB0D2747654D}"/>
              </a:ext>
            </a:extLst>
          </p:cNvPr>
          <p:cNvSpPr/>
          <p:nvPr/>
        </p:nvSpPr>
        <p:spPr>
          <a:xfrm>
            <a:off x="6948264" y="764704"/>
            <a:ext cx="1584176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ACBD660-157C-408E-95EA-6AF20F2E71C0}"/>
              </a:ext>
            </a:extLst>
          </p:cNvPr>
          <p:cNvSpPr/>
          <p:nvPr/>
        </p:nvSpPr>
        <p:spPr>
          <a:xfrm>
            <a:off x="6732240" y="5486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46" name="Picture 16" descr="四角い付箋のイラスト「淡黄色」">
            <a:extLst>
              <a:ext uri="{FF2B5EF4-FFF2-40B4-BE49-F238E27FC236}">
                <a16:creationId xmlns:a16="http://schemas.microsoft.com/office/drawing/2014/main" id="{44510110-73B1-4689-9573-3BB8EB89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340768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木のイラスト（横から）">
            <a:extLst>
              <a:ext uri="{FF2B5EF4-FFF2-40B4-BE49-F238E27FC236}">
                <a16:creationId xmlns:a16="http://schemas.microsoft.com/office/drawing/2014/main" id="{853BF6D5-174B-490E-89CE-E786F703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77" y="83671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B504660-759B-4C14-9DDB-C836EF069BD9}"/>
              </a:ext>
            </a:extLst>
          </p:cNvPr>
          <p:cNvSpPr txBox="1"/>
          <p:nvPr/>
        </p:nvSpPr>
        <p:spPr>
          <a:xfrm>
            <a:off x="6588224" y="18864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63829504-2BC3-472A-8FFE-83E876954E26}"/>
              </a:ext>
            </a:extLst>
          </p:cNvPr>
          <p:cNvCxnSpPr>
            <a:stCxn id="30" idx="3"/>
            <a:endCxn id="48" idx="1"/>
          </p:cNvCxnSpPr>
          <p:nvPr/>
        </p:nvCxnSpPr>
        <p:spPr>
          <a:xfrm flipV="1">
            <a:off x="6137920" y="357917"/>
            <a:ext cx="450304" cy="30342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299529B-C034-4C60-A8D4-C91C344D4C3C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>
            <a:off x="6137920" y="1309410"/>
            <a:ext cx="450304" cy="792088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2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44C4EE-00E8-42C3-9E78-1B3B42C1CC70}"/>
              </a:ext>
            </a:extLst>
          </p:cNvPr>
          <p:cNvCxnSpPr/>
          <p:nvPr/>
        </p:nvCxnSpPr>
        <p:spPr>
          <a:xfrm>
            <a:off x="241176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87244F-3DF9-444A-8D67-F811B7F0B6B5}"/>
              </a:ext>
            </a:extLst>
          </p:cNvPr>
          <p:cNvCxnSpPr/>
          <p:nvPr/>
        </p:nvCxnSpPr>
        <p:spPr>
          <a:xfrm>
            <a:off x="457200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D511744-C554-44E5-8F80-C1A5D9E047FA}"/>
              </a:ext>
            </a:extLst>
          </p:cNvPr>
          <p:cNvCxnSpPr/>
          <p:nvPr/>
        </p:nvCxnSpPr>
        <p:spPr>
          <a:xfrm>
            <a:off x="673224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1122B27-7265-4BE8-89EB-F7ADB97C0780}"/>
              </a:ext>
            </a:extLst>
          </p:cNvPr>
          <p:cNvCxnSpPr/>
          <p:nvPr/>
        </p:nvCxnSpPr>
        <p:spPr>
          <a:xfrm>
            <a:off x="889248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A7058-838F-40FA-AE1B-743B64C168F9}"/>
              </a:ext>
            </a:extLst>
          </p:cNvPr>
          <p:cNvSpPr txBox="1"/>
          <p:nvPr/>
        </p:nvSpPr>
        <p:spPr>
          <a:xfrm>
            <a:off x="7380312" y="5486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E63A1C-D69A-4AF8-AFA2-4EA060BC9A42}"/>
              </a:ext>
            </a:extLst>
          </p:cNvPr>
          <p:cNvSpPr txBox="1"/>
          <p:nvPr/>
        </p:nvSpPr>
        <p:spPr>
          <a:xfrm>
            <a:off x="4788024" y="591071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4D5EB5-7A4A-4CFC-B241-353951B52DFF}"/>
              </a:ext>
            </a:extLst>
          </p:cNvPr>
          <p:cNvSpPr txBox="1"/>
          <p:nvPr/>
        </p:nvSpPr>
        <p:spPr>
          <a:xfrm>
            <a:off x="2483768" y="6206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ワーキング</a:t>
            </a:r>
            <a:r>
              <a:rPr lang="ja-JP" altLang="en-US" sz="2000"/>
              <a:t>ツリー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4B4E47-C4DA-428B-A09B-10931BA86CBB}"/>
              </a:ext>
            </a:extLst>
          </p:cNvPr>
          <p:cNvSpPr txBox="1"/>
          <p:nvPr/>
        </p:nvSpPr>
        <p:spPr>
          <a:xfrm>
            <a:off x="971600" y="148478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add</a:t>
            </a:r>
            <a:r>
              <a:rPr kumimoji="1" lang="ja-JP" altLang="en-US" sz="2400"/>
              <a:t>直後</a:t>
            </a:r>
            <a:endParaRPr kumimoji="1" lang="ja-JP" altLang="en-US" sz="2400" dirty="0"/>
          </a:p>
        </p:txBody>
      </p:sp>
      <p:pic>
        <p:nvPicPr>
          <p:cNvPr id="1026" name="Picture 2" descr="ファイルアイコン（ブランク）">
            <a:extLst>
              <a:ext uri="{FF2B5EF4-FFF2-40B4-BE49-F238E27FC236}">
                <a16:creationId xmlns:a16="http://schemas.microsoft.com/office/drawing/2014/main" id="{F6F698DC-7BB8-4FC0-B954-C1923F81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1014218" cy="11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38650D45-A4D3-4135-B959-222FD69496FD}"/>
              </a:ext>
            </a:extLst>
          </p:cNvPr>
          <p:cNvSpPr/>
          <p:nvPr/>
        </p:nvSpPr>
        <p:spPr>
          <a:xfrm>
            <a:off x="5004048" y="1556792"/>
            <a:ext cx="1224136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6E1B8F-1685-4207-87BF-003B3065B362}"/>
              </a:ext>
            </a:extLst>
          </p:cNvPr>
          <p:cNvSpPr txBox="1"/>
          <p:nvPr/>
        </p:nvSpPr>
        <p:spPr>
          <a:xfrm>
            <a:off x="5004048" y="162880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2A24F0-E5EC-484E-928A-BAF28BBF7F10}"/>
              </a:ext>
            </a:extLst>
          </p:cNvPr>
          <p:cNvSpPr txBox="1"/>
          <p:nvPr/>
        </p:nvSpPr>
        <p:spPr>
          <a:xfrm>
            <a:off x="2987824" y="1844824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49332FA-C657-42E1-B00E-DF8C402A4D97}"/>
              </a:ext>
            </a:extLst>
          </p:cNvPr>
          <p:cNvCxnSpPr/>
          <p:nvPr/>
        </p:nvCxnSpPr>
        <p:spPr>
          <a:xfrm>
            <a:off x="2411760" y="342900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6C8EDBF-C22C-49E2-8487-FCE9D39F2771}"/>
              </a:ext>
            </a:extLst>
          </p:cNvPr>
          <p:cNvCxnSpPr/>
          <p:nvPr/>
        </p:nvCxnSpPr>
        <p:spPr>
          <a:xfrm>
            <a:off x="4572000" y="342900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A1BB109-3A76-498B-B804-D1DA4F93F8A6}"/>
              </a:ext>
            </a:extLst>
          </p:cNvPr>
          <p:cNvCxnSpPr/>
          <p:nvPr/>
        </p:nvCxnSpPr>
        <p:spPr>
          <a:xfrm>
            <a:off x="6732240" y="342900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9701F69-BC55-4DB4-B3DC-41C056C9AB00}"/>
              </a:ext>
            </a:extLst>
          </p:cNvPr>
          <p:cNvCxnSpPr/>
          <p:nvPr/>
        </p:nvCxnSpPr>
        <p:spPr>
          <a:xfrm>
            <a:off x="8892480" y="342900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1E4D2B-9FAA-4141-97C4-B2CDF171191B}"/>
              </a:ext>
            </a:extLst>
          </p:cNvPr>
          <p:cNvSpPr txBox="1"/>
          <p:nvPr/>
        </p:nvSpPr>
        <p:spPr>
          <a:xfrm>
            <a:off x="7380312" y="3429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EC7ABA-77F9-496D-87ED-8DC972048D3E}"/>
              </a:ext>
            </a:extLst>
          </p:cNvPr>
          <p:cNvSpPr txBox="1"/>
          <p:nvPr/>
        </p:nvSpPr>
        <p:spPr>
          <a:xfrm>
            <a:off x="4788024" y="3471391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F2C6534-3887-4AA1-A5FC-A97F129DC15A}"/>
              </a:ext>
            </a:extLst>
          </p:cNvPr>
          <p:cNvSpPr txBox="1"/>
          <p:nvPr/>
        </p:nvSpPr>
        <p:spPr>
          <a:xfrm>
            <a:off x="2483768" y="350100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ワーキング</a:t>
            </a:r>
            <a:r>
              <a:rPr lang="ja-JP" altLang="en-US" sz="2000"/>
              <a:t>ツリー</a:t>
            </a:r>
            <a:endParaRPr kumimoji="1" lang="ja-JP" altLang="en-US" sz="2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81B410-0BE4-42F4-9A43-62A86C25FE35}"/>
              </a:ext>
            </a:extLst>
          </p:cNvPr>
          <p:cNvSpPr txBox="1"/>
          <p:nvPr/>
        </p:nvSpPr>
        <p:spPr>
          <a:xfrm>
            <a:off x="683568" y="4365104"/>
            <a:ext cx="175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commit</a:t>
            </a:r>
            <a:r>
              <a:rPr kumimoji="1" lang="ja-JP" altLang="en-US" sz="2400"/>
              <a:t>直後</a:t>
            </a:r>
            <a:endParaRPr kumimoji="1" lang="ja-JP" altLang="en-US" sz="2400" dirty="0"/>
          </a:p>
        </p:txBody>
      </p:sp>
      <p:pic>
        <p:nvPicPr>
          <p:cNvPr id="25" name="Picture 2" descr="ファイルアイコン（ブランク）">
            <a:extLst>
              <a:ext uri="{FF2B5EF4-FFF2-40B4-BE49-F238E27FC236}">
                <a16:creationId xmlns:a16="http://schemas.microsoft.com/office/drawing/2014/main" id="{1B91BD2F-BEDB-4C1F-801B-AB916C3E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1088"/>
            <a:ext cx="1014218" cy="11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FBD8BA69-7E7A-42DB-8698-60999B978A94}"/>
              </a:ext>
            </a:extLst>
          </p:cNvPr>
          <p:cNvSpPr/>
          <p:nvPr/>
        </p:nvSpPr>
        <p:spPr>
          <a:xfrm>
            <a:off x="5004048" y="4437112"/>
            <a:ext cx="1224136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0BB13-6076-4416-A4CD-B485496E592E}"/>
              </a:ext>
            </a:extLst>
          </p:cNvPr>
          <p:cNvSpPr txBox="1"/>
          <p:nvPr/>
        </p:nvSpPr>
        <p:spPr>
          <a:xfrm>
            <a:off x="5004048" y="450912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FE4F15-5430-4CF2-ABC7-44AB46FFEA0A}"/>
              </a:ext>
            </a:extLst>
          </p:cNvPr>
          <p:cNvSpPr txBox="1"/>
          <p:nvPr/>
        </p:nvSpPr>
        <p:spPr>
          <a:xfrm>
            <a:off x="2987824" y="4725144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0EFB207-7D95-49A4-A848-7EA8939AA07E}"/>
              </a:ext>
            </a:extLst>
          </p:cNvPr>
          <p:cNvSpPr/>
          <p:nvPr/>
        </p:nvSpPr>
        <p:spPr>
          <a:xfrm>
            <a:off x="4283968" y="1628800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56B0FAC7-9D10-41C4-B2DE-BBEE52896160}"/>
              </a:ext>
            </a:extLst>
          </p:cNvPr>
          <p:cNvSpPr/>
          <p:nvPr/>
        </p:nvSpPr>
        <p:spPr>
          <a:xfrm>
            <a:off x="6372200" y="4509120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A35E529-D394-4284-A6B9-C43E554C461E}"/>
              </a:ext>
            </a:extLst>
          </p:cNvPr>
          <p:cNvSpPr/>
          <p:nvPr/>
        </p:nvSpPr>
        <p:spPr>
          <a:xfrm>
            <a:off x="7236296" y="4509120"/>
            <a:ext cx="482352" cy="4823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B4DD0C0-5416-4CAE-B721-0D24CE5AC6B1}"/>
              </a:ext>
            </a:extLst>
          </p:cNvPr>
          <p:cNvSpPr txBox="1"/>
          <p:nvPr/>
        </p:nvSpPr>
        <p:spPr>
          <a:xfrm>
            <a:off x="7740352" y="4581128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fc4050c</a:t>
            </a:r>
          </a:p>
        </p:txBody>
      </p: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247</Words>
  <Application>Microsoft Office PowerPoint</Application>
  <PresentationFormat>画面に合わせる (4:3)</PresentationFormat>
  <Paragraphs>133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908</cp:revision>
  <dcterms:created xsi:type="dcterms:W3CDTF">2016-11-24T05:38:34Z</dcterms:created>
  <dcterms:modified xsi:type="dcterms:W3CDTF">2021-10-06T09:17:52Z</dcterms:modified>
</cp:coreProperties>
</file>