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97" r:id="rId3"/>
    <p:sldId id="400" r:id="rId4"/>
    <p:sldId id="395" r:id="rId5"/>
    <p:sldId id="396" r:id="rId6"/>
    <p:sldId id="397" r:id="rId7"/>
    <p:sldId id="355" r:id="rId8"/>
    <p:sldId id="356" r:id="rId9"/>
    <p:sldId id="401" r:id="rId10"/>
    <p:sldId id="399" r:id="rId11"/>
    <p:sldId id="402" r:id="rId12"/>
    <p:sldId id="403" r:id="rId13"/>
    <p:sldId id="404" r:id="rId14"/>
    <p:sldId id="405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599" autoAdjust="0"/>
    <p:restoredTop sz="95865" autoAdjust="0"/>
  </p:normalViewPr>
  <p:slideViewPr>
    <p:cSldViewPr>
      <p:cViewPr varScale="1">
        <p:scale>
          <a:sx n="130" d="100"/>
          <a:sy n="130" d="100"/>
        </p:scale>
        <p:origin x="130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2927F3-F9A2-6B62-95C8-AA1BBBCBF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C1A01A-B544-C03C-E8CB-B5D0FA38AFDE}"/>
              </a:ext>
            </a:extLst>
          </p:cNvPr>
          <p:cNvSpPr txBox="1"/>
          <p:nvPr/>
        </p:nvSpPr>
        <p:spPr>
          <a:xfrm>
            <a:off x="323528" y="119675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初回起動時の「日本語化パッケージをインストールして再起動」という</a:t>
            </a:r>
            <a:endParaRPr kumimoji="1" lang="en-US" altLang="ja-JP" sz="2000" dirty="0"/>
          </a:p>
          <a:p>
            <a:r>
              <a:rPr kumimoji="1" lang="ja-JP" altLang="en-US" sz="2000" dirty="0"/>
              <a:t>表示が出たら、クリックしてインストールする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FD70E-B0CF-BB7B-5471-E2A294592AEF}"/>
              </a:ext>
            </a:extLst>
          </p:cNvPr>
          <p:cNvSpPr txBox="1"/>
          <p:nvPr/>
        </p:nvSpPr>
        <p:spPr>
          <a:xfrm>
            <a:off x="251520" y="213285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フォルダの開き方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67F5896-6D2B-CFF9-0F3F-F788DC59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3779848" cy="339881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D3FC9A-0C90-B4A5-B176-B6AA831F9E2C}"/>
              </a:ext>
            </a:extLst>
          </p:cNvPr>
          <p:cNvSpPr/>
          <p:nvPr/>
        </p:nvSpPr>
        <p:spPr>
          <a:xfrm>
            <a:off x="1115616" y="3212976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DF24ED-AAC6-3BD1-DF1E-5C9B79AC7660}"/>
              </a:ext>
            </a:extLst>
          </p:cNvPr>
          <p:cNvSpPr/>
          <p:nvPr/>
        </p:nvSpPr>
        <p:spPr>
          <a:xfrm>
            <a:off x="1331640" y="4797152"/>
            <a:ext cx="309634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369F8C-022C-7A4F-3EFF-CD297F138D75}"/>
              </a:ext>
            </a:extLst>
          </p:cNvPr>
          <p:cNvSpPr txBox="1"/>
          <p:nvPr/>
        </p:nvSpPr>
        <p:spPr>
          <a:xfrm>
            <a:off x="683568" y="2564904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「ファイル」から「フォルダーを開く」を選択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B3A19F-E345-E637-BE13-2CCEAB5B8013}"/>
              </a:ext>
            </a:extLst>
          </p:cNvPr>
          <p:cNvSpPr txBox="1"/>
          <p:nvPr/>
        </p:nvSpPr>
        <p:spPr>
          <a:xfrm>
            <a:off x="4644008" y="4365104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「このフォルダー内のファイルの作成者を</a:t>
            </a:r>
            <a:endParaRPr lang="en-US" altLang="ja-JP" dirty="0"/>
          </a:p>
          <a:p>
            <a:r>
              <a:rPr kumimoji="1" lang="ja-JP" altLang="en-US" dirty="0"/>
              <a:t>信頼しますか？」という表示が出たら</a:t>
            </a:r>
            <a:endParaRPr kumimoji="1" lang="en-US" altLang="ja-JP" dirty="0"/>
          </a:p>
          <a:p>
            <a:r>
              <a:rPr lang="ja-JP" altLang="en-US" dirty="0"/>
              <a:t>「はい、作成者を信頼します」を選ぶ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67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CC5855-C9E9-3723-93FC-BB96A1606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CA369D-D612-3361-233E-509DE12C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7340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072593-8F20-2030-F2DE-8103F8E780F5}"/>
              </a:ext>
            </a:extLst>
          </p:cNvPr>
          <p:cNvSpPr txBox="1"/>
          <p:nvPr/>
        </p:nvSpPr>
        <p:spPr>
          <a:xfrm>
            <a:off x="755576" y="1124744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をクリック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3B77E05-F4BE-2B38-3CBB-C08CF84B4ED1}"/>
              </a:ext>
            </a:extLst>
          </p:cNvPr>
          <p:cNvSpPr/>
          <p:nvPr/>
        </p:nvSpPr>
        <p:spPr>
          <a:xfrm>
            <a:off x="1403648" y="3717032"/>
            <a:ext cx="79208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8B10118-996B-B4E6-FFBC-251E6262DBF7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6"/>
            <a:ext cx="648072" cy="2505471"/>
          </a:xfrm>
          <a:prstGeom prst="bentConnector3">
            <a:avLst>
              <a:gd name="adj1" fmla="val -3527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6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7A2196-BF46-B463-8B56-6A52937D5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3F303-735B-702C-1236-AF91A6E7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7340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E36CC0-1513-B288-8AE5-5B7CBD8D613D}"/>
              </a:ext>
            </a:extLst>
          </p:cNvPr>
          <p:cNvSpPr txBox="1"/>
          <p:nvPr/>
        </p:nvSpPr>
        <p:spPr>
          <a:xfrm>
            <a:off x="755576" y="1124744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ネットワークの場所</a:t>
            </a:r>
            <a:r>
              <a:rPr lang="en-US" altLang="ja-JP" sz="2400" dirty="0"/>
              <a:t>(Z</a:t>
            </a:r>
            <a:r>
              <a:rPr lang="en-US" altLang="ja-JP" sz="2400" dirty="0">
                <a:sym typeface="Wingdings" panose="05000000000000000000" pitchFamily="2" charset="2"/>
              </a:rPr>
              <a:t>:)</a:t>
            </a:r>
            <a:r>
              <a:rPr lang="ja-JP" altLang="en-US" sz="2400" dirty="0">
                <a:sym typeface="Wingdings" panose="05000000000000000000" pitchFamily="2" charset="2"/>
              </a:rPr>
              <a:t>をクリック</a:t>
            </a:r>
            <a:endParaRPr kumimoji="1" lang="ja-JP" altLang="en-US" sz="24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AB7D2AC-BEB7-9041-DEF5-6F542456E64C}"/>
              </a:ext>
            </a:extLst>
          </p:cNvPr>
          <p:cNvSpPr/>
          <p:nvPr/>
        </p:nvSpPr>
        <p:spPr>
          <a:xfrm>
            <a:off x="2949950" y="5181558"/>
            <a:ext cx="1838074" cy="4796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47D9A02-FD61-B3D3-5107-AB20A308BAFF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194374" cy="4065826"/>
          </a:xfrm>
          <a:prstGeom prst="bentConnector3">
            <a:avLst>
              <a:gd name="adj1" fmla="val -1041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6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D75AE2-CAA9-2942-2891-3CBCDFF4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5E4D73-F7DE-AD34-3553-FF6068C8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048672" cy="45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655077-6C77-DA62-C20B-A819CC644A93}"/>
              </a:ext>
            </a:extLst>
          </p:cNvPr>
          <p:cNvSpPr txBox="1"/>
          <p:nvPr/>
        </p:nvSpPr>
        <p:spPr>
          <a:xfrm>
            <a:off x="755576" y="1124744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」をダブルクリック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8F875-DD60-2B2A-2783-F68FF555FA32}"/>
              </a:ext>
            </a:extLst>
          </p:cNvPr>
          <p:cNvSpPr/>
          <p:nvPr/>
        </p:nvSpPr>
        <p:spPr>
          <a:xfrm>
            <a:off x="2481598" y="3356992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FD21AE9-5E0A-B471-1AC8-5AD7C76EBB9A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1726022" cy="2103676"/>
          </a:xfrm>
          <a:prstGeom prst="bentConnector3">
            <a:avLst>
              <a:gd name="adj1" fmla="val -1324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27048B-5106-12C7-DCBF-611EACE5F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3E0AEA-FB8D-7CDD-50BB-A915352E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171281" cy="39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85E9DE-A3D8-7866-90DA-B2021F9ECE88}"/>
              </a:ext>
            </a:extLst>
          </p:cNvPr>
          <p:cNvSpPr txBox="1"/>
          <p:nvPr/>
        </p:nvSpPr>
        <p:spPr>
          <a:xfrm>
            <a:off x="755576" y="1124744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test</a:t>
            </a:r>
            <a:r>
              <a:rPr kumimoji="1" lang="ja-JP" altLang="en-US" sz="2400" dirty="0"/>
              <a:t>」を</a:t>
            </a:r>
            <a:r>
              <a:rPr kumimoji="1" lang="ja-JP" altLang="en-US" sz="2400" dirty="0">
                <a:solidFill>
                  <a:srgbClr val="FF0000"/>
                </a:solidFill>
              </a:rPr>
              <a:t>シングルクリック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867B619-8D14-ACB4-23CB-ED461F15A2A4}"/>
              </a:ext>
            </a:extLst>
          </p:cNvPr>
          <p:cNvSpPr/>
          <p:nvPr/>
        </p:nvSpPr>
        <p:spPr>
          <a:xfrm>
            <a:off x="3059832" y="234888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3D06D016-F074-3EEA-6AB6-963D38FCCC33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304256" cy="1095564"/>
          </a:xfrm>
          <a:prstGeom prst="bentConnector3">
            <a:avLst>
              <a:gd name="adj1" fmla="val -992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D65A3C-DCE8-D8A4-5D36-98C20776429E}"/>
              </a:ext>
            </a:extLst>
          </p:cNvPr>
          <p:cNvSpPr/>
          <p:nvPr/>
        </p:nvSpPr>
        <p:spPr>
          <a:xfrm>
            <a:off x="5724128" y="522920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A1B783-31C3-C7E2-61B9-9A58BAB1E4CA}"/>
              </a:ext>
            </a:extLst>
          </p:cNvPr>
          <p:cNvSpPr txBox="1"/>
          <p:nvPr/>
        </p:nvSpPr>
        <p:spPr>
          <a:xfrm>
            <a:off x="1187624" y="6021288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」が選択された状態で「フォルダーの選択」をクリック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81E07E1F-9ACA-54F1-0407-BF0A61FD0B9E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4750514" y="5047675"/>
            <a:ext cx="689827" cy="12574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5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508104" y="2780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683568" y="141277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からの操作</a:t>
            </a:r>
          </a:p>
        </p:txBody>
      </p:sp>
      <p:pic>
        <p:nvPicPr>
          <p:cNvPr id="1028" name="Picture 4" descr="vscode_add">
            <a:extLst>
              <a:ext uri="{FF2B5EF4-FFF2-40B4-BE49-F238E27FC236}">
                <a16:creationId xmlns:a16="http://schemas.microsoft.com/office/drawing/2014/main" id="{32877CEF-F5DB-406D-B4B3-AFA9F8A4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6998303" cy="32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827584" y="213285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/>
          <p:nvPr/>
        </p:nvCxnSpPr>
        <p:spPr>
          <a:xfrm>
            <a:off x="2987824" y="2564904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3707904" y="27089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pic>
        <p:nvPicPr>
          <p:cNvPr id="2050" name="Picture 2" descr="vscode_add">
            <a:extLst>
              <a:ext uri="{FF2B5EF4-FFF2-40B4-BE49-F238E27FC236}">
                <a16:creationId xmlns:a16="http://schemas.microsoft.com/office/drawing/2014/main" id="{D9AFD988-380F-425A-8D90-0FC3E7D5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668344" cy="380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D7D728F-DF67-404A-A00B-15B438139FEC}"/>
              </a:ext>
            </a:extLst>
          </p:cNvPr>
          <p:cNvSpPr/>
          <p:nvPr/>
        </p:nvSpPr>
        <p:spPr>
          <a:xfrm>
            <a:off x="3419872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stCxn id="11" idx="4"/>
            <a:endCxn id="6" idx="0"/>
          </p:cNvCxnSpPr>
          <p:nvPr/>
        </p:nvCxnSpPr>
        <p:spPr>
          <a:xfrm rot="16200000" flipH="1">
            <a:off x="2555776" y="1628800"/>
            <a:ext cx="1152128" cy="1008112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D67F7B-56EF-4005-B2DE-C77B2AAD7210}"/>
              </a:ext>
            </a:extLst>
          </p:cNvPr>
          <p:cNvSpPr/>
          <p:nvPr/>
        </p:nvSpPr>
        <p:spPr>
          <a:xfrm>
            <a:off x="4355976" y="328498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18" idx="6"/>
          </p:cNvCxnSpPr>
          <p:nvPr/>
        </p:nvCxnSpPr>
        <p:spPr>
          <a:xfrm rot="5400000">
            <a:off x="3779912" y="2204864"/>
            <a:ext cx="1872208" cy="43204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395536" y="15567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チェックボタン</a:t>
            </a:r>
            <a:endParaRPr kumimoji="1" lang="en-US" altLang="ja-JP"/>
          </a:p>
          <a:p>
            <a:r>
              <a:rPr kumimoji="1" lang="ja-JP" altLang="en-US"/>
              <a:t>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CA124-BB54-3FB8-3711-88973BF6F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の開き方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3EEB0-5923-62C6-036E-10C94804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57340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341F80B-DDF4-485F-A171-2409E772E17E}"/>
              </a:ext>
            </a:extLst>
          </p:cNvPr>
          <p:cNvSpPr/>
          <p:nvPr/>
        </p:nvSpPr>
        <p:spPr>
          <a:xfrm>
            <a:off x="1547664" y="6093296"/>
            <a:ext cx="2304256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5EF3501-A6A6-6C6E-5E26-FF644FABB7DF}"/>
              </a:ext>
            </a:extLst>
          </p:cNvPr>
          <p:cNvSpPr/>
          <p:nvPr/>
        </p:nvSpPr>
        <p:spPr>
          <a:xfrm>
            <a:off x="1547664" y="2276872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86DC6-7F52-7060-AEFC-4C58A518862E}"/>
              </a:ext>
            </a:extLst>
          </p:cNvPr>
          <p:cNvSpPr txBox="1"/>
          <p:nvPr/>
        </p:nvSpPr>
        <p:spPr>
          <a:xfrm>
            <a:off x="395536" y="836712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git bash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kumimoji="1" lang="en-US" altLang="ja-JP" dirty="0"/>
              <a:t>Git Bash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A09A123-CF7C-8C8F-52F3-DBB1321B8372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152128" cy="5077434"/>
          </a:xfrm>
          <a:prstGeom prst="bentConnector3">
            <a:avLst>
              <a:gd name="adj1" fmla="val -1984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B265917-9945-D4B9-B34E-0B804E7515C9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611560" y="1556792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1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83395-DFF7-6972-F903-89A85EF9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B46D3-B143-43FD-0325-9285E49608DA}"/>
              </a:ext>
            </a:extLst>
          </p:cNvPr>
          <p:cNvSpPr txBox="1"/>
          <p:nvPr/>
        </p:nvSpPr>
        <p:spPr>
          <a:xfrm>
            <a:off x="179512" y="1196752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Bash</a:t>
            </a:r>
            <a:r>
              <a:rPr kumimoji="1" lang="ja-JP" altLang="en-US" sz="2400" dirty="0"/>
              <a:t>を開くと、以下のような画面となる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6393B-FF6C-9707-C180-CA49DB7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31075" cy="2575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C60A87-578C-2256-C8A4-46FEE654AFA5}"/>
              </a:ext>
            </a:extLst>
          </p:cNvPr>
          <p:cNvSpPr txBox="1"/>
          <p:nvPr/>
        </p:nvSpPr>
        <p:spPr>
          <a:xfrm>
            <a:off x="467544" y="458112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＄マークの右にカーソルが点滅しており、コマンド入力待ちになる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このマークを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コマンドプロンプト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もしくは単に</a:t>
            </a:r>
            <a:r>
              <a:rPr kumimoji="1" lang="ja-JP" altLang="en-US" sz="2000" dirty="0">
                <a:solidFill>
                  <a:srgbClr val="FF0000"/>
                </a:solidFill>
              </a:rPr>
              <a:t>プロンプト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と呼ぶ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5075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201B4-8564-9EEC-7283-7789AB16B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677FCC-56E0-B4BA-7C1E-F2C96EDD96FC}"/>
              </a:ext>
            </a:extLst>
          </p:cNvPr>
          <p:cNvSpPr txBox="1"/>
          <p:nvPr/>
        </p:nvSpPr>
        <p:spPr>
          <a:xfrm>
            <a:off x="251520" y="1052736"/>
            <a:ext cx="834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Git Bash</a:t>
            </a:r>
            <a:r>
              <a:rPr kumimoji="1" lang="ja-JP" altLang="en-US" sz="2000" dirty="0"/>
              <a:t>は、デフォルトでカレントディレクトリとカレントブランチを</a:t>
            </a:r>
            <a:endParaRPr kumimoji="1" lang="en-US" altLang="ja-JP" sz="2000" dirty="0"/>
          </a:p>
          <a:p>
            <a:r>
              <a:rPr lang="ja-JP" altLang="en-US" sz="2000" dirty="0"/>
              <a:t>表示する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8B141-EED6-E679-6425-6F233CB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19560" cy="1783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D1EE7-CE52-63C0-D93E-0C46FB692823}"/>
              </a:ext>
            </a:extLst>
          </p:cNvPr>
          <p:cNvSpPr txBox="1"/>
          <p:nvPr/>
        </p:nvSpPr>
        <p:spPr>
          <a:xfrm>
            <a:off x="465936" y="199058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0546C-C6E7-FD5D-61F4-F814FA6EDF47}"/>
              </a:ext>
            </a:extLst>
          </p:cNvPr>
          <p:cNvSpPr txBox="1"/>
          <p:nvPr/>
        </p:nvSpPr>
        <p:spPr>
          <a:xfrm>
            <a:off x="179512" y="5373216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95AE80-03CE-C93E-E8B9-D2CFC05F2275}"/>
              </a:ext>
            </a:extLst>
          </p:cNvPr>
          <p:cNvSpPr/>
          <p:nvPr/>
        </p:nvSpPr>
        <p:spPr>
          <a:xfrm>
            <a:off x="5652120" y="3140968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B855E2C-7F55-73A8-E767-3B7EDA2E6C0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931638" y="2168458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340EEE-4C99-1D4E-B685-B5BAFDDBBC03}"/>
              </a:ext>
            </a:extLst>
          </p:cNvPr>
          <p:cNvSpPr/>
          <p:nvPr/>
        </p:nvSpPr>
        <p:spPr>
          <a:xfrm>
            <a:off x="5724128" y="3933056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6A5DA05-ED9A-1709-EDFB-9BCD749091C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4731214" y="3732230"/>
            <a:ext cx="1080120" cy="2201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0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2D0784-E362-2828-26D9-92A0F5646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215FEF-1B2F-B967-AC64-2D2ECDEA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820472" cy="18782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E22D47-C957-C144-C416-D406A4EFD79C}"/>
              </a:ext>
            </a:extLst>
          </p:cNvPr>
          <p:cNvSpPr txBox="1"/>
          <p:nvPr/>
        </p:nvSpPr>
        <p:spPr>
          <a:xfrm>
            <a:off x="107504" y="1196752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は、カレントディレクトリが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リポジトリでない場合は</a:t>
            </a:r>
            <a:endParaRPr kumimoji="1" lang="en-US" altLang="ja-JP" dirty="0"/>
          </a:p>
          <a:p>
            <a:r>
              <a:rPr lang="ja-JP" altLang="en-US" dirty="0"/>
              <a:t>カレントディレクトリしか表示しない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697409C-0F0D-005B-E5A8-4E3B29559A94}"/>
              </a:ext>
            </a:extLst>
          </p:cNvPr>
          <p:cNvSpPr/>
          <p:nvPr/>
        </p:nvSpPr>
        <p:spPr>
          <a:xfrm>
            <a:off x="4283968" y="2492896"/>
            <a:ext cx="1440160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9664FB8-947C-1288-8CC1-73373A7B394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956983" y="1445830"/>
            <a:ext cx="649813" cy="14443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1A1CE57-4972-0DCE-B5B2-93EDBE5C11DE}"/>
              </a:ext>
            </a:extLst>
          </p:cNvPr>
          <p:cNvSpPr/>
          <p:nvPr/>
        </p:nvSpPr>
        <p:spPr>
          <a:xfrm>
            <a:off x="5652120" y="3356992"/>
            <a:ext cx="93610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98F1D3D-92FF-269A-D2B2-D3A2E688C0C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4914038" y="3302986"/>
            <a:ext cx="792088" cy="16201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16E3F2-D12B-B128-DCEB-6D61C817297A}"/>
              </a:ext>
            </a:extLst>
          </p:cNvPr>
          <p:cNvSpPr txBox="1"/>
          <p:nvPr/>
        </p:nvSpPr>
        <p:spPr>
          <a:xfrm>
            <a:off x="251520" y="45091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カレントディレクトリが</a:t>
            </a:r>
            <a:r>
              <a:rPr lang="en-US" altLang="ja-JP" dirty="0"/>
              <a:t>Git</a:t>
            </a:r>
            <a:r>
              <a:rPr lang="ja-JP" altLang="en-US" dirty="0"/>
              <a:t>リポジトリの場合は、カレントブランチを</a:t>
            </a:r>
            <a:r>
              <a:rPr kumimoji="1" lang="ja-JP" altLang="en-US" dirty="0"/>
              <a:t>表示する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AEAA3-0726-BEF7-E734-7154FC23846E}"/>
              </a:ext>
            </a:extLst>
          </p:cNvPr>
          <p:cNvSpPr txBox="1"/>
          <p:nvPr/>
        </p:nvSpPr>
        <p:spPr>
          <a:xfrm>
            <a:off x="251520" y="544522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プロンプト表示により「カレントディレクトリ」と「カレントブランチ」を</a:t>
            </a:r>
            <a:endParaRPr kumimoji="1" lang="en-US" altLang="ja-JP" dirty="0"/>
          </a:p>
          <a:p>
            <a:r>
              <a:rPr lang="ja-JP" altLang="en-US" dirty="0"/>
              <a:t>常に確認すること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16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4542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git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git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231910" y="2564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328498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</a:t>
            </a:r>
            <a:r>
              <a:rPr kumimoji="1" lang="ja-JP" altLang="en-US"/>
              <a:t>を作成</a:t>
            </a:r>
            <a:r>
              <a:rPr lang="ja-JP" altLang="en-US"/>
              <a:t>し、そこへ移動</a:t>
            </a:r>
            <a:endParaRPr kumimoji="1" lang="ja-JP" altLang="en-US" dirty="0"/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450912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5373216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231910" y="55892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545118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56612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545118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12622C-AF18-0A16-A8B4-58B412C1C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r>
              <a:rPr kumimoji="1" lang="ja-JP" altLang="en-US" dirty="0"/>
              <a:t>の起動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A8D962-C685-9419-E882-642120E9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734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2A18DF6-AB1C-D82B-7313-6A794BC4F169}"/>
              </a:ext>
            </a:extLst>
          </p:cNvPr>
          <p:cNvSpPr/>
          <p:nvPr/>
        </p:nvSpPr>
        <p:spPr>
          <a:xfrm>
            <a:off x="1835696" y="6021288"/>
            <a:ext cx="2448272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BE4B02-5423-8BD1-7803-2E7A1354E955}"/>
              </a:ext>
            </a:extLst>
          </p:cNvPr>
          <p:cNvSpPr/>
          <p:nvPr/>
        </p:nvSpPr>
        <p:spPr>
          <a:xfrm>
            <a:off x="1907704" y="2204864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59D715-C6FD-B111-BD16-EF5CC6BA287D}"/>
              </a:ext>
            </a:extLst>
          </p:cNvPr>
          <p:cNvSpPr txBox="1"/>
          <p:nvPr/>
        </p:nvSpPr>
        <p:spPr>
          <a:xfrm>
            <a:off x="395536" y="836712"/>
            <a:ext cx="525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vs code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lang="en-US" altLang="ja-JP" dirty="0"/>
              <a:t>Visual Studio Code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F93BD08-CA8B-A402-28B4-E8CCA6E2C190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440160" cy="5005426"/>
          </a:xfrm>
          <a:prstGeom prst="bentConnector3">
            <a:avLst>
              <a:gd name="adj1" fmla="val -1587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4E5CD875-9AFD-92F0-FFDE-8A4D693C5DED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71600" y="1484784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0624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8219</TotalTime>
  <Words>924</Words>
  <Application>Microsoft Office PowerPoint</Application>
  <PresentationFormat>画面に合わせる (4:3)</PresentationFormat>
  <Paragraphs>190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1620</cp:revision>
  <dcterms:created xsi:type="dcterms:W3CDTF">2019-01-02T05:23:01Z</dcterms:created>
  <dcterms:modified xsi:type="dcterms:W3CDTF">2022-11-02T09:22:10Z</dcterms:modified>
</cp:coreProperties>
</file>