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9" r:id="rId3"/>
    <p:sldId id="270" r:id="rId4"/>
    <p:sldId id="271" r:id="rId5"/>
    <p:sldId id="272" r:id="rId6"/>
    <p:sldId id="273" r:id="rId7"/>
    <p:sldId id="274" r:id="rId8"/>
    <p:sldId id="277" r:id="rId9"/>
    <p:sldId id="275" r:id="rId10"/>
    <p:sldId id="276" r:id="rId11"/>
    <p:sldId id="278" r:id="rId12"/>
    <p:sldId id="279" r:id="rId13"/>
    <p:sldId id="280" r:id="rId14"/>
    <p:sldId id="281" r:id="rId15"/>
    <p:sldId id="282" r:id="rId16"/>
    <p:sldId id="283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7" d="100"/>
          <a:sy n="67" d="100"/>
        </p:scale>
        <p:origin x="124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8860FC6B-2420-FD40-8DA1-85AA8B20F66E}"/>
              </a:ext>
            </a:extLst>
          </p:cNvPr>
          <p:cNvSpPr/>
          <p:nvPr/>
        </p:nvSpPr>
        <p:spPr>
          <a:xfrm>
            <a:off x="197971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5">
            <a:extLst>
              <a:ext uri="{FF2B5EF4-FFF2-40B4-BE49-F238E27FC236}">
                <a16:creationId xmlns:a16="http://schemas.microsoft.com/office/drawing/2014/main" id="{34002EB5-DA0E-1542-BE4D-8899709AEBF6}"/>
              </a:ext>
            </a:extLst>
          </p:cNvPr>
          <p:cNvSpPr/>
          <p:nvPr/>
        </p:nvSpPr>
        <p:spPr>
          <a:xfrm>
            <a:off x="341987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6">
            <a:extLst>
              <a:ext uri="{FF2B5EF4-FFF2-40B4-BE49-F238E27FC236}">
                <a16:creationId xmlns:a16="http://schemas.microsoft.com/office/drawing/2014/main" id="{AD81A3E6-3343-FA42-A428-B92ACB1A7F72}"/>
              </a:ext>
            </a:extLst>
          </p:cNvPr>
          <p:cNvSpPr/>
          <p:nvPr/>
        </p:nvSpPr>
        <p:spPr>
          <a:xfrm>
            <a:off x="486003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4F2C81F-9129-E146-A401-3D3C334B18AD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411760" y="472514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646C3EC-625B-EC4D-BAB2-12FD26696B69}"/>
              </a:ext>
            </a:extLst>
          </p:cNvPr>
          <p:cNvCxnSpPr/>
          <p:nvPr/>
        </p:nvCxnSpPr>
        <p:spPr>
          <a:xfrm>
            <a:off x="3851920" y="472514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D9B6505-4A1D-A745-A42C-4CD266DF007F}"/>
              </a:ext>
            </a:extLst>
          </p:cNvPr>
          <p:cNvSpPr txBox="1"/>
          <p:nvPr/>
        </p:nvSpPr>
        <p:spPr>
          <a:xfrm>
            <a:off x="1763688" y="4005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三</a:t>
            </a:r>
            <a:r>
              <a:rPr kumimoji="1" lang="ja-JP" altLang="en-US" dirty="0"/>
              <a:t>日前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B99C0F8-6903-804F-92C5-9DDDFCE7E719}"/>
              </a:ext>
            </a:extLst>
          </p:cNvPr>
          <p:cNvSpPr txBox="1"/>
          <p:nvPr/>
        </p:nvSpPr>
        <p:spPr>
          <a:xfrm>
            <a:off x="3203848" y="4005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二日前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A96ADC-D87A-EB43-B803-D49B1647A201}"/>
              </a:ext>
            </a:extLst>
          </p:cNvPr>
          <p:cNvSpPr txBox="1"/>
          <p:nvPr/>
        </p:nvSpPr>
        <p:spPr>
          <a:xfrm>
            <a:off x="4789765" y="40050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</a:t>
            </a:r>
            <a:endParaRPr kumimoji="1" lang="ja-JP" altLang="en-US" dirty="0"/>
          </a:p>
        </p:txBody>
      </p:sp>
      <p:sp>
        <p:nvSpPr>
          <p:cNvPr id="17" name="楕円 19">
            <a:extLst>
              <a:ext uri="{FF2B5EF4-FFF2-40B4-BE49-F238E27FC236}">
                <a16:creationId xmlns:a16="http://schemas.microsoft.com/office/drawing/2014/main" id="{D2797C25-39CA-C74C-B205-E8094241F6CA}"/>
              </a:ext>
            </a:extLst>
          </p:cNvPr>
          <p:cNvSpPr/>
          <p:nvPr/>
        </p:nvSpPr>
        <p:spPr>
          <a:xfrm>
            <a:off x="6300192" y="4509120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95C3C0A-E231-134A-948B-12FE84214BEC}"/>
              </a:ext>
            </a:extLst>
          </p:cNvPr>
          <p:cNvCxnSpPr/>
          <p:nvPr/>
        </p:nvCxnSpPr>
        <p:spPr>
          <a:xfrm>
            <a:off x="5292080" y="4725144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下矢印 18">
            <a:extLst>
              <a:ext uri="{FF2B5EF4-FFF2-40B4-BE49-F238E27FC236}">
                <a16:creationId xmlns:a16="http://schemas.microsoft.com/office/drawing/2014/main" id="{231ECE29-47D8-5049-BA13-B480E38A30B6}"/>
              </a:ext>
            </a:extLst>
          </p:cNvPr>
          <p:cNvSpPr/>
          <p:nvPr/>
        </p:nvSpPr>
        <p:spPr>
          <a:xfrm>
            <a:off x="6300192" y="4005064"/>
            <a:ext cx="432048" cy="43204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3482389-D664-A749-BB01-89AA69DCE8E3}"/>
              </a:ext>
            </a:extLst>
          </p:cNvPr>
          <p:cNvSpPr txBox="1"/>
          <p:nvPr/>
        </p:nvSpPr>
        <p:spPr>
          <a:xfrm>
            <a:off x="6732240" y="40050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コミット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CD41037-783E-234A-9474-0D50D55A1DFC}"/>
              </a:ext>
            </a:extLst>
          </p:cNvPr>
          <p:cNvSpPr txBox="1"/>
          <p:nvPr/>
        </p:nvSpPr>
        <p:spPr>
          <a:xfrm>
            <a:off x="892821" y="44899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歴史</a:t>
            </a:r>
          </a:p>
        </p:txBody>
      </p:sp>
      <p:pic>
        <p:nvPicPr>
          <p:cNvPr id="30" name="Picture 2" descr="フォルダのイラスト">
            <a:extLst>
              <a:ext uri="{FF2B5EF4-FFF2-40B4-BE49-F238E27FC236}">
                <a16:creationId xmlns:a16="http://schemas.microsoft.com/office/drawing/2014/main" id="{D2EC3C43-B647-034B-9669-2443D9CC9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88840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ファイルアイコン（ブランク）">
            <a:extLst>
              <a:ext uri="{FF2B5EF4-FFF2-40B4-BE49-F238E27FC236}">
                <a16:creationId xmlns:a16="http://schemas.microsoft.com/office/drawing/2014/main" id="{8CE18D38-E8D9-B94F-809C-EA517CF07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76" y="299695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ファイルアイコン（ブランク）">
            <a:extLst>
              <a:ext uri="{FF2B5EF4-FFF2-40B4-BE49-F238E27FC236}">
                <a16:creationId xmlns:a16="http://schemas.microsoft.com/office/drawing/2014/main" id="{6C8B17B1-E04F-BE43-AD51-C1753B295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99695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5D957FD-2AC5-8241-9786-869062508F28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5962185" y="2628811"/>
            <a:ext cx="4684" cy="36814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>
            <a:extLst>
              <a:ext uri="{FF2B5EF4-FFF2-40B4-BE49-F238E27FC236}">
                <a16:creationId xmlns:a16="http://schemas.microsoft.com/office/drawing/2014/main" id="{C7D3DFDC-54F7-174F-8E7B-5C8C86162D3C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rot="16200000" flipH="1">
            <a:off x="6313143" y="2277853"/>
            <a:ext cx="368141" cy="10700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323F4F4D-603E-C448-9ACA-35AFE0FA6F31}"/>
              </a:ext>
            </a:extLst>
          </p:cNvPr>
          <p:cNvSpPr/>
          <p:nvPr/>
        </p:nvSpPr>
        <p:spPr>
          <a:xfrm>
            <a:off x="5292080" y="1628800"/>
            <a:ext cx="2304256" cy="201622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17F43A0-A39A-1343-817F-7DB509496AA8}"/>
              </a:ext>
            </a:extLst>
          </p:cNvPr>
          <p:cNvSpPr txBox="1"/>
          <p:nvPr/>
        </p:nvSpPr>
        <p:spPr>
          <a:xfrm>
            <a:off x="4932040" y="105273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昨日から修正を加えたファイル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4392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FA4EFBA2-AAFE-43C3-B70B-0A1FF5460FE4}"/>
              </a:ext>
            </a:extLst>
          </p:cNvPr>
          <p:cNvGrpSpPr/>
          <p:nvPr/>
        </p:nvGrpSpPr>
        <p:grpSpPr>
          <a:xfrm>
            <a:off x="179512" y="1844824"/>
            <a:ext cx="1866875" cy="861467"/>
            <a:chOff x="467544" y="393812"/>
            <a:chExt cx="2520280" cy="1162980"/>
          </a:xfrm>
        </p:grpSpPr>
        <p:sp>
          <p:nvSpPr>
            <p:cNvPr id="2" name="楕円 4">
              <a:extLst>
                <a:ext uri="{FF2B5EF4-FFF2-40B4-BE49-F238E27FC236}">
                  <a16:creationId xmlns:a16="http://schemas.microsoft.com/office/drawing/2014/main" id="{357CFCB0-7CBB-403B-AE8C-48026A78135F}"/>
                </a:ext>
              </a:extLst>
            </p:cNvPr>
            <p:cNvSpPr/>
            <p:nvPr/>
          </p:nvSpPr>
          <p:spPr>
            <a:xfrm>
              <a:off x="2195736" y="1124744"/>
              <a:ext cx="432048" cy="432048"/>
            </a:xfrm>
            <a:prstGeom prst="ellipse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" name="四角形: 1 つの角を切り取り 1 つの角を丸める 2">
              <a:extLst>
                <a:ext uri="{FF2B5EF4-FFF2-40B4-BE49-F238E27FC236}">
                  <a16:creationId xmlns:a16="http://schemas.microsoft.com/office/drawing/2014/main" id="{A879BF4D-078E-49E7-8623-F4433664F4B7}"/>
                </a:ext>
              </a:extLst>
            </p:cNvPr>
            <p:cNvSpPr/>
            <p:nvPr/>
          </p:nvSpPr>
          <p:spPr>
            <a:xfrm>
              <a:off x="1835696" y="404664"/>
              <a:ext cx="1152128" cy="338336"/>
            </a:xfrm>
            <a:prstGeom prst="snipRoundRect">
              <a:avLst>
                <a:gd name="adj1" fmla="val 16667"/>
                <a:gd name="adj2" fmla="val 3592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master</a:t>
              </a:r>
              <a:endParaRPr kumimoji="1" lang="ja-JP" altLang="en-US" sz="140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27ADA73A-EB94-4E37-9D4E-A8B8FAA2CA87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>
              <a:off x="2411760" y="743000"/>
              <a:ext cx="0" cy="3817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4D12438-3F6C-4EFE-892F-85F29833A290}"/>
                </a:ext>
              </a:extLst>
            </p:cNvPr>
            <p:cNvSpPr/>
            <p:nvPr/>
          </p:nvSpPr>
          <p:spPr>
            <a:xfrm>
              <a:off x="467544" y="393812"/>
              <a:ext cx="936104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sz="140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HEAD</a:t>
              </a: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2C58AD9A-C856-4F07-9F72-2C4F50661843}"/>
                </a:ext>
              </a:extLst>
            </p:cNvPr>
            <p:cNvCxnSpPr>
              <a:cxnSpLocks/>
              <a:stCxn id="5" idx="3"/>
              <a:endCxn id="3" idx="2"/>
            </p:cNvCxnSpPr>
            <p:nvPr/>
          </p:nvCxnSpPr>
          <p:spPr>
            <a:xfrm>
              <a:off x="1403648" y="573832"/>
              <a:ext cx="4320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楕円 4">
            <a:extLst>
              <a:ext uri="{FF2B5EF4-FFF2-40B4-BE49-F238E27FC236}">
                <a16:creationId xmlns:a16="http://schemas.microsoft.com/office/drawing/2014/main" id="{02620AD8-9D9B-4132-A8C4-6F5CB33D1288}"/>
              </a:ext>
            </a:extLst>
          </p:cNvPr>
          <p:cNvSpPr/>
          <p:nvPr/>
        </p:nvSpPr>
        <p:spPr>
          <a:xfrm>
            <a:off x="4555998" y="2314247"/>
            <a:ext cx="320036" cy="320036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" name="四角形: 1 つの角を切り取り 1 つの角を丸める 7">
            <a:extLst>
              <a:ext uri="{FF2B5EF4-FFF2-40B4-BE49-F238E27FC236}">
                <a16:creationId xmlns:a16="http://schemas.microsoft.com/office/drawing/2014/main" id="{F12E8750-ADA3-4FF1-B2F7-0B328553A563}"/>
              </a:ext>
            </a:extLst>
          </p:cNvPr>
          <p:cNvSpPr/>
          <p:nvPr/>
        </p:nvSpPr>
        <p:spPr>
          <a:xfrm>
            <a:off x="4289302" y="1780855"/>
            <a:ext cx="853428" cy="250619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 sz="140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18CA118-665E-4D19-9A5E-AD3C37700B79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4716016" y="2031474"/>
            <a:ext cx="0" cy="2827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D115C73-0D85-4D1F-8079-143D177E3F9C}"/>
              </a:ext>
            </a:extLst>
          </p:cNvPr>
          <p:cNvSpPr/>
          <p:nvPr/>
        </p:nvSpPr>
        <p:spPr>
          <a:xfrm>
            <a:off x="3275856" y="1772816"/>
            <a:ext cx="693410" cy="26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2E8F419-D6BD-4139-8E27-7A914D8D1185}"/>
              </a:ext>
            </a:extLst>
          </p:cNvPr>
          <p:cNvCxnSpPr>
            <a:cxnSpLocks/>
            <a:stCxn id="10" idx="3"/>
            <a:endCxn id="8" idx="2"/>
          </p:cNvCxnSpPr>
          <p:nvPr/>
        </p:nvCxnSpPr>
        <p:spPr>
          <a:xfrm>
            <a:off x="3969266" y="1906164"/>
            <a:ext cx="3200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1 つの角を切り取り 1 つの角を丸める 11">
            <a:extLst>
              <a:ext uri="{FF2B5EF4-FFF2-40B4-BE49-F238E27FC236}">
                <a16:creationId xmlns:a16="http://schemas.microsoft.com/office/drawing/2014/main" id="{9508D434-1ED7-41BD-9F8B-BBBE53F4D7C7}"/>
              </a:ext>
            </a:extLst>
          </p:cNvPr>
          <p:cNvSpPr/>
          <p:nvPr/>
        </p:nvSpPr>
        <p:spPr>
          <a:xfrm>
            <a:off x="4130427" y="2954319"/>
            <a:ext cx="1181464" cy="186649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newbranch</a:t>
            </a:r>
            <a:endParaRPr kumimoji="1" lang="ja-JP" altLang="en-US" sz="140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0F32626-E2B5-4F0E-AD48-A550FCEDC512}"/>
              </a:ext>
            </a:extLst>
          </p:cNvPr>
          <p:cNvCxnSpPr>
            <a:cxnSpLocks/>
            <a:stCxn id="12" idx="3"/>
            <a:endCxn id="7" idx="4"/>
          </p:cNvCxnSpPr>
          <p:nvPr/>
        </p:nvCxnSpPr>
        <p:spPr>
          <a:xfrm flipH="1" flipV="1">
            <a:off x="4716016" y="2634283"/>
            <a:ext cx="5143" cy="320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BBCE1DE4-C8F3-4CDC-9598-FD97BC39D254}"/>
              </a:ext>
            </a:extLst>
          </p:cNvPr>
          <p:cNvSpPr/>
          <p:nvPr/>
        </p:nvSpPr>
        <p:spPr>
          <a:xfrm>
            <a:off x="7710727" y="2306207"/>
            <a:ext cx="320036" cy="320035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5" name="四角形: 1 つの角を切り取り 1 つの角を丸める 14">
            <a:extLst>
              <a:ext uri="{FF2B5EF4-FFF2-40B4-BE49-F238E27FC236}">
                <a16:creationId xmlns:a16="http://schemas.microsoft.com/office/drawing/2014/main" id="{EA79D9EB-E694-49BD-90D7-DE82DBC4CF68}"/>
              </a:ext>
            </a:extLst>
          </p:cNvPr>
          <p:cNvSpPr/>
          <p:nvPr/>
        </p:nvSpPr>
        <p:spPr>
          <a:xfrm>
            <a:off x="7444031" y="1772815"/>
            <a:ext cx="853428" cy="250619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 sz="140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45C94DB-6217-48C4-9A3C-9B5E8312217D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7870745" y="2023434"/>
            <a:ext cx="0" cy="2827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1 つの角を切り取り 1 つの角を丸める 16">
            <a:extLst>
              <a:ext uri="{FF2B5EF4-FFF2-40B4-BE49-F238E27FC236}">
                <a16:creationId xmlns:a16="http://schemas.microsoft.com/office/drawing/2014/main" id="{51188B0E-99A3-43D3-B803-E37A3C6AC180}"/>
              </a:ext>
            </a:extLst>
          </p:cNvPr>
          <p:cNvSpPr/>
          <p:nvPr/>
        </p:nvSpPr>
        <p:spPr>
          <a:xfrm>
            <a:off x="7274868" y="2946278"/>
            <a:ext cx="1195089" cy="194688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newbranch</a:t>
            </a:r>
            <a:endParaRPr kumimoji="1" lang="ja-JP" altLang="en-US" sz="140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2802B11-F2BC-48FE-88AA-D10EFA8E4360}"/>
              </a:ext>
            </a:extLst>
          </p:cNvPr>
          <p:cNvCxnSpPr>
            <a:cxnSpLocks/>
            <a:stCxn id="17" idx="3"/>
            <a:endCxn id="14" idx="4"/>
          </p:cNvCxnSpPr>
          <p:nvPr/>
        </p:nvCxnSpPr>
        <p:spPr>
          <a:xfrm flipH="1" flipV="1">
            <a:off x="7870745" y="2626242"/>
            <a:ext cx="1668" cy="320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88C50E3-6485-4FA9-98D5-2E816CD72F40}"/>
              </a:ext>
            </a:extLst>
          </p:cNvPr>
          <p:cNvSpPr/>
          <p:nvPr/>
        </p:nvSpPr>
        <p:spPr>
          <a:xfrm>
            <a:off x="6228184" y="2910084"/>
            <a:ext cx="693410" cy="26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EB42A1F-B6BC-4CAE-9FC1-E49628970FC1}"/>
              </a:ext>
            </a:extLst>
          </p:cNvPr>
          <p:cNvCxnSpPr>
            <a:cxnSpLocks/>
            <a:stCxn id="19" idx="3"/>
            <a:endCxn id="17" idx="2"/>
          </p:cNvCxnSpPr>
          <p:nvPr/>
        </p:nvCxnSpPr>
        <p:spPr>
          <a:xfrm>
            <a:off x="6921594" y="3043432"/>
            <a:ext cx="353274" cy="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矢印: 右 28">
            <a:extLst>
              <a:ext uri="{FF2B5EF4-FFF2-40B4-BE49-F238E27FC236}">
                <a16:creationId xmlns:a16="http://schemas.microsoft.com/office/drawing/2014/main" id="{371A1E2C-673D-4052-82EF-C2D58AA3801A}"/>
              </a:ext>
            </a:extLst>
          </p:cNvPr>
          <p:cNvSpPr/>
          <p:nvPr/>
        </p:nvSpPr>
        <p:spPr>
          <a:xfrm>
            <a:off x="2483768" y="1988840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3D756E03-663E-4DE4-AB74-1ADAB29B1ED5}"/>
              </a:ext>
            </a:extLst>
          </p:cNvPr>
          <p:cNvSpPr/>
          <p:nvPr/>
        </p:nvSpPr>
        <p:spPr>
          <a:xfrm>
            <a:off x="5724128" y="2060848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C415311-BF63-4C69-A369-2E062ADED7DB}"/>
              </a:ext>
            </a:extLst>
          </p:cNvPr>
          <p:cNvSpPr txBox="1"/>
          <p:nvPr/>
        </p:nvSpPr>
        <p:spPr>
          <a:xfrm>
            <a:off x="899592" y="908720"/>
            <a:ext cx="300608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branch newbranch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994D850-FCCE-4785-9C47-F07644507872}"/>
              </a:ext>
            </a:extLst>
          </p:cNvPr>
          <p:cNvSpPr txBox="1"/>
          <p:nvPr/>
        </p:nvSpPr>
        <p:spPr>
          <a:xfrm>
            <a:off x="4788024" y="908720"/>
            <a:ext cx="300608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switch newbranch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E8F258A-CC13-437C-AF2E-0D54D13A5361}"/>
              </a:ext>
            </a:extLst>
          </p:cNvPr>
          <p:cNvSpPr txBox="1"/>
          <p:nvPr/>
        </p:nvSpPr>
        <p:spPr>
          <a:xfrm>
            <a:off x="2699792" y="4365104"/>
            <a:ext cx="338437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switch -c newbranch</a:t>
            </a:r>
          </a:p>
        </p:txBody>
      </p:sp>
      <p:sp>
        <p:nvSpPr>
          <p:cNvPr id="34" name="矢印: 上カーブ 33">
            <a:extLst>
              <a:ext uri="{FF2B5EF4-FFF2-40B4-BE49-F238E27FC236}">
                <a16:creationId xmlns:a16="http://schemas.microsoft.com/office/drawing/2014/main" id="{08DB4F56-A4A9-4C04-806E-9FF2A5216501}"/>
              </a:ext>
            </a:extLst>
          </p:cNvPr>
          <p:cNvSpPr/>
          <p:nvPr/>
        </p:nvSpPr>
        <p:spPr>
          <a:xfrm>
            <a:off x="2483768" y="3429000"/>
            <a:ext cx="3888432" cy="792088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944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FC741C77-92ED-457D-AE90-D688CDB2109E}"/>
              </a:ext>
            </a:extLst>
          </p:cNvPr>
          <p:cNvGrpSpPr/>
          <p:nvPr/>
        </p:nvGrpSpPr>
        <p:grpSpPr>
          <a:xfrm>
            <a:off x="2158560" y="1823054"/>
            <a:ext cx="520027" cy="381810"/>
            <a:chOff x="3851921" y="4183689"/>
            <a:chExt cx="2880319" cy="2114763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B2E47C7-E626-4007-9C5C-F9F1A57EC86A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71E8FAF8-2F90-4859-B26E-4C72012F6F48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0" name="直角三角形 29">
              <a:extLst>
                <a:ext uri="{FF2B5EF4-FFF2-40B4-BE49-F238E27FC236}">
                  <a16:creationId xmlns:a16="http://schemas.microsoft.com/office/drawing/2014/main" id="{2F5E128F-0804-4AA8-B395-551D6421875F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36" name="楕円 35">
            <a:extLst>
              <a:ext uri="{FF2B5EF4-FFF2-40B4-BE49-F238E27FC236}">
                <a16:creationId xmlns:a16="http://schemas.microsoft.com/office/drawing/2014/main" id="{505DF9D4-6C06-41E1-9F25-691656D56FAB}"/>
              </a:ext>
            </a:extLst>
          </p:cNvPr>
          <p:cNvSpPr/>
          <p:nvPr/>
        </p:nvSpPr>
        <p:spPr>
          <a:xfrm>
            <a:off x="226774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C0A29EAD-3F77-446F-B8DA-C039994B0142}"/>
              </a:ext>
            </a:extLst>
          </p:cNvPr>
          <p:cNvCxnSpPr>
            <a:cxnSpLocks/>
          </p:cNvCxnSpPr>
          <p:nvPr/>
        </p:nvCxnSpPr>
        <p:spPr>
          <a:xfrm>
            <a:off x="255577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4">
            <a:extLst>
              <a:ext uri="{FF2B5EF4-FFF2-40B4-BE49-F238E27FC236}">
                <a16:creationId xmlns:a16="http://schemas.microsoft.com/office/drawing/2014/main" id="{D673CDA3-FDBF-4186-80B8-21A3B9650632}"/>
              </a:ext>
            </a:extLst>
          </p:cNvPr>
          <p:cNvSpPr/>
          <p:nvPr/>
        </p:nvSpPr>
        <p:spPr>
          <a:xfrm>
            <a:off x="370790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B0A0B5E5-34A5-410E-A37A-77B828E4CBCA}"/>
              </a:ext>
            </a:extLst>
          </p:cNvPr>
          <p:cNvCxnSpPr>
            <a:cxnSpLocks/>
          </p:cNvCxnSpPr>
          <p:nvPr/>
        </p:nvCxnSpPr>
        <p:spPr>
          <a:xfrm>
            <a:off x="399593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">
            <a:extLst>
              <a:ext uri="{FF2B5EF4-FFF2-40B4-BE49-F238E27FC236}">
                <a16:creationId xmlns:a16="http://schemas.microsoft.com/office/drawing/2014/main" id="{A9C76D4D-D51A-4425-B4BB-D359EF5D4D0E}"/>
              </a:ext>
            </a:extLst>
          </p:cNvPr>
          <p:cNvSpPr/>
          <p:nvPr/>
        </p:nvSpPr>
        <p:spPr>
          <a:xfrm>
            <a:off x="514806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7374D4E-A4AA-4737-BA31-328DB059C701}"/>
              </a:ext>
            </a:extLst>
          </p:cNvPr>
          <p:cNvCxnSpPr>
            <a:cxnSpLocks/>
          </p:cNvCxnSpPr>
          <p:nvPr/>
        </p:nvCxnSpPr>
        <p:spPr>
          <a:xfrm>
            <a:off x="543609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">
            <a:extLst>
              <a:ext uri="{FF2B5EF4-FFF2-40B4-BE49-F238E27FC236}">
                <a16:creationId xmlns:a16="http://schemas.microsoft.com/office/drawing/2014/main" id="{AA6AB33C-E3E2-4AB6-9A19-10AAF526EA8E}"/>
              </a:ext>
            </a:extLst>
          </p:cNvPr>
          <p:cNvSpPr/>
          <p:nvPr/>
        </p:nvSpPr>
        <p:spPr>
          <a:xfrm>
            <a:off x="658822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A15DA0A2-96B7-44A7-A9DC-D51ABBF3DCFC}"/>
              </a:ext>
            </a:extLst>
          </p:cNvPr>
          <p:cNvGrpSpPr/>
          <p:nvPr/>
        </p:nvGrpSpPr>
        <p:grpSpPr>
          <a:xfrm>
            <a:off x="3563888" y="1823054"/>
            <a:ext cx="520027" cy="381810"/>
            <a:chOff x="3851921" y="4183689"/>
            <a:chExt cx="2880319" cy="2114763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4371D1F8-A4DB-48EF-85CE-F1E0EC711AB2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7" name="直角三角形 46">
              <a:extLst>
                <a:ext uri="{FF2B5EF4-FFF2-40B4-BE49-F238E27FC236}">
                  <a16:creationId xmlns:a16="http://schemas.microsoft.com/office/drawing/2014/main" id="{761A80A4-2815-41BF-873F-10B55CA98CD4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8" name="直角三角形 47">
              <a:extLst>
                <a:ext uri="{FF2B5EF4-FFF2-40B4-BE49-F238E27FC236}">
                  <a16:creationId xmlns:a16="http://schemas.microsoft.com/office/drawing/2014/main" id="{E1774E19-2896-425E-BD2F-BAC1192AD1FB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0" name="直角三角形 49">
              <a:extLst>
                <a:ext uri="{FF2B5EF4-FFF2-40B4-BE49-F238E27FC236}">
                  <a16:creationId xmlns:a16="http://schemas.microsoft.com/office/drawing/2014/main" id="{F53FEAE4-FA0F-402E-8162-D3B24845AB40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B5BFB89F-83A1-4BA0-9108-4C1D4BE36629}"/>
              </a:ext>
            </a:extLst>
          </p:cNvPr>
          <p:cNvGrpSpPr/>
          <p:nvPr/>
        </p:nvGrpSpPr>
        <p:grpSpPr>
          <a:xfrm>
            <a:off x="5076056" y="1823054"/>
            <a:ext cx="520027" cy="381810"/>
            <a:chOff x="3851921" y="4183689"/>
            <a:chExt cx="2880319" cy="2114763"/>
          </a:xfrm>
        </p:grpSpPr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25B94D1F-FCC7-4A87-892E-675F3B1CDB1A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F3348A8F-0744-492A-9A49-7F4E6211B4C1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5" name="直角三角形 54">
              <a:extLst>
                <a:ext uri="{FF2B5EF4-FFF2-40B4-BE49-F238E27FC236}">
                  <a16:creationId xmlns:a16="http://schemas.microsoft.com/office/drawing/2014/main" id="{75DBC6CB-C5EC-43F8-91DF-4A0249152FFB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2FC8A9C1-54E6-44A4-A49E-52A243A72F3A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7" name="直角三角形 56">
              <a:extLst>
                <a:ext uri="{FF2B5EF4-FFF2-40B4-BE49-F238E27FC236}">
                  <a16:creationId xmlns:a16="http://schemas.microsoft.com/office/drawing/2014/main" id="{2F2C6E16-348D-4971-A57A-519211C97D1F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298EC409-52B7-4C49-9376-A245D3495454}"/>
              </a:ext>
            </a:extLst>
          </p:cNvPr>
          <p:cNvGrpSpPr/>
          <p:nvPr/>
        </p:nvGrpSpPr>
        <p:grpSpPr>
          <a:xfrm>
            <a:off x="6481384" y="1556792"/>
            <a:ext cx="520027" cy="648072"/>
            <a:chOff x="3851920" y="2708920"/>
            <a:chExt cx="2880320" cy="3589532"/>
          </a:xfrm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336381E4-BE6C-4DA2-A045-69532EF20683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1" name="直角三角形 60">
              <a:extLst>
                <a:ext uri="{FF2B5EF4-FFF2-40B4-BE49-F238E27FC236}">
                  <a16:creationId xmlns:a16="http://schemas.microsoft.com/office/drawing/2014/main" id="{FBC19037-6037-4D7F-92EF-E2EA2428430C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2" name="直角三角形 61">
              <a:extLst>
                <a:ext uri="{FF2B5EF4-FFF2-40B4-BE49-F238E27FC236}">
                  <a16:creationId xmlns:a16="http://schemas.microsoft.com/office/drawing/2014/main" id="{144A0A0B-48A2-4610-8BCC-C9677EA7E167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3" name="直角三角形 62">
              <a:extLst>
                <a:ext uri="{FF2B5EF4-FFF2-40B4-BE49-F238E27FC236}">
                  <a16:creationId xmlns:a16="http://schemas.microsoft.com/office/drawing/2014/main" id="{525BC308-3107-4207-8938-95D230B45BFB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4" name="直角三角形 63">
              <a:extLst>
                <a:ext uri="{FF2B5EF4-FFF2-40B4-BE49-F238E27FC236}">
                  <a16:creationId xmlns:a16="http://schemas.microsoft.com/office/drawing/2014/main" id="{0FF92BE9-210C-40A5-9008-28B5DFED69B6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213400A5-4726-4E01-BB66-8DC9CC59A737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66" name="四角形: 1 つの角を切り取り 1 つの角を丸める 65">
            <a:extLst>
              <a:ext uri="{FF2B5EF4-FFF2-40B4-BE49-F238E27FC236}">
                <a16:creationId xmlns:a16="http://schemas.microsoft.com/office/drawing/2014/main" id="{CAAE702D-DB47-4B7A-834F-BA83668D8078}"/>
              </a:ext>
            </a:extLst>
          </p:cNvPr>
          <p:cNvSpPr/>
          <p:nvPr/>
        </p:nvSpPr>
        <p:spPr>
          <a:xfrm>
            <a:off x="1835696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6761D690-01A9-4DBD-8716-13CEBBE3C62C}"/>
              </a:ext>
            </a:extLst>
          </p:cNvPr>
          <p:cNvCxnSpPr>
            <a:cxnSpLocks/>
            <a:stCxn id="66" idx="1"/>
          </p:cNvCxnSpPr>
          <p:nvPr/>
        </p:nvCxnSpPr>
        <p:spPr>
          <a:xfrm>
            <a:off x="2411760" y="743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四角形: 1 つの角を切り取り 1 つの角を丸める 68">
            <a:extLst>
              <a:ext uri="{FF2B5EF4-FFF2-40B4-BE49-F238E27FC236}">
                <a16:creationId xmlns:a16="http://schemas.microsoft.com/office/drawing/2014/main" id="{B535F5CB-8452-466C-84F4-B13CDB5BF494}"/>
              </a:ext>
            </a:extLst>
          </p:cNvPr>
          <p:cNvSpPr/>
          <p:nvPr/>
        </p:nvSpPr>
        <p:spPr>
          <a:xfrm>
            <a:off x="6156176" y="42636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BB0E61AA-1686-4652-9339-7BCA1F7F2013}"/>
              </a:ext>
            </a:extLst>
          </p:cNvPr>
          <p:cNvCxnSpPr>
            <a:cxnSpLocks/>
          </p:cNvCxnSpPr>
          <p:nvPr/>
        </p:nvCxnSpPr>
        <p:spPr>
          <a:xfrm>
            <a:off x="6732240" y="76470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2CA5ACD4-81DD-4E67-AEDE-08CC82C9AE0D}"/>
              </a:ext>
            </a:extLst>
          </p:cNvPr>
          <p:cNvGrpSpPr/>
          <p:nvPr/>
        </p:nvGrpSpPr>
        <p:grpSpPr>
          <a:xfrm>
            <a:off x="2195736" y="3717032"/>
            <a:ext cx="520027" cy="381810"/>
            <a:chOff x="3851921" y="4183689"/>
            <a:chExt cx="2880319" cy="2114763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D01C39E1-808F-40B0-8052-74EC6CBEB1D1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0" name="直角三角形 79">
              <a:extLst>
                <a:ext uri="{FF2B5EF4-FFF2-40B4-BE49-F238E27FC236}">
                  <a16:creationId xmlns:a16="http://schemas.microsoft.com/office/drawing/2014/main" id="{E6B56E59-A30B-40CF-81FA-A73DDA93EA20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1" name="直角三角形 80">
              <a:extLst>
                <a:ext uri="{FF2B5EF4-FFF2-40B4-BE49-F238E27FC236}">
                  <a16:creationId xmlns:a16="http://schemas.microsoft.com/office/drawing/2014/main" id="{4CAA06B7-0BE4-4249-B28D-8F42C139DE7B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87" name="直角三角形 86">
            <a:extLst>
              <a:ext uri="{FF2B5EF4-FFF2-40B4-BE49-F238E27FC236}">
                <a16:creationId xmlns:a16="http://schemas.microsoft.com/office/drawing/2014/main" id="{16988C7F-8522-4E90-92D9-301777F37E7A}"/>
              </a:ext>
            </a:extLst>
          </p:cNvPr>
          <p:cNvSpPr/>
          <p:nvPr/>
        </p:nvSpPr>
        <p:spPr>
          <a:xfrm rot="10800000" flipH="1">
            <a:off x="3314274" y="3769246"/>
            <a:ext cx="249613" cy="255612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88" name="直角三角形 87">
            <a:extLst>
              <a:ext uri="{FF2B5EF4-FFF2-40B4-BE49-F238E27FC236}">
                <a16:creationId xmlns:a16="http://schemas.microsoft.com/office/drawing/2014/main" id="{63F41CEA-0EF4-448A-9CAC-45AABA4E1FC5}"/>
              </a:ext>
            </a:extLst>
          </p:cNvPr>
          <p:cNvSpPr/>
          <p:nvPr/>
        </p:nvSpPr>
        <p:spPr>
          <a:xfrm rot="10800000">
            <a:off x="4427984" y="3769246"/>
            <a:ext cx="249613" cy="25561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EC607ACA-FBA4-45E2-8B8C-3642EED974FF}"/>
              </a:ext>
            </a:extLst>
          </p:cNvPr>
          <p:cNvSpPr/>
          <p:nvPr/>
        </p:nvSpPr>
        <p:spPr>
          <a:xfrm>
            <a:off x="5364088" y="3769246"/>
            <a:ext cx="520027" cy="2556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71852DAE-5E15-47C0-A739-5D4746ACF898}"/>
              </a:ext>
            </a:extLst>
          </p:cNvPr>
          <p:cNvSpPr txBox="1"/>
          <p:nvPr/>
        </p:nvSpPr>
        <p:spPr>
          <a:xfrm>
            <a:off x="2843808" y="3645024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87EEC7B-C1F9-4C52-A02B-B9B0D82E5E06}"/>
              </a:ext>
            </a:extLst>
          </p:cNvPr>
          <p:cNvSpPr txBox="1"/>
          <p:nvPr/>
        </p:nvSpPr>
        <p:spPr>
          <a:xfrm>
            <a:off x="3703742" y="366622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C2E9E093-F924-4ADF-8FFA-6E73F4F74E13}"/>
              </a:ext>
            </a:extLst>
          </p:cNvPr>
          <p:cNvSpPr txBox="1"/>
          <p:nvPr/>
        </p:nvSpPr>
        <p:spPr>
          <a:xfrm>
            <a:off x="4932040" y="366622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A46FA105-CE44-423D-A0B2-0CE748F4DB57}"/>
              </a:ext>
            </a:extLst>
          </p:cNvPr>
          <p:cNvSpPr txBox="1"/>
          <p:nvPr/>
        </p:nvSpPr>
        <p:spPr>
          <a:xfrm>
            <a:off x="6084168" y="366622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=</a:t>
            </a:r>
          </a:p>
        </p:txBody>
      </p: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B09E6BE9-A70D-4E4B-A8D6-52B2C0A133A4}"/>
              </a:ext>
            </a:extLst>
          </p:cNvPr>
          <p:cNvGrpSpPr/>
          <p:nvPr/>
        </p:nvGrpSpPr>
        <p:grpSpPr>
          <a:xfrm>
            <a:off x="6516216" y="3429000"/>
            <a:ext cx="520027" cy="648072"/>
            <a:chOff x="3851920" y="2708920"/>
            <a:chExt cx="2880320" cy="3589532"/>
          </a:xfrm>
        </p:grpSpPr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54BD5DEA-8521-428D-8AE8-1DF77C17FF90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6" name="直角三角形 95">
              <a:extLst>
                <a:ext uri="{FF2B5EF4-FFF2-40B4-BE49-F238E27FC236}">
                  <a16:creationId xmlns:a16="http://schemas.microsoft.com/office/drawing/2014/main" id="{34A13EFB-064A-4425-8A26-F967B91E91E9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7" name="直角三角形 96">
              <a:extLst>
                <a:ext uri="{FF2B5EF4-FFF2-40B4-BE49-F238E27FC236}">
                  <a16:creationId xmlns:a16="http://schemas.microsoft.com/office/drawing/2014/main" id="{53C1DFFD-B35B-4899-921E-FAA86033461E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8" name="直角三角形 97">
              <a:extLst>
                <a:ext uri="{FF2B5EF4-FFF2-40B4-BE49-F238E27FC236}">
                  <a16:creationId xmlns:a16="http://schemas.microsoft.com/office/drawing/2014/main" id="{F9B6DED8-0898-427F-ACFA-DB131B7CC2F3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9" name="直角三角形 98">
              <a:extLst>
                <a:ext uri="{FF2B5EF4-FFF2-40B4-BE49-F238E27FC236}">
                  <a16:creationId xmlns:a16="http://schemas.microsoft.com/office/drawing/2014/main" id="{64C52769-3E7B-4614-BA88-00B4808CBEB7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F032F731-C83D-4B62-A8F5-D3B7F12438C7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01" name="楕円 100">
            <a:extLst>
              <a:ext uri="{FF2B5EF4-FFF2-40B4-BE49-F238E27FC236}">
                <a16:creationId xmlns:a16="http://schemas.microsoft.com/office/drawing/2014/main" id="{98E742CF-F25A-4911-975B-B1E78785F42F}"/>
              </a:ext>
            </a:extLst>
          </p:cNvPr>
          <p:cNvSpPr/>
          <p:nvPr/>
        </p:nvSpPr>
        <p:spPr>
          <a:xfrm>
            <a:off x="2267744" y="53012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58B349F2-181B-4531-A4EE-F133B0D592AE}"/>
              </a:ext>
            </a:extLst>
          </p:cNvPr>
          <p:cNvCxnSpPr>
            <a:cxnSpLocks/>
          </p:cNvCxnSpPr>
          <p:nvPr/>
        </p:nvCxnSpPr>
        <p:spPr>
          <a:xfrm>
            <a:off x="2555776" y="5445224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楕円 4">
            <a:extLst>
              <a:ext uri="{FF2B5EF4-FFF2-40B4-BE49-F238E27FC236}">
                <a16:creationId xmlns:a16="http://schemas.microsoft.com/office/drawing/2014/main" id="{96010298-2C13-4462-B8E4-01171B3AD015}"/>
              </a:ext>
            </a:extLst>
          </p:cNvPr>
          <p:cNvSpPr/>
          <p:nvPr/>
        </p:nvSpPr>
        <p:spPr>
          <a:xfrm>
            <a:off x="3707904" y="53012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24D99C99-3FCF-49BA-928D-5B2F2C4AB535}"/>
              </a:ext>
            </a:extLst>
          </p:cNvPr>
          <p:cNvCxnSpPr>
            <a:cxnSpLocks/>
          </p:cNvCxnSpPr>
          <p:nvPr/>
        </p:nvCxnSpPr>
        <p:spPr>
          <a:xfrm>
            <a:off x="3995936" y="5445224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楕円 4">
            <a:extLst>
              <a:ext uri="{FF2B5EF4-FFF2-40B4-BE49-F238E27FC236}">
                <a16:creationId xmlns:a16="http://schemas.microsoft.com/office/drawing/2014/main" id="{7B6830E8-EF1E-4B78-94C0-B0552366D08D}"/>
              </a:ext>
            </a:extLst>
          </p:cNvPr>
          <p:cNvSpPr/>
          <p:nvPr/>
        </p:nvSpPr>
        <p:spPr>
          <a:xfrm>
            <a:off x="5148064" y="53012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C898822A-D6AB-4C51-9C8F-DF8C1DD7BF53}"/>
              </a:ext>
            </a:extLst>
          </p:cNvPr>
          <p:cNvCxnSpPr>
            <a:cxnSpLocks/>
          </p:cNvCxnSpPr>
          <p:nvPr/>
        </p:nvCxnSpPr>
        <p:spPr>
          <a:xfrm>
            <a:off x="5436096" y="5445224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楕円 4">
            <a:extLst>
              <a:ext uri="{FF2B5EF4-FFF2-40B4-BE49-F238E27FC236}">
                <a16:creationId xmlns:a16="http://schemas.microsoft.com/office/drawing/2014/main" id="{AA91144A-839C-4F08-B2BB-7A99F9103875}"/>
              </a:ext>
            </a:extLst>
          </p:cNvPr>
          <p:cNvSpPr/>
          <p:nvPr/>
        </p:nvSpPr>
        <p:spPr>
          <a:xfrm>
            <a:off x="6588224" y="53012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四角形: 1 つの角を切り取り 1 つの角を丸める 107">
            <a:extLst>
              <a:ext uri="{FF2B5EF4-FFF2-40B4-BE49-F238E27FC236}">
                <a16:creationId xmlns:a16="http://schemas.microsoft.com/office/drawing/2014/main" id="{84947633-1F6C-43D6-B83C-0B125186B5AC}"/>
              </a:ext>
            </a:extLst>
          </p:cNvPr>
          <p:cNvSpPr/>
          <p:nvPr/>
        </p:nvSpPr>
        <p:spPr>
          <a:xfrm>
            <a:off x="6156176" y="458112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FF2E83B2-C8FF-4A0B-9181-B2C4833B53DC}"/>
              </a:ext>
            </a:extLst>
          </p:cNvPr>
          <p:cNvCxnSpPr>
            <a:cxnSpLocks/>
            <a:stCxn id="108" idx="1"/>
          </p:cNvCxnSpPr>
          <p:nvPr/>
        </p:nvCxnSpPr>
        <p:spPr>
          <a:xfrm>
            <a:off x="6732240" y="491946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四角形: 1 つの角を切り取り 1 つの角を丸める 109">
            <a:extLst>
              <a:ext uri="{FF2B5EF4-FFF2-40B4-BE49-F238E27FC236}">
                <a16:creationId xmlns:a16="http://schemas.microsoft.com/office/drawing/2014/main" id="{9D01EE7D-E49B-4E8E-B85A-ABEE8BED7725}"/>
              </a:ext>
            </a:extLst>
          </p:cNvPr>
          <p:cNvSpPr/>
          <p:nvPr/>
        </p:nvSpPr>
        <p:spPr>
          <a:xfrm>
            <a:off x="6156176" y="594928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C426807A-6B51-4052-AB21-87F6FEEC944D}"/>
              </a:ext>
            </a:extLst>
          </p:cNvPr>
          <p:cNvCxnSpPr>
            <a:cxnSpLocks/>
            <a:stCxn id="110" idx="3"/>
            <a:endCxn id="107" idx="4"/>
          </p:cNvCxnSpPr>
          <p:nvPr/>
        </p:nvCxnSpPr>
        <p:spPr>
          <a:xfrm flipV="1">
            <a:off x="6732240" y="5589240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8AA13772-704F-4490-827C-9F85740CE36D}"/>
              </a:ext>
            </a:extLst>
          </p:cNvPr>
          <p:cNvSpPr txBox="1"/>
          <p:nvPr/>
        </p:nvSpPr>
        <p:spPr>
          <a:xfrm>
            <a:off x="1403648" y="2852936"/>
            <a:ext cx="259228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merge feature</a:t>
            </a: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A4FDC8C7-0DA9-4874-8BF5-D7BA8D5202F2}"/>
              </a:ext>
            </a:extLst>
          </p:cNvPr>
          <p:cNvSpPr/>
          <p:nvPr/>
        </p:nvSpPr>
        <p:spPr>
          <a:xfrm>
            <a:off x="467544" y="40466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58344069-379A-4ED5-80D1-8B516491158F}"/>
              </a:ext>
            </a:extLst>
          </p:cNvPr>
          <p:cNvCxnSpPr>
            <a:cxnSpLocks/>
            <a:stCxn id="115" idx="3"/>
          </p:cNvCxnSpPr>
          <p:nvPr/>
        </p:nvCxnSpPr>
        <p:spPr>
          <a:xfrm>
            <a:off x="1403648" y="58468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3A59EEAF-7B45-4AF3-BB5E-9E815621FE39}"/>
              </a:ext>
            </a:extLst>
          </p:cNvPr>
          <p:cNvSpPr/>
          <p:nvPr/>
        </p:nvSpPr>
        <p:spPr>
          <a:xfrm>
            <a:off x="4788024" y="4581128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0730F0CA-156E-4153-92E5-C74BDE449660}"/>
              </a:ext>
            </a:extLst>
          </p:cNvPr>
          <p:cNvCxnSpPr>
            <a:cxnSpLocks/>
            <a:stCxn id="117" idx="3"/>
          </p:cNvCxnSpPr>
          <p:nvPr/>
        </p:nvCxnSpPr>
        <p:spPr>
          <a:xfrm>
            <a:off x="5724128" y="4761148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矢印: 下 118">
            <a:extLst>
              <a:ext uri="{FF2B5EF4-FFF2-40B4-BE49-F238E27FC236}">
                <a16:creationId xmlns:a16="http://schemas.microsoft.com/office/drawing/2014/main" id="{C704EFE6-0088-45ED-BD27-9E7FFCE08317}"/>
              </a:ext>
            </a:extLst>
          </p:cNvPr>
          <p:cNvSpPr/>
          <p:nvPr/>
        </p:nvSpPr>
        <p:spPr>
          <a:xfrm>
            <a:off x="4355976" y="2708920"/>
            <a:ext cx="504056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173377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193FEA4-9D68-47C4-9AB6-240D3D12B6E9}"/>
              </a:ext>
            </a:extLst>
          </p:cNvPr>
          <p:cNvGrpSpPr/>
          <p:nvPr/>
        </p:nvGrpSpPr>
        <p:grpSpPr>
          <a:xfrm>
            <a:off x="2158560" y="1823054"/>
            <a:ext cx="520027" cy="381810"/>
            <a:chOff x="3851921" y="4183689"/>
            <a:chExt cx="2880319" cy="2114763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CDE29B8A-851C-4C76-9970-4A047CBE5EB0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43D31F8F-89FD-4ED0-B28F-ED87C9A7E0F6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36881FBB-D7A3-484E-A234-214CCDFFD150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6" name="楕円 5">
            <a:extLst>
              <a:ext uri="{FF2B5EF4-FFF2-40B4-BE49-F238E27FC236}">
                <a16:creationId xmlns:a16="http://schemas.microsoft.com/office/drawing/2014/main" id="{598CA72F-5637-4974-A6B6-5BFDE3D7028A}"/>
              </a:ext>
            </a:extLst>
          </p:cNvPr>
          <p:cNvSpPr/>
          <p:nvPr/>
        </p:nvSpPr>
        <p:spPr>
          <a:xfrm>
            <a:off x="226774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1DC0988-6C93-43FA-916C-581C07404237}"/>
              </a:ext>
            </a:extLst>
          </p:cNvPr>
          <p:cNvCxnSpPr>
            <a:cxnSpLocks/>
          </p:cNvCxnSpPr>
          <p:nvPr/>
        </p:nvCxnSpPr>
        <p:spPr>
          <a:xfrm>
            <a:off x="255577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D0900E51-310F-4760-8B2D-D2A296806240}"/>
              </a:ext>
            </a:extLst>
          </p:cNvPr>
          <p:cNvSpPr/>
          <p:nvPr/>
        </p:nvSpPr>
        <p:spPr>
          <a:xfrm>
            <a:off x="370790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01D28C2-D614-49A5-8B62-E0BF5C92C10C}"/>
              </a:ext>
            </a:extLst>
          </p:cNvPr>
          <p:cNvCxnSpPr>
            <a:cxnSpLocks/>
          </p:cNvCxnSpPr>
          <p:nvPr/>
        </p:nvCxnSpPr>
        <p:spPr>
          <a:xfrm>
            <a:off x="399593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4">
            <a:extLst>
              <a:ext uri="{FF2B5EF4-FFF2-40B4-BE49-F238E27FC236}">
                <a16:creationId xmlns:a16="http://schemas.microsoft.com/office/drawing/2014/main" id="{15BAB1C5-FA57-43D9-9378-37E267364B20}"/>
              </a:ext>
            </a:extLst>
          </p:cNvPr>
          <p:cNvSpPr/>
          <p:nvPr/>
        </p:nvSpPr>
        <p:spPr>
          <a:xfrm>
            <a:off x="514806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DE50EE0-E714-432A-8EFA-AB0973CB69CB}"/>
              </a:ext>
            </a:extLst>
          </p:cNvPr>
          <p:cNvCxnSpPr>
            <a:cxnSpLocks/>
          </p:cNvCxnSpPr>
          <p:nvPr/>
        </p:nvCxnSpPr>
        <p:spPr>
          <a:xfrm>
            <a:off x="543609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4">
            <a:extLst>
              <a:ext uri="{FF2B5EF4-FFF2-40B4-BE49-F238E27FC236}">
                <a16:creationId xmlns:a16="http://schemas.microsoft.com/office/drawing/2014/main" id="{E07A61C8-F198-45DB-B9C0-15C2C9DDC3A8}"/>
              </a:ext>
            </a:extLst>
          </p:cNvPr>
          <p:cNvSpPr/>
          <p:nvPr/>
        </p:nvSpPr>
        <p:spPr>
          <a:xfrm>
            <a:off x="658822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492B5AE-B720-4AD5-AE7A-64053EA6C089}"/>
              </a:ext>
            </a:extLst>
          </p:cNvPr>
          <p:cNvGrpSpPr/>
          <p:nvPr/>
        </p:nvGrpSpPr>
        <p:grpSpPr>
          <a:xfrm>
            <a:off x="3563888" y="1823054"/>
            <a:ext cx="520027" cy="381810"/>
            <a:chOff x="3851921" y="4183689"/>
            <a:chExt cx="2880319" cy="2114763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280B6CE4-9BCD-43A8-A68D-87FFBC3047D6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" name="直角三角形 14">
              <a:extLst>
                <a:ext uri="{FF2B5EF4-FFF2-40B4-BE49-F238E27FC236}">
                  <a16:creationId xmlns:a16="http://schemas.microsoft.com/office/drawing/2014/main" id="{5125D74A-EE57-4A8E-9F4A-2470E82EFAA5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6D63D0EC-8996-48CD-9F25-560555A7FDB1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4B6AE522-E4D3-43EB-A143-F6F68E0B29D5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ADFA810A-788E-435F-8657-79597C6DF6A7}"/>
              </a:ext>
            </a:extLst>
          </p:cNvPr>
          <p:cNvGrpSpPr/>
          <p:nvPr/>
        </p:nvGrpSpPr>
        <p:grpSpPr>
          <a:xfrm>
            <a:off x="5076056" y="1823054"/>
            <a:ext cx="520027" cy="381810"/>
            <a:chOff x="3851921" y="4183689"/>
            <a:chExt cx="2880319" cy="2114763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1AD717F7-46B3-4235-A1A5-9FC0F680B3B2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7272EED6-3FFA-4F86-92FB-144646B600B6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1" name="直角三角形 20">
              <a:extLst>
                <a:ext uri="{FF2B5EF4-FFF2-40B4-BE49-F238E27FC236}">
                  <a16:creationId xmlns:a16="http://schemas.microsoft.com/office/drawing/2014/main" id="{C4852648-E0B3-4F01-99EE-61893BBF6AE5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直角三角形 21">
              <a:extLst>
                <a:ext uri="{FF2B5EF4-FFF2-40B4-BE49-F238E27FC236}">
                  <a16:creationId xmlns:a16="http://schemas.microsoft.com/office/drawing/2014/main" id="{5F858C36-580B-4FDF-A7B5-6CA6082F33DC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3" name="直角三角形 22">
              <a:extLst>
                <a:ext uri="{FF2B5EF4-FFF2-40B4-BE49-F238E27FC236}">
                  <a16:creationId xmlns:a16="http://schemas.microsoft.com/office/drawing/2014/main" id="{3F6B1164-B589-4CFF-AB8F-128CD0E31E70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5679C0FF-AA21-4907-8C99-046CBD550EE0}"/>
              </a:ext>
            </a:extLst>
          </p:cNvPr>
          <p:cNvGrpSpPr/>
          <p:nvPr/>
        </p:nvGrpSpPr>
        <p:grpSpPr>
          <a:xfrm>
            <a:off x="6481384" y="1556792"/>
            <a:ext cx="520027" cy="648072"/>
            <a:chOff x="3851920" y="2708920"/>
            <a:chExt cx="2880320" cy="3589532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AB3C838F-E947-4916-9B5F-BE891A1D9557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直角三角形 25">
              <a:extLst>
                <a:ext uri="{FF2B5EF4-FFF2-40B4-BE49-F238E27FC236}">
                  <a16:creationId xmlns:a16="http://schemas.microsoft.com/office/drawing/2014/main" id="{E4B59252-551D-44F4-B4C5-18C3DC703124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8D8C385E-5816-45AF-B4F7-DCBC9B6F78D6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1D2F44B6-FEAC-4014-8FB6-474FE8609EDC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1FBD71B1-91EE-4394-9A32-93F6B9F840FC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3E7D889B-D2AF-43AD-A90D-BCE2770A6FE6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31" name="四角形: 1 つの角を切り取り 1 つの角を丸める 30">
            <a:extLst>
              <a:ext uri="{FF2B5EF4-FFF2-40B4-BE49-F238E27FC236}">
                <a16:creationId xmlns:a16="http://schemas.microsoft.com/office/drawing/2014/main" id="{E58AC640-C8F6-4D45-816C-A15F05B3DADA}"/>
              </a:ext>
            </a:extLst>
          </p:cNvPr>
          <p:cNvSpPr/>
          <p:nvPr/>
        </p:nvSpPr>
        <p:spPr>
          <a:xfrm>
            <a:off x="1835696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8F000666-45AD-43F1-909D-12D453E1CCFF}"/>
              </a:ext>
            </a:extLst>
          </p:cNvPr>
          <p:cNvCxnSpPr>
            <a:cxnSpLocks/>
            <a:stCxn id="31" idx="1"/>
          </p:cNvCxnSpPr>
          <p:nvPr/>
        </p:nvCxnSpPr>
        <p:spPr>
          <a:xfrm>
            <a:off x="2411760" y="743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1 つの角を切り取り 1 つの角を丸める 32">
            <a:extLst>
              <a:ext uri="{FF2B5EF4-FFF2-40B4-BE49-F238E27FC236}">
                <a16:creationId xmlns:a16="http://schemas.microsoft.com/office/drawing/2014/main" id="{253DBBD1-BD10-4E58-94C8-68A94272207D}"/>
              </a:ext>
            </a:extLst>
          </p:cNvPr>
          <p:cNvSpPr/>
          <p:nvPr/>
        </p:nvSpPr>
        <p:spPr>
          <a:xfrm>
            <a:off x="6156176" y="42636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1811B02-20FD-4C05-A79C-29C4C787BBF4}"/>
              </a:ext>
            </a:extLst>
          </p:cNvPr>
          <p:cNvCxnSpPr>
            <a:cxnSpLocks/>
          </p:cNvCxnSpPr>
          <p:nvPr/>
        </p:nvCxnSpPr>
        <p:spPr>
          <a:xfrm>
            <a:off x="6732240" y="76470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522E6DF-7336-45BC-AD0E-674583539C1B}"/>
              </a:ext>
            </a:extLst>
          </p:cNvPr>
          <p:cNvSpPr/>
          <p:nvPr/>
        </p:nvSpPr>
        <p:spPr>
          <a:xfrm>
            <a:off x="467544" y="40466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66ABB32-EE0B-4995-AF26-EC2A770AD682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403648" y="58468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B48E9AF1-F41C-4390-8F99-54418470D619}"/>
              </a:ext>
            </a:extLst>
          </p:cNvPr>
          <p:cNvGrpSpPr/>
          <p:nvPr/>
        </p:nvGrpSpPr>
        <p:grpSpPr>
          <a:xfrm>
            <a:off x="2158560" y="4703374"/>
            <a:ext cx="520027" cy="381810"/>
            <a:chOff x="3851921" y="4183689"/>
            <a:chExt cx="2880319" cy="2114763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9C07B594-0D60-4C0E-9921-BD5211AE2C86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9" name="直角三角形 38">
              <a:extLst>
                <a:ext uri="{FF2B5EF4-FFF2-40B4-BE49-F238E27FC236}">
                  <a16:creationId xmlns:a16="http://schemas.microsoft.com/office/drawing/2014/main" id="{A75B4A26-C5A6-45A9-A70F-D2394E445997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0" name="直角三角形 39">
              <a:extLst>
                <a:ext uri="{FF2B5EF4-FFF2-40B4-BE49-F238E27FC236}">
                  <a16:creationId xmlns:a16="http://schemas.microsoft.com/office/drawing/2014/main" id="{985CE8AC-7BC7-4B77-A843-9DABAB26FA2E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41" name="楕円 40">
            <a:extLst>
              <a:ext uri="{FF2B5EF4-FFF2-40B4-BE49-F238E27FC236}">
                <a16:creationId xmlns:a16="http://schemas.microsoft.com/office/drawing/2014/main" id="{950DAEBC-18E5-49FB-91D2-2F23CCB22C42}"/>
              </a:ext>
            </a:extLst>
          </p:cNvPr>
          <p:cNvSpPr/>
          <p:nvPr/>
        </p:nvSpPr>
        <p:spPr>
          <a:xfrm>
            <a:off x="2267744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B871AC4-84F4-430F-B266-14A3715904BA}"/>
              </a:ext>
            </a:extLst>
          </p:cNvPr>
          <p:cNvCxnSpPr>
            <a:cxnSpLocks/>
            <a:stCxn id="41" idx="5"/>
            <a:endCxn id="43" idx="1"/>
          </p:cNvCxnSpPr>
          <p:nvPr/>
        </p:nvCxnSpPr>
        <p:spPr>
          <a:xfrm>
            <a:off x="2513595" y="4250915"/>
            <a:ext cx="1236490" cy="78273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">
            <a:extLst>
              <a:ext uri="{FF2B5EF4-FFF2-40B4-BE49-F238E27FC236}">
                <a16:creationId xmlns:a16="http://schemas.microsoft.com/office/drawing/2014/main" id="{29A0E738-5FC1-4424-8AA4-BE6ADC9343FD}"/>
              </a:ext>
            </a:extLst>
          </p:cNvPr>
          <p:cNvSpPr/>
          <p:nvPr/>
        </p:nvSpPr>
        <p:spPr>
          <a:xfrm>
            <a:off x="3707904" y="49914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4093FF17-691F-4898-925F-4AD68104A76C}"/>
              </a:ext>
            </a:extLst>
          </p:cNvPr>
          <p:cNvCxnSpPr>
            <a:cxnSpLocks/>
          </p:cNvCxnSpPr>
          <p:nvPr/>
        </p:nvCxnSpPr>
        <p:spPr>
          <a:xfrm>
            <a:off x="3995936" y="5135488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">
            <a:extLst>
              <a:ext uri="{FF2B5EF4-FFF2-40B4-BE49-F238E27FC236}">
                <a16:creationId xmlns:a16="http://schemas.microsoft.com/office/drawing/2014/main" id="{5CC7C6FC-4388-4A8F-8F20-1DA1FD0306FB}"/>
              </a:ext>
            </a:extLst>
          </p:cNvPr>
          <p:cNvSpPr/>
          <p:nvPr/>
        </p:nvSpPr>
        <p:spPr>
          <a:xfrm>
            <a:off x="5148064" y="49914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1F79B5A8-4187-4EF6-A412-E2984DF68F7A}"/>
              </a:ext>
            </a:extLst>
          </p:cNvPr>
          <p:cNvCxnSpPr>
            <a:cxnSpLocks/>
          </p:cNvCxnSpPr>
          <p:nvPr/>
        </p:nvCxnSpPr>
        <p:spPr>
          <a:xfrm>
            <a:off x="5436096" y="5135488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楕円 4">
            <a:extLst>
              <a:ext uri="{FF2B5EF4-FFF2-40B4-BE49-F238E27FC236}">
                <a16:creationId xmlns:a16="http://schemas.microsoft.com/office/drawing/2014/main" id="{DF3B1CC5-F8AD-43AF-87CC-6B0FAEA3813D}"/>
              </a:ext>
            </a:extLst>
          </p:cNvPr>
          <p:cNvSpPr/>
          <p:nvPr/>
        </p:nvSpPr>
        <p:spPr>
          <a:xfrm>
            <a:off x="6588224" y="49914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27BB0954-E0D2-4152-AD49-C94CCB5DA11D}"/>
              </a:ext>
            </a:extLst>
          </p:cNvPr>
          <p:cNvGrpSpPr/>
          <p:nvPr/>
        </p:nvGrpSpPr>
        <p:grpSpPr>
          <a:xfrm>
            <a:off x="3563888" y="5689782"/>
            <a:ext cx="520027" cy="381810"/>
            <a:chOff x="3851921" y="4183689"/>
            <a:chExt cx="2880319" cy="2114763"/>
          </a:xfrm>
        </p:grpSpPr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D82736F-1AE8-4ADC-B765-B415C39BA267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0" name="直角三角形 49">
              <a:extLst>
                <a:ext uri="{FF2B5EF4-FFF2-40B4-BE49-F238E27FC236}">
                  <a16:creationId xmlns:a16="http://schemas.microsoft.com/office/drawing/2014/main" id="{619C212A-BBBC-4088-BA10-69609E84DD32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1" name="直角三角形 50">
              <a:extLst>
                <a:ext uri="{FF2B5EF4-FFF2-40B4-BE49-F238E27FC236}">
                  <a16:creationId xmlns:a16="http://schemas.microsoft.com/office/drawing/2014/main" id="{37755753-EA0C-46CE-B0E4-165F7EE8C50A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64BC702A-5996-4EFF-9077-8A7AF76AA58E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96BFD13B-C8D0-4DC1-B18B-8B02AE5A296A}"/>
              </a:ext>
            </a:extLst>
          </p:cNvPr>
          <p:cNvGrpSpPr/>
          <p:nvPr/>
        </p:nvGrpSpPr>
        <p:grpSpPr>
          <a:xfrm>
            <a:off x="5076056" y="5689782"/>
            <a:ext cx="520027" cy="381810"/>
            <a:chOff x="3851921" y="4183689"/>
            <a:chExt cx="2880319" cy="2114763"/>
          </a:xfrm>
        </p:grpSpPr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C18C9DFA-3323-4B27-8986-AD41FBB7396D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5" name="直角三角形 54">
              <a:extLst>
                <a:ext uri="{FF2B5EF4-FFF2-40B4-BE49-F238E27FC236}">
                  <a16:creationId xmlns:a16="http://schemas.microsoft.com/office/drawing/2014/main" id="{C1CEEE63-F461-4E16-B1AC-DE6EADFAEFDD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55BC1C01-3CE1-4857-A86A-E218DAC51ECD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7" name="直角三角形 56">
              <a:extLst>
                <a:ext uri="{FF2B5EF4-FFF2-40B4-BE49-F238E27FC236}">
                  <a16:creationId xmlns:a16="http://schemas.microsoft.com/office/drawing/2014/main" id="{0C746A65-8EF0-425D-806B-6573EAA5E24E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8" name="直角三角形 57">
              <a:extLst>
                <a:ext uri="{FF2B5EF4-FFF2-40B4-BE49-F238E27FC236}">
                  <a16:creationId xmlns:a16="http://schemas.microsoft.com/office/drawing/2014/main" id="{B0406B1B-120D-4DE2-AE1E-B7413BFE13EF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0E56AC94-8C6C-4EF0-89B4-F35882696A2C}"/>
              </a:ext>
            </a:extLst>
          </p:cNvPr>
          <p:cNvGrpSpPr/>
          <p:nvPr/>
        </p:nvGrpSpPr>
        <p:grpSpPr>
          <a:xfrm>
            <a:off x="6481384" y="5423520"/>
            <a:ext cx="520027" cy="648072"/>
            <a:chOff x="3851920" y="2708920"/>
            <a:chExt cx="2880320" cy="3589532"/>
          </a:xfrm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BD0E7D99-6901-41ED-963E-4F8402B10B8B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1" name="直角三角形 60">
              <a:extLst>
                <a:ext uri="{FF2B5EF4-FFF2-40B4-BE49-F238E27FC236}">
                  <a16:creationId xmlns:a16="http://schemas.microsoft.com/office/drawing/2014/main" id="{778668E8-D177-49C0-89B5-42227CF64143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2" name="直角三角形 61">
              <a:extLst>
                <a:ext uri="{FF2B5EF4-FFF2-40B4-BE49-F238E27FC236}">
                  <a16:creationId xmlns:a16="http://schemas.microsoft.com/office/drawing/2014/main" id="{5B5FE06D-5D39-4498-806F-913202E5AACB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3" name="直角三角形 62">
              <a:extLst>
                <a:ext uri="{FF2B5EF4-FFF2-40B4-BE49-F238E27FC236}">
                  <a16:creationId xmlns:a16="http://schemas.microsoft.com/office/drawing/2014/main" id="{7AB3E51F-2D3D-453F-9CF6-24E58BF179AE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4" name="直角三角形 63">
              <a:extLst>
                <a:ext uri="{FF2B5EF4-FFF2-40B4-BE49-F238E27FC236}">
                  <a16:creationId xmlns:a16="http://schemas.microsoft.com/office/drawing/2014/main" id="{721964AF-78E9-45E0-9751-D38C6B95826E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85B1DDE8-16E3-477D-831E-053D3A2A2DDC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66" name="四角形: 1 つの角を切り取り 1 つの角を丸める 65">
            <a:extLst>
              <a:ext uri="{FF2B5EF4-FFF2-40B4-BE49-F238E27FC236}">
                <a16:creationId xmlns:a16="http://schemas.microsoft.com/office/drawing/2014/main" id="{859C7FF9-7807-4790-BA24-ADD0373B71D8}"/>
              </a:ext>
            </a:extLst>
          </p:cNvPr>
          <p:cNvSpPr/>
          <p:nvPr/>
        </p:nvSpPr>
        <p:spPr>
          <a:xfrm>
            <a:off x="6876256" y="32849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8107A4FF-F485-40C8-B821-7D6D6B4A566D}"/>
              </a:ext>
            </a:extLst>
          </p:cNvPr>
          <p:cNvCxnSpPr>
            <a:cxnSpLocks/>
            <a:stCxn id="66" idx="1"/>
          </p:cNvCxnSpPr>
          <p:nvPr/>
        </p:nvCxnSpPr>
        <p:spPr>
          <a:xfrm>
            <a:off x="7452320" y="362332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四角形: 1 つの角を切り取り 1 つの角を丸める 67">
            <a:extLst>
              <a:ext uri="{FF2B5EF4-FFF2-40B4-BE49-F238E27FC236}">
                <a16:creationId xmlns:a16="http://schemas.microsoft.com/office/drawing/2014/main" id="{72840773-AE89-48E0-9A6A-665AAE0A19E3}"/>
              </a:ext>
            </a:extLst>
          </p:cNvPr>
          <p:cNvSpPr/>
          <p:nvPr/>
        </p:nvSpPr>
        <p:spPr>
          <a:xfrm>
            <a:off x="7452320" y="4969743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58E9517-065E-4ADD-ADAC-5EA51806139A}"/>
              </a:ext>
            </a:extLst>
          </p:cNvPr>
          <p:cNvCxnSpPr>
            <a:cxnSpLocks/>
            <a:stCxn id="68" idx="2"/>
            <a:endCxn id="47" idx="6"/>
          </p:cNvCxnSpPr>
          <p:nvPr/>
        </p:nvCxnSpPr>
        <p:spPr>
          <a:xfrm flipH="1" flipV="1">
            <a:off x="6876256" y="5135488"/>
            <a:ext cx="576064" cy="34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6C81D40-E45C-4BD4-B115-51DF0AAA5E81}"/>
              </a:ext>
            </a:extLst>
          </p:cNvPr>
          <p:cNvSpPr/>
          <p:nvPr/>
        </p:nvSpPr>
        <p:spPr>
          <a:xfrm>
            <a:off x="5508104" y="328498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F0122219-BF61-40BB-A21D-719A99E6C8C4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6444208" y="346500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4263B1C1-DADD-47B2-BA0B-ACFD5C0859E1}"/>
              </a:ext>
            </a:extLst>
          </p:cNvPr>
          <p:cNvCxnSpPr>
            <a:cxnSpLocks/>
            <a:stCxn id="41" idx="6"/>
            <a:endCxn id="78" idx="2"/>
          </p:cNvCxnSpPr>
          <p:nvPr/>
        </p:nvCxnSpPr>
        <p:spPr>
          <a:xfrm>
            <a:off x="2555776" y="4149080"/>
            <a:ext cx="475252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5C05E8D3-876B-4FA6-9A7D-7862EBED66D9}"/>
              </a:ext>
            </a:extLst>
          </p:cNvPr>
          <p:cNvCxnSpPr>
            <a:cxnSpLocks/>
            <a:stCxn id="47" idx="7"/>
            <a:endCxn id="78" idx="3"/>
          </p:cNvCxnSpPr>
          <p:nvPr/>
        </p:nvCxnSpPr>
        <p:spPr>
          <a:xfrm flipV="1">
            <a:off x="6834075" y="4250915"/>
            <a:ext cx="516410" cy="782738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楕円 77">
            <a:extLst>
              <a:ext uri="{FF2B5EF4-FFF2-40B4-BE49-F238E27FC236}">
                <a16:creationId xmlns:a16="http://schemas.microsoft.com/office/drawing/2014/main" id="{0D781491-49BF-4C01-81A8-91BA47451FEC}"/>
              </a:ext>
            </a:extLst>
          </p:cNvPr>
          <p:cNvSpPr/>
          <p:nvPr/>
        </p:nvSpPr>
        <p:spPr>
          <a:xfrm>
            <a:off x="7308304" y="400506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2BA6BA05-5B27-4BBF-A2A3-540C8431AB02}"/>
              </a:ext>
            </a:extLst>
          </p:cNvPr>
          <p:cNvGrpSpPr/>
          <p:nvPr/>
        </p:nvGrpSpPr>
        <p:grpSpPr>
          <a:xfrm>
            <a:off x="4716016" y="3356992"/>
            <a:ext cx="520027" cy="521874"/>
            <a:chOff x="3851920" y="2708920"/>
            <a:chExt cx="2880320" cy="2890548"/>
          </a:xfrm>
        </p:grpSpPr>
        <p:sp>
          <p:nvSpPr>
            <p:cNvPr id="91" name="直角三角形 90">
              <a:extLst>
                <a:ext uri="{FF2B5EF4-FFF2-40B4-BE49-F238E27FC236}">
                  <a16:creationId xmlns:a16="http://schemas.microsoft.com/office/drawing/2014/main" id="{006D6E28-CA3D-49EE-AA88-19EBE46718E1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2" name="直角三角形 91">
              <a:extLst>
                <a:ext uri="{FF2B5EF4-FFF2-40B4-BE49-F238E27FC236}">
                  <a16:creationId xmlns:a16="http://schemas.microsoft.com/office/drawing/2014/main" id="{A2753528-05D6-4AD3-9E18-0A6C2A4F8DAF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84B4ABA7-30C3-49AC-B93C-FCC020DBBC5C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DDB069E7-D449-46BC-AC82-92AE59F2E731}"/>
              </a:ext>
            </a:extLst>
          </p:cNvPr>
          <p:cNvSpPr txBox="1"/>
          <p:nvPr/>
        </p:nvSpPr>
        <p:spPr>
          <a:xfrm>
            <a:off x="4283968" y="3356992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+</a:t>
            </a:r>
          </a:p>
        </p:txBody>
      </p: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9E4466DA-8A9E-44AA-AD5B-8384A8716851}"/>
              </a:ext>
            </a:extLst>
          </p:cNvPr>
          <p:cNvGrpSpPr/>
          <p:nvPr/>
        </p:nvGrpSpPr>
        <p:grpSpPr>
          <a:xfrm>
            <a:off x="7740352" y="3789040"/>
            <a:ext cx="520027" cy="648072"/>
            <a:chOff x="3851920" y="2708920"/>
            <a:chExt cx="2880320" cy="3589532"/>
          </a:xfrm>
        </p:grpSpPr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4FF321C6-9A30-4E91-A6D2-043DD220FA84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7" name="直角三角形 96">
              <a:extLst>
                <a:ext uri="{FF2B5EF4-FFF2-40B4-BE49-F238E27FC236}">
                  <a16:creationId xmlns:a16="http://schemas.microsoft.com/office/drawing/2014/main" id="{6847C27F-CF50-44E1-BEE2-C61315C76829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8" name="直角三角形 97">
              <a:extLst>
                <a:ext uri="{FF2B5EF4-FFF2-40B4-BE49-F238E27FC236}">
                  <a16:creationId xmlns:a16="http://schemas.microsoft.com/office/drawing/2014/main" id="{41543E01-DEFC-48A5-821B-B00764D53B9F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9" name="直角三角形 98">
              <a:extLst>
                <a:ext uri="{FF2B5EF4-FFF2-40B4-BE49-F238E27FC236}">
                  <a16:creationId xmlns:a16="http://schemas.microsoft.com/office/drawing/2014/main" id="{66FC3CF7-FC71-45F7-8B8B-6159FD780316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0" name="直角三角形 99">
              <a:extLst>
                <a:ext uri="{FF2B5EF4-FFF2-40B4-BE49-F238E27FC236}">
                  <a16:creationId xmlns:a16="http://schemas.microsoft.com/office/drawing/2014/main" id="{43C7151E-9D16-402F-8DB6-1DE6DE51A1A8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54FBE180-DD00-4729-9F58-BF5A1BB78C28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9BC57DE1-3F0C-4513-9406-4863045C3AA7}"/>
              </a:ext>
            </a:extLst>
          </p:cNvPr>
          <p:cNvSpPr txBox="1"/>
          <p:nvPr/>
        </p:nvSpPr>
        <p:spPr>
          <a:xfrm>
            <a:off x="611560" y="2780928"/>
            <a:ext cx="36004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 merge --no-ff feature</a:t>
            </a:r>
          </a:p>
        </p:txBody>
      </p:sp>
      <p:sp>
        <p:nvSpPr>
          <p:cNvPr id="103" name="矢印: 下 102">
            <a:extLst>
              <a:ext uri="{FF2B5EF4-FFF2-40B4-BE49-F238E27FC236}">
                <a16:creationId xmlns:a16="http://schemas.microsoft.com/office/drawing/2014/main" id="{1F98FD02-55D9-4A38-AEC3-C8455FA12A1D}"/>
              </a:ext>
            </a:extLst>
          </p:cNvPr>
          <p:cNvSpPr/>
          <p:nvPr/>
        </p:nvSpPr>
        <p:spPr>
          <a:xfrm>
            <a:off x="4355976" y="2708920"/>
            <a:ext cx="504056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3181076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00DEC962-0FEF-49B2-9460-52B5D40DED2C}"/>
              </a:ext>
            </a:extLst>
          </p:cNvPr>
          <p:cNvSpPr/>
          <p:nvPr/>
        </p:nvSpPr>
        <p:spPr>
          <a:xfrm>
            <a:off x="2411760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1ADC7A61-822B-4196-84B0-6DC2AE050BE3}"/>
              </a:ext>
            </a:extLst>
          </p:cNvPr>
          <p:cNvCxnSpPr>
            <a:cxnSpLocks/>
          </p:cNvCxnSpPr>
          <p:nvPr/>
        </p:nvCxnSpPr>
        <p:spPr>
          <a:xfrm>
            <a:off x="2699792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4">
            <a:extLst>
              <a:ext uri="{FF2B5EF4-FFF2-40B4-BE49-F238E27FC236}">
                <a16:creationId xmlns:a16="http://schemas.microsoft.com/office/drawing/2014/main" id="{DD7B7CDD-69A8-419D-91E4-AC9B4D7B0A09}"/>
              </a:ext>
            </a:extLst>
          </p:cNvPr>
          <p:cNvSpPr/>
          <p:nvPr/>
        </p:nvSpPr>
        <p:spPr>
          <a:xfrm>
            <a:off x="3851920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F7DEC25-3C0E-453B-9822-153D7F5B70A5}"/>
              </a:ext>
            </a:extLst>
          </p:cNvPr>
          <p:cNvCxnSpPr>
            <a:cxnSpLocks/>
          </p:cNvCxnSpPr>
          <p:nvPr/>
        </p:nvCxnSpPr>
        <p:spPr>
          <a:xfrm>
            <a:off x="4139952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4">
            <a:extLst>
              <a:ext uri="{FF2B5EF4-FFF2-40B4-BE49-F238E27FC236}">
                <a16:creationId xmlns:a16="http://schemas.microsoft.com/office/drawing/2014/main" id="{29753866-12B0-4E20-A1B6-7707A2129DB7}"/>
              </a:ext>
            </a:extLst>
          </p:cNvPr>
          <p:cNvSpPr/>
          <p:nvPr/>
        </p:nvSpPr>
        <p:spPr>
          <a:xfrm>
            <a:off x="5292080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85F25EE-3A12-4C21-87DB-8E9C139D56C2}"/>
              </a:ext>
            </a:extLst>
          </p:cNvPr>
          <p:cNvCxnSpPr>
            <a:cxnSpLocks/>
          </p:cNvCxnSpPr>
          <p:nvPr/>
        </p:nvCxnSpPr>
        <p:spPr>
          <a:xfrm>
            <a:off x="5580112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4B7138A1-C66E-4A90-89DA-7DD83323C990}"/>
              </a:ext>
            </a:extLst>
          </p:cNvPr>
          <p:cNvSpPr/>
          <p:nvPr/>
        </p:nvSpPr>
        <p:spPr>
          <a:xfrm>
            <a:off x="6732240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り 1 つの角を丸める 8">
            <a:extLst>
              <a:ext uri="{FF2B5EF4-FFF2-40B4-BE49-F238E27FC236}">
                <a16:creationId xmlns:a16="http://schemas.microsoft.com/office/drawing/2014/main" id="{66E22BEC-97BC-4E30-8CB5-A6698735EFEF}"/>
              </a:ext>
            </a:extLst>
          </p:cNvPr>
          <p:cNvSpPr/>
          <p:nvPr/>
        </p:nvSpPr>
        <p:spPr>
          <a:xfrm>
            <a:off x="6300192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B7D096E-7A40-4039-A2E0-B7332C5B88D8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6876256" y="743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1 つの角を切り取り 1 つの角を丸める 10">
            <a:extLst>
              <a:ext uri="{FF2B5EF4-FFF2-40B4-BE49-F238E27FC236}">
                <a16:creationId xmlns:a16="http://schemas.microsoft.com/office/drawing/2014/main" id="{7C8E4153-DB38-474C-8D7D-AA976A243E54}"/>
              </a:ext>
            </a:extLst>
          </p:cNvPr>
          <p:cNvSpPr/>
          <p:nvPr/>
        </p:nvSpPr>
        <p:spPr>
          <a:xfrm>
            <a:off x="4860032" y="191683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53B4992-BF8C-4399-872D-732138EC6ADE}"/>
              </a:ext>
            </a:extLst>
          </p:cNvPr>
          <p:cNvCxnSpPr>
            <a:cxnSpLocks/>
            <a:stCxn id="11" idx="3"/>
            <a:endCxn id="6" idx="4"/>
          </p:cNvCxnSpPr>
          <p:nvPr/>
        </p:nvCxnSpPr>
        <p:spPr>
          <a:xfrm flipV="1">
            <a:off x="5436096" y="1412776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0069F2B-F937-4051-A4C0-48425EA40F9A}"/>
              </a:ext>
            </a:extLst>
          </p:cNvPr>
          <p:cNvSpPr/>
          <p:nvPr/>
        </p:nvSpPr>
        <p:spPr>
          <a:xfrm>
            <a:off x="4932040" y="40466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32575B6-1B13-42E4-B037-A10773DE864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868144" y="58468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5F0B25C-D456-4BCB-BC06-6D3E0D07827A}"/>
              </a:ext>
            </a:extLst>
          </p:cNvPr>
          <p:cNvSpPr txBox="1"/>
          <p:nvPr/>
        </p:nvSpPr>
        <p:spPr>
          <a:xfrm>
            <a:off x="251520" y="2492896"/>
            <a:ext cx="518457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 branch –d feature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Deleted branch feature (was 1c168e1).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C230309F-56B0-407F-B6B5-C7923FD2B1FB}"/>
              </a:ext>
            </a:extLst>
          </p:cNvPr>
          <p:cNvSpPr/>
          <p:nvPr/>
        </p:nvSpPr>
        <p:spPr>
          <a:xfrm>
            <a:off x="2339752" y="41490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45DEFED-5978-49C0-8D8C-F2E15A0C8E32}"/>
              </a:ext>
            </a:extLst>
          </p:cNvPr>
          <p:cNvCxnSpPr>
            <a:cxnSpLocks/>
          </p:cNvCxnSpPr>
          <p:nvPr/>
        </p:nvCxnSpPr>
        <p:spPr>
          <a:xfrm>
            <a:off x="2627784" y="429309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4">
            <a:extLst>
              <a:ext uri="{FF2B5EF4-FFF2-40B4-BE49-F238E27FC236}">
                <a16:creationId xmlns:a16="http://schemas.microsoft.com/office/drawing/2014/main" id="{996694ED-4A86-4765-9BBD-E5A7EF38F0EF}"/>
              </a:ext>
            </a:extLst>
          </p:cNvPr>
          <p:cNvSpPr/>
          <p:nvPr/>
        </p:nvSpPr>
        <p:spPr>
          <a:xfrm>
            <a:off x="3779912" y="41490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7603C0B-0CBD-4270-994C-DD978712849E}"/>
              </a:ext>
            </a:extLst>
          </p:cNvPr>
          <p:cNvCxnSpPr>
            <a:cxnSpLocks/>
          </p:cNvCxnSpPr>
          <p:nvPr/>
        </p:nvCxnSpPr>
        <p:spPr>
          <a:xfrm>
            <a:off x="4067944" y="429309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4">
            <a:extLst>
              <a:ext uri="{FF2B5EF4-FFF2-40B4-BE49-F238E27FC236}">
                <a16:creationId xmlns:a16="http://schemas.microsoft.com/office/drawing/2014/main" id="{C6F33A02-07FB-4584-B5E9-4AC19450429E}"/>
              </a:ext>
            </a:extLst>
          </p:cNvPr>
          <p:cNvSpPr/>
          <p:nvPr/>
        </p:nvSpPr>
        <p:spPr>
          <a:xfrm>
            <a:off x="5220072" y="41490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F65A3CA-AEFC-4415-AB74-2927E0768245}"/>
              </a:ext>
            </a:extLst>
          </p:cNvPr>
          <p:cNvCxnSpPr>
            <a:cxnSpLocks/>
          </p:cNvCxnSpPr>
          <p:nvPr/>
        </p:nvCxnSpPr>
        <p:spPr>
          <a:xfrm>
            <a:off x="5508104" y="429309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4">
            <a:extLst>
              <a:ext uri="{FF2B5EF4-FFF2-40B4-BE49-F238E27FC236}">
                <a16:creationId xmlns:a16="http://schemas.microsoft.com/office/drawing/2014/main" id="{1414A315-13AD-46E6-8D0F-C4EE1DF69DF8}"/>
              </a:ext>
            </a:extLst>
          </p:cNvPr>
          <p:cNvSpPr/>
          <p:nvPr/>
        </p:nvSpPr>
        <p:spPr>
          <a:xfrm>
            <a:off x="6660232" y="41490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1 つの角を切り取り 1 つの角を丸める 24">
            <a:extLst>
              <a:ext uri="{FF2B5EF4-FFF2-40B4-BE49-F238E27FC236}">
                <a16:creationId xmlns:a16="http://schemas.microsoft.com/office/drawing/2014/main" id="{54F0FA58-7E17-432F-BC67-3807CB71B439}"/>
              </a:ext>
            </a:extLst>
          </p:cNvPr>
          <p:cNvSpPr/>
          <p:nvPr/>
        </p:nvSpPr>
        <p:spPr>
          <a:xfrm>
            <a:off x="6228184" y="342900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3BEC5BF-EBEC-49B1-A0F6-8B5549A531AB}"/>
              </a:ext>
            </a:extLst>
          </p:cNvPr>
          <p:cNvCxnSpPr>
            <a:cxnSpLocks/>
            <a:stCxn id="25" idx="1"/>
          </p:cNvCxnSpPr>
          <p:nvPr/>
        </p:nvCxnSpPr>
        <p:spPr>
          <a:xfrm>
            <a:off x="6804248" y="376733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E5F9A91-34D3-45C5-9FC7-03DFB2FFDDF9}"/>
              </a:ext>
            </a:extLst>
          </p:cNvPr>
          <p:cNvSpPr/>
          <p:nvPr/>
        </p:nvSpPr>
        <p:spPr>
          <a:xfrm>
            <a:off x="4860032" y="3429000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D4A9591-A776-452E-923C-463F266FC356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5796136" y="360902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矢印: 下 30">
            <a:extLst>
              <a:ext uri="{FF2B5EF4-FFF2-40B4-BE49-F238E27FC236}">
                <a16:creationId xmlns:a16="http://schemas.microsoft.com/office/drawing/2014/main" id="{CD70A38B-AB17-4C0A-BF81-319FBB599E3E}"/>
              </a:ext>
            </a:extLst>
          </p:cNvPr>
          <p:cNvSpPr/>
          <p:nvPr/>
        </p:nvSpPr>
        <p:spPr>
          <a:xfrm>
            <a:off x="5796136" y="2564904"/>
            <a:ext cx="504056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5337257-B8E6-475E-B17B-FE451341045F}"/>
              </a:ext>
            </a:extLst>
          </p:cNvPr>
          <p:cNvSpPr txBox="1"/>
          <p:nvPr/>
        </p:nvSpPr>
        <p:spPr>
          <a:xfrm>
            <a:off x="4860032" y="4509120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1c168e1</a:t>
            </a:r>
          </a:p>
        </p:txBody>
      </p:sp>
    </p:spTree>
    <p:extLst>
      <p:ext uri="{BB962C8B-B14F-4D97-AF65-F5344CB8AC3E}">
        <p14:creationId xmlns:p14="http://schemas.microsoft.com/office/powerpoint/2010/main" val="4222096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C859A3DD-DCC2-4980-A8BD-670BB63B5589}"/>
              </a:ext>
            </a:extLst>
          </p:cNvPr>
          <p:cNvSpPr/>
          <p:nvPr/>
        </p:nvSpPr>
        <p:spPr>
          <a:xfrm>
            <a:off x="291581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9252EFF-9FA7-4963-8D6E-19DC53EEB93F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349188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C47D2E8-D895-4EDC-AFE8-33D4F99F54F8}"/>
              </a:ext>
            </a:extLst>
          </p:cNvPr>
          <p:cNvSpPr/>
          <p:nvPr/>
        </p:nvSpPr>
        <p:spPr>
          <a:xfrm>
            <a:off x="1547664" y="112474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AB0FE89-C24D-48B4-B93D-F711FDA8920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83768" y="130476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8557EF30-BAC5-4F65-BA87-3DBDD3173710}"/>
              </a:ext>
            </a:extLst>
          </p:cNvPr>
          <p:cNvSpPr/>
          <p:nvPr/>
        </p:nvSpPr>
        <p:spPr>
          <a:xfrm>
            <a:off x="22677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A43C29C-3E76-45C2-A0F4-B9AEBD534FE3}"/>
              </a:ext>
            </a:extLst>
          </p:cNvPr>
          <p:cNvSpPr/>
          <p:nvPr/>
        </p:nvSpPr>
        <p:spPr>
          <a:xfrm>
            <a:off x="3347864" y="29249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D8246C8-D4CF-4091-AB5B-BAEF0804DDAA}"/>
              </a:ext>
            </a:extLst>
          </p:cNvPr>
          <p:cNvSpPr/>
          <p:nvPr/>
        </p:nvSpPr>
        <p:spPr>
          <a:xfrm>
            <a:off x="118762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84E8A59-4828-4E69-B881-5A801EE2712A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1475656" y="198884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B203FB49-35FB-48F1-BFA2-2789740BFDF8}"/>
              </a:ext>
            </a:extLst>
          </p:cNvPr>
          <p:cNvSpPr/>
          <p:nvPr/>
        </p:nvSpPr>
        <p:spPr>
          <a:xfrm>
            <a:off x="33478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159ED38-5A90-4A02-A293-0BD2D328A645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55776" y="198884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34D233A-5AC7-4493-8C86-5910E58072EF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2513595" y="2090675"/>
            <a:ext cx="876450" cy="87645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: 1 つの角を切り取り 1 つの角を丸める 21">
            <a:extLst>
              <a:ext uri="{FF2B5EF4-FFF2-40B4-BE49-F238E27FC236}">
                <a16:creationId xmlns:a16="http://schemas.microsoft.com/office/drawing/2014/main" id="{FABA07EA-6486-4A07-AD03-4A4A23599DF8}"/>
              </a:ext>
            </a:extLst>
          </p:cNvPr>
          <p:cNvSpPr/>
          <p:nvPr/>
        </p:nvSpPr>
        <p:spPr>
          <a:xfrm>
            <a:off x="2915816" y="373873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A40D6EF-99B7-415F-8334-B268A7A9C452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491880" y="323468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2C78DD8-7E7A-4CA3-9E94-1A49DF18F52F}"/>
              </a:ext>
            </a:extLst>
          </p:cNvPr>
          <p:cNvSpPr txBox="1"/>
          <p:nvPr/>
        </p:nvSpPr>
        <p:spPr>
          <a:xfrm>
            <a:off x="179512" y="4293096"/>
            <a:ext cx="8748464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 git branch -d branch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error: The branch 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'branch'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is not fully merged.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If you are sure you want to delete it, run 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'git branch -D branch'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4068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8B298D16-170D-4C92-815C-DCCEF0F01ED6}"/>
              </a:ext>
            </a:extLst>
          </p:cNvPr>
          <p:cNvSpPr/>
          <p:nvPr/>
        </p:nvSpPr>
        <p:spPr>
          <a:xfrm>
            <a:off x="1115616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6611FAD9-E40A-4A87-BB0E-0112623C5CCA}"/>
              </a:ext>
            </a:extLst>
          </p:cNvPr>
          <p:cNvCxnSpPr>
            <a:cxnSpLocks/>
          </p:cNvCxnSpPr>
          <p:nvPr/>
        </p:nvCxnSpPr>
        <p:spPr>
          <a:xfrm>
            <a:off x="1403648" y="198884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4">
            <a:extLst>
              <a:ext uri="{FF2B5EF4-FFF2-40B4-BE49-F238E27FC236}">
                <a16:creationId xmlns:a16="http://schemas.microsoft.com/office/drawing/2014/main" id="{88591D4D-2F0B-452B-AC47-0CF8D19AAF17}"/>
              </a:ext>
            </a:extLst>
          </p:cNvPr>
          <p:cNvSpPr/>
          <p:nvPr/>
        </p:nvSpPr>
        <p:spPr>
          <a:xfrm>
            <a:off x="2555776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15CCCBE-30A7-42A9-89F9-0E1658671285}"/>
              </a:ext>
            </a:extLst>
          </p:cNvPr>
          <p:cNvCxnSpPr>
            <a:cxnSpLocks/>
          </p:cNvCxnSpPr>
          <p:nvPr/>
        </p:nvCxnSpPr>
        <p:spPr>
          <a:xfrm>
            <a:off x="2843808" y="198884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4">
            <a:extLst>
              <a:ext uri="{FF2B5EF4-FFF2-40B4-BE49-F238E27FC236}">
                <a16:creationId xmlns:a16="http://schemas.microsoft.com/office/drawing/2014/main" id="{FE4281EA-E7F0-4F6D-AD55-5A1A15466EFB}"/>
              </a:ext>
            </a:extLst>
          </p:cNvPr>
          <p:cNvSpPr/>
          <p:nvPr/>
        </p:nvSpPr>
        <p:spPr>
          <a:xfrm>
            <a:off x="3995936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4D5AA04-3372-42A5-A6F9-8FFAAC7862E1}"/>
              </a:ext>
            </a:extLst>
          </p:cNvPr>
          <p:cNvCxnSpPr>
            <a:cxnSpLocks/>
          </p:cNvCxnSpPr>
          <p:nvPr/>
        </p:nvCxnSpPr>
        <p:spPr>
          <a:xfrm>
            <a:off x="4283968" y="198884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1BC1B33F-1EA2-4216-AED5-599D2EF9A2C8}"/>
              </a:ext>
            </a:extLst>
          </p:cNvPr>
          <p:cNvSpPr/>
          <p:nvPr/>
        </p:nvSpPr>
        <p:spPr>
          <a:xfrm>
            <a:off x="5436096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り 1 つの角を丸める 8">
            <a:extLst>
              <a:ext uri="{FF2B5EF4-FFF2-40B4-BE49-F238E27FC236}">
                <a16:creationId xmlns:a16="http://schemas.microsoft.com/office/drawing/2014/main" id="{8015BC63-0501-4C9E-92E5-98150471EE39}"/>
              </a:ext>
            </a:extLst>
          </p:cNvPr>
          <p:cNvSpPr/>
          <p:nvPr/>
        </p:nvSpPr>
        <p:spPr>
          <a:xfrm>
            <a:off x="683568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9EB5DCD-229A-4343-B0C5-1880180E05C9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1259632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1 つの角を切り取り 1 つの角を丸める 12">
            <a:extLst>
              <a:ext uri="{FF2B5EF4-FFF2-40B4-BE49-F238E27FC236}">
                <a16:creationId xmlns:a16="http://schemas.microsoft.com/office/drawing/2014/main" id="{584B37E4-8E6D-4540-83A6-02FD3489716A}"/>
              </a:ext>
            </a:extLst>
          </p:cNvPr>
          <p:cNvSpPr/>
          <p:nvPr/>
        </p:nvSpPr>
        <p:spPr>
          <a:xfrm>
            <a:off x="3385964" y="2699395"/>
            <a:ext cx="1512168" cy="288032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old_branch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F0E35A1-B787-4933-979D-40F9966A8C9B}"/>
              </a:ext>
            </a:extLst>
          </p:cNvPr>
          <p:cNvCxnSpPr>
            <a:cxnSpLocks/>
            <a:stCxn id="13" idx="3"/>
            <a:endCxn id="6" idx="4"/>
          </p:cNvCxnSpPr>
          <p:nvPr/>
        </p:nvCxnSpPr>
        <p:spPr>
          <a:xfrm flipH="1" flipV="1">
            <a:off x="4139952" y="2132856"/>
            <a:ext cx="2096" cy="566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1 つの角を切り取り 1 つの角を丸める 16">
            <a:extLst>
              <a:ext uri="{FF2B5EF4-FFF2-40B4-BE49-F238E27FC236}">
                <a16:creationId xmlns:a16="http://schemas.microsoft.com/office/drawing/2014/main" id="{6ECC6327-5940-43AE-840C-BA38C7B1AE38}"/>
              </a:ext>
            </a:extLst>
          </p:cNvPr>
          <p:cNvSpPr/>
          <p:nvPr/>
        </p:nvSpPr>
        <p:spPr>
          <a:xfrm>
            <a:off x="4826124" y="1124744"/>
            <a:ext cx="1512168" cy="288032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new_branch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8C3A225-E3E3-4897-AEB3-325D33356989}"/>
              </a:ext>
            </a:extLst>
          </p:cNvPr>
          <p:cNvCxnSpPr>
            <a:cxnSpLocks/>
            <a:stCxn id="17" idx="1"/>
            <a:endCxn id="8" idx="0"/>
          </p:cNvCxnSpPr>
          <p:nvPr/>
        </p:nvCxnSpPr>
        <p:spPr>
          <a:xfrm flipH="1">
            <a:off x="5580112" y="1412776"/>
            <a:ext cx="2096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EC26874-0299-420B-98C8-429FC6CB5F3B}"/>
              </a:ext>
            </a:extLst>
          </p:cNvPr>
          <p:cNvSpPr txBox="1"/>
          <p:nvPr/>
        </p:nvSpPr>
        <p:spPr>
          <a:xfrm>
            <a:off x="5292080" y="3068960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new_branch</a:t>
            </a:r>
            <a:r>
              <a:rPr lang="ja-JP" altLang="en-US"/>
              <a:t>からたどれるので</a:t>
            </a:r>
            <a:endParaRPr lang="en-US" altLang="ja-JP"/>
          </a:p>
          <a:p>
            <a:r>
              <a:rPr lang="en-US"/>
              <a:t>git branch –d old_branch</a:t>
            </a:r>
            <a:r>
              <a:rPr lang="ja-JP" altLang="en-US"/>
              <a:t>ができる</a:t>
            </a:r>
            <a:endParaRPr lang="en-US"/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A1884EEB-098E-4FFC-BB22-43DB8F644A17}"/>
              </a:ext>
            </a:extLst>
          </p:cNvPr>
          <p:cNvCxnSpPr>
            <a:stCxn id="17" idx="0"/>
            <a:endCxn id="13" idx="0"/>
          </p:cNvCxnSpPr>
          <p:nvPr/>
        </p:nvCxnSpPr>
        <p:spPr>
          <a:xfrm flipH="1">
            <a:off x="4898132" y="1268760"/>
            <a:ext cx="1440160" cy="1574651"/>
          </a:xfrm>
          <a:prstGeom prst="bentConnector3">
            <a:avLst>
              <a:gd name="adj1" fmla="val -1587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D69E6A1F-2E8F-4318-B78F-DC16B827740B}"/>
              </a:ext>
            </a:extLst>
          </p:cNvPr>
          <p:cNvCxnSpPr>
            <a:stCxn id="9" idx="2"/>
            <a:endCxn id="13" idx="2"/>
          </p:cNvCxnSpPr>
          <p:nvPr/>
        </p:nvCxnSpPr>
        <p:spPr>
          <a:xfrm rot="10800000" flipH="1" flipV="1">
            <a:off x="683568" y="1293911"/>
            <a:ext cx="2702396" cy="1549499"/>
          </a:xfrm>
          <a:prstGeom prst="bentConnector3">
            <a:avLst>
              <a:gd name="adj1" fmla="val -84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23053AE-9030-4275-9C6F-D164F22809E0}"/>
              </a:ext>
            </a:extLst>
          </p:cNvPr>
          <p:cNvSpPr txBox="1"/>
          <p:nvPr/>
        </p:nvSpPr>
        <p:spPr>
          <a:xfrm>
            <a:off x="261967" y="3142709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master</a:t>
            </a:r>
            <a:r>
              <a:rPr lang="ja-JP" altLang="en-US"/>
              <a:t>からたどれないので</a:t>
            </a:r>
            <a:endParaRPr lang="en-US" altLang="ja-JP"/>
          </a:p>
          <a:p>
            <a:r>
              <a:rPr lang="en-US"/>
              <a:t>git branch –d old_branch</a:t>
            </a:r>
            <a:r>
              <a:rPr lang="ja-JP" altLang="en-US"/>
              <a:t>ができない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92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1 つの角を切り取り 1 つの角を丸める 1">
            <a:extLst>
              <a:ext uri="{FF2B5EF4-FFF2-40B4-BE49-F238E27FC236}">
                <a16:creationId xmlns:a16="http://schemas.microsoft.com/office/drawing/2014/main" id="{6E5312AC-ED61-4F61-895F-F71D7A158749}"/>
              </a:ext>
            </a:extLst>
          </p:cNvPr>
          <p:cNvSpPr/>
          <p:nvPr/>
        </p:nvSpPr>
        <p:spPr>
          <a:xfrm>
            <a:off x="1529730" y="54868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2843649-80FF-4FCD-ABD8-2D7D1C2E7933}"/>
              </a:ext>
            </a:extLst>
          </p:cNvPr>
          <p:cNvCxnSpPr>
            <a:cxnSpLocks/>
            <a:stCxn id="2" idx="1"/>
            <a:endCxn id="10" idx="0"/>
          </p:cNvCxnSpPr>
          <p:nvPr/>
        </p:nvCxnSpPr>
        <p:spPr>
          <a:xfrm>
            <a:off x="2105794" y="887016"/>
            <a:ext cx="0" cy="9578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46D5B77-FFEB-41AB-BF65-139A0DF1B584}"/>
              </a:ext>
            </a:extLst>
          </p:cNvPr>
          <p:cNvSpPr/>
          <p:nvPr/>
        </p:nvSpPr>
        <p:spPr>
          <a:xfrm>
            <a:off x="161578" y="548680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CEDF06A-A954-459E-9769-8ABF049A061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097682" y="72870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02A5417D-FC37-492D-AC79-A02C90C1CF0B}"/>
              </a:ext>
            </a:extLst>
          </p:cNvPr>
          <p:cNvSpPr/>
          <p:nvPr/>
        </p:nvSpPr>
        <p:spPr>
          <a:xfrm>
            <a:off x="1961778" y="29249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7663417-8D88-48FE-BC0C-B0C5CF466B3D}"/>
              </a:ext>
            </a:extLst>
          </p:cNvPr>
          <p:cNvSpPr/>
          <p:nvPr/>
        </p:nvSpPr>
        <p:spPr>
          <a:xfrm>
            <a:off x="809650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768593F-2508-4A2B-967A-3A7B3BC19905}"/>
              </a:ext>
            </a:extLst>
          </p:cNvPr>
          <p:cNvSpPr/>
          <p:nvPr/>
        </p:nvSpPr>
        <p:spPr>
          <a:xfrm>
            <a:off x="1961778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44395ED-9FC3-4E46-B0FF-BC76D36BBC8B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1097682" y="1988840"/>
            <a:ext cx="86409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E43AB94-9DA3-4791-AC1E-D0629923316B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1055501" y="2090675"/>
            <a:ext cx="948458" cy="87645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1 つの角を切り取り 1 つの角を丸める 12">
            <a:extLst>
              <a:ext uri="{FF2B5EF4-FFF2-40B4-BE49-F238E27FC236}">
                <a16:creationId xmlns:a16="http://schemas.microsoft.com/office/drawing/2014/main" id="{7A46E8E5-EC5C-46C0-B19D-97D811E2DFB5}"/>
              </a:ext>
            </a:extLst>
          </p:cNvPr>
          <p:cNvSpPr/>
          <p:nvPr/>
        </p:nvSpPr>
        <p:spPr>
          <a:xfrm>
            <a:off x="1529730" y="37890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A13CF7F-CDE5-44C1-A26A-B87C17A7FBDF}"/>
              </a:ext>
            </a:extLst>
          </p:cNvPr>
          <p:cNvCxnSpPr>
            <a:cxnSpLocks/>
            <a:stCxn id="13" idx="3"/>
            <a:endCxn id="7" idx="4"/>
          </p:cNvCxnSpPr>
          <p:nvPr/>
        </p:nvCxnSpPr>
        <p:spPr>
          <a:xfrm flipV="1">
            <a:off x="2105794" y="3212976"/>
            <a:ext cx="0" cy="5760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四角形: 1 つの角を切り取る 14">
            <a:extLst>
              <a:ext uri="{FF2B5EF4-FFF2-40B4-BE49-F238E27FC236}">
                <a16:creationId xmlns:a16="http://schemas.microsoft.com/office/drawing/2014/main" id="{79FE7E59-4B99-4C3F-BB70-4C766C608E12}"/>
              </a:ext>
            </a:extLst>
          </p:cNvPr>
          <p:cNvSpPr/>
          <p:nvPr/>
        </p:nvSpPr>
        <p:spPr>
          <a:xfrm>
            <a:off x="17562" y="1556792"/>
            <a:ext cx="576064" cy="864096"/>
          </a:xfrm>
          <a:prstGeom prst="snip1Rect">
            <a:avLst>
              <a:gd name="adj" fmla="val 259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91979571-17B8-4557-953C-E855F984653F}"/>
              </a:ext>
            </a:extLst>
          </p:cNvPr>
          <p:cNvGrpSpPr/>
          <p:nvPr/>
        </p:nvGrpSpPr>
        <p:grpSpPr>
          <a:xfrm>
            <a:off x="2465834" y="1484784"/>
            <a:ext cx="576064" cy="864096"/>
            <a:chOff x="7092280" y="1268760"/>
            <a:chExt cx="1440160" cy="2160240"/>
          </a:xfrm>
        </p:grpSpPr>
        <p:sp>
          <p:nvSpPr>
            <p:cNvPr id="22" name="四角形: 1 つの角を切り取る 21">
              <a:extLst>
                <a:ext uri="{FF2B5EF4-FFF2-40B4-BE49-F238E27FC236}">
                  <a16:creationId xmlns:a16="http://schemas.microsoft.com/office/drawing/2014/main" id="{E3F282E3-1E10-4D36-A8CB-B2551414D826}"/>
                </a:ext>
              </a:extLst>
            </p:cNvPr>
            <p:cNvSpPr/>
            <p:nvPr/>
          </p:nvSpPr>
          <p:spPr>
            <a:xfrm>
              <a:off x="7092280" y="1268760"/>
              <a:ext cx="1440160" cy="2160240"/>
            </a:xfrm>
            <a:prstGeom prst="snip1Rect">
              <a:avLst>
                <a:gd name="adj" fmla="val 259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C9E1826-A1D8-4032-A39A-56E671370BFD}"/>
                </a:ext>
              </a:extLst>
            </p:cNvPr>
            <p:cNvSpPr/>
            <p:nvPr/>
          </p:nvSpPr>
          <p:spPr>
            <a:xfrm>
              <a:off x="7092280" y="1916832"/>
              <a:ext cx="1440160" cy="5040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29705FAD-E822-417F-8F34-715B56247E73}"/>
              </a:ext>
            </a:extLst>
          </p:cNvPr>
          <p:cNvGrpSpPr/>
          <p:nvPr/>
        </p:nvGrpSpPr>
        <p:grpSpPr>
          <a:xfrm>
            <a:off x="2465834" y="2780928"/>
            <a:ext cx="576064" cy="864096"/>
            <a:chOff x="5292080" y="4149080"/>
            <a:chExt cx="1440160" cy="2160240"/>
          </a:xfrm>
        </p:grpSpPr>
        <p:sp>
          <p:nvSpPr>
            <p:cNvPr id="24" name="四角形: 1 つの角を切り取る 23">
              <a:extLst>
                <a:ext uri="{FF2B5EF4-FFF2-40B4-BE49-F238E27FC236}">
                  <a16:creationId xmlns:a16="http://schemas.microsoft.com/office/drawing/2014/main" id="{5B5DFD03-4942-4C80-866C-B127F4AEB731}"/>
                </a:ext>
              </a:extLst>
            </p:cNvPr>
            <p:cNvSpPr/>
            <p:nvPr/>
          </p:nvSpPr>
          <p:spPr>
            <a:xfrm>
              <a:off x="5292080" y="4149080"/>
              <a:ext cx="1440160" cy="2160240"/>
            </a:xfrm>
            <a:prstGeom prst="snip1Rect">
              <a:avLst>
                <a:gd name="adj" fmla="val 259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CF893485-6986-4DE3-A068-D8521E826B30}"/>
                </a:ext>
              </a:extLst>
            </p:cNvPr>
            <p:cNvSpPr/>
            <p:nvPr/>
          </p:nvSpPr>
          <p:spPr>
            <a:xfrm>
              <a:off x="5292080" y="5589240"/>
              <a:ext cx="1440160" cy="504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F4DC1C7-7348-4DEB-9170-1F60C46FE81C}"/>
              </a:ext>
            </a:extLst>
          </p:cNvPr>
          <p:cNvGrpSpPr/>
          <p:nvPr/>
        </p:nvGrpSpPr>
        <p:grpSpPr>
          <a:xfrm>
            <a:off x="8316416" y="1526965"/>
            <a:ext cx="576064" cy="864096"/>
            <a:chOff x="7164288" y="4149080"/>
            <a:chExt cx="1440160" cy="2160240"/>
          </a:xfrm>
        </p:grpSpPr>
        <p:sp>
          <p:nvSpPr>
            <p:cNvPr id="29" name="四角形: 1 つの角を切り取る 28">
              <a:extLst>
                <a:ext uri="{FF2B5EF4-FFF2-40B4-BE49-F238E27FC236}">
                  <a16:creationId xmlns:a16="http://schemas.microsoft.com/office/drawing/2014/main" id="{EB1F27E4-5773-4D2B-BB0A-492CC7A33940}"/>
                </a:ext>
              </a:extLst>
            </p:cNvPr>
            <p:cNvSpPr/>
            <p:nvPr/>
          </p:nvSpPr>
          <p:spPr>
            <a:xfrm>
              <a:off x="7164288" y="4149080"/>
              <a:ext cx="1440160" cy="2160240"/>
            </a:xfrm>
            <a:prstGeom prst="snip1Rect">
              <a:avLst>
                <a:gd name="adj" fmla="val 259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E221B9D1-761E-44E2-9BB1-DACA0BDB4B75}"/>
                </a:ext>
              </a:extLst>
            </p:cNvPr>
            <p:cNvSpPr/>
            <p:nvPr/>
          </p:nvSpPr>
          <p:spPr>
            <a:xfrm>
              <a:off x="7164288" y="4797152"/>
              <a:ext cx="1440160" cy="5040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882C082C-8F12-4681-9587-B50D64049A41}"/>
                </a:ext>
              </a:extLst>
            </p:cNvPr>
            <p:cNvSpPr/>
            <p:nvPr/>
          </p:nvSpPr>
          <p:spPr>
            <a:xfrm>
              <a:off x="7164288" y="5589240"/>
              <a:ext cx="1440160" cy="504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36" name="楕円 35">
            <a:extLst>
              <a:ext uri="{FF2B5EF4-FFF2-40B4-BE49-F238E27FC236}">
                <a16:creationId xmlns:a16="http://schemas.microsoft.com/office/drawing/2014/main" id="{008918EE-86C9-4B38-9ECD-30F30C4561B6}"/>
              </a:ext>
            </a:extLst>
          </p:cNvPr>
          <p:cNvSpPr/>
          <p:nvPr/>
        </p:nvSpPr>
        <p:spPr>
          <a:xfrm>
            <a:off x="6588224" y="296712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6751059E-263E-4428-AAC8-5EDF2EFFAF31}"/>
              </a:ext>
            </a:extLst>
          </p:cNvPr>
          <p:cNvSpPr/>
          <p:nvPr/>
        </p:nvSpPr>
        <p:spPr>
          <a:xfrm>
            <a:off x="5436096" y="188700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21E64DCD-4D37-43FC-99D8-9F8E982C81C4}"/>
              </a:ext>
            </a:extLst>
          </p:cNvPr>
          <p:cNvSpPr/>
          <p:nvPr/>
        </p:nvSpPr>
        <p:spPr>
          <a:xfrm>
            <a:off x="6588224" y="188700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663A926-E8C1-4080-80AC-55391E3E2631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5724128" y="2031021"/>
            <a:ext cx="86409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5F45AD1-16A3-48E4-B41C-243E3C53251A}"/>
              </a:ext>
            </a:extLst>
          </p:cNvPr>
          <p:cNvCxnSpPr>
            <a:cxnSpLocks/>
            <a:stCxn id="37" idx="5"/>
            <a:endCxn id="36" idx="1"/>
          </p:cNvCxnSpPr>
          <p:nvPr/>
        </p:nvCxnSpPr>
        <p:spPr>
          <a:xfrm>
            <a:off x="5681947" y="2132856"/>
            <a:ext cx="948458" cy="87645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B09F657E-C57A-4358-BC10-DFAA044979AC}"/>
              </a:ext>
            </a:extLst>
          </p:cNvPr>
          <p:cNvSpPr/>
          <p:nvPr/>
        </p:nvSpPr>
        <p:spPr>
          <a:xfrm>
            <a:off x="7740352" y="1887005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12B1C9B-6663-4831-9083-04855DDE947D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6876256" y="2031021"/>
            <a:ext cx="864096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4F0CEAE5-3BFF-4DF6-B53A-EF4F21D66B2E}"/>
              </a:ext>
            </a:extLst>
          </p:cNvPr>
          <p:cNvCxnSpPr>
            <a:cxnSpLocks/>
            <a:stCxn id="36" idx="7"/>
            <a:endCxn id="43" idx="3"/>
          </p:cNvCxnSpPr>
          <p:nvPr/>
        </p:nvCxnSpPr>
        <p:spPr>
          <a:xfrm flipV="1">
            <a:off x="6834075" y="2132856"/>
            <a:ext cx="948458" cy="87645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BF66A574-4C1D-41BF-8548-EBF55056E2C7}"/>
              </a:ext>
            </a:extLst>
          </p:cNvPr>
          <p:cNvGrpSpPr/>
          <p:nvPr/>
        </p:nvGrpSpPr>
        <p:grpSpPr>
          <a:xfrm>
            <a:off x="6474035" y="908720"/>
            <a:ext cx="576064" cy="864096"/>
            <a:chOff x="7092280" y="1268760"/>
            <a:chExt cx="1440160" cy="2160240"/>
          </a:xfrm>
        </p:grpSpPr>
        <p:sp>
          <p:nvSpPr>
            <p:cNvPr id="49" name="四角形: 1 つの角を切り取る 48">
              <a:extLst>
                <a:ext uri="{FF2B5EF4-FFF2-40B4-BE49-F238E27FC236}">
                  <a16:creationId xmlns:a16="http://schemas.microsoft.com/office/drawing/2014/main" id="{6B1F2FBB-49C3-4F5C-AD3B-7EB327CE9817}"/>
                </a:ext>
              </a:extLst>
            </p:cNvPr>
            <p:cNvSpPr/>
            <p:nvPr/>
          </p:nvSpPr>
          <p:spPr>
            <a:xfrm>
              <a:off x="7092280" y="1268760"/>
              <a:ext cx="1440160" cy="2160240"/>
            </a:xfrm>
            <a:prstGeom prst="snip1Rect">
              <a:avLst>
                <a:gd name="adj" fmla="val 259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B0FF19B2-2BED-4FFA-A40C-04C673B5A08C}"/>
                </a:ext>
              </a:extLst>
            </p:cNvPr>
            <p:cNvSpPr/>
            <p:nvPr/>
          </p:nvSpPr>
          <p:spPr>
            <a:xfrm>
              <a:off x="7092280" y="1916832"/>
              <a:ext cx="1440160" cy="5040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08482AD2-A658-4738-9A71-F208D1CA5362}"/>
              </a:ext>
            </a:extLst>
          </p:cNvPr>
          <p:cNvGrpSpPr/>
          <p:nvPr/>
        </p:nvGrpSpPr>
        <p:grpSpPr>
          <a:xfrm>
            <a:off x="6474035" y="3356992"/>
            <a:ext cx="576064" cy="864096"/>
            <a:chOff x="5292080" y="4149080"/>
            <a:chExt cx="1440160" cy="2160240"/>
          </a:xfrm>
        </p:grpSpPr>
        <p:sp>
          <p:nvSpPr>
            <p:cNvPr id="52" name="四角形: 1 つの角を切り取る 51">
              <a:extLst>
                <a:ext uri="{FF2B5EF4-FFF2-40B4-BE49-F238E27FC236}">
                  <a16:creationId xmlns:a16="http://schemas.microsoft.com/office/drawing/2014/main" id="{B041980C-D04C-4954-9206-EC0CDA39342C}"/>
                </a:ext>
              </a:extLst>
            </p:cNvPr>
            <p:cNvSpPr/>
            <p:nvPr/>
          </p:nvSpPr>
          <p:spPr>
            <a:xfrm>
              <a:off x="5292080" y="4149080"/>
              <a:ext cx="1440160" cy="2160240"/>
            </a:xfrm>
            <a:prstGeom prst="snip1Rect">
              <a:avLst>
                <a:gd name="adj" fmla="val 259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6AE2C952-2F93-4201-98DC-239D4410B96D}"/>
                </a:ext>
              </a:extLst>
            </p:cNvPr>
            <p:cNvSpPr/>
            <p:nvPr/>
          </p:nvSpPr>
          <p:spPr>
            <a:xfrm>
              <a:off x="5292080" y="5589240"/>
              <a:ext cx="1440160" cy="504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54" name="四角形: 1 つの角を切り取り 1 つの角を丸める 53">
            <a:extLst>
              <a:ext uri="{FF2B5EF4-FFF2-40B4-BE49-F238E27FC236}">
                <a16:creationId xmlns:a16="http://schemas.microsoft.com/office/drawing/2014/main" id="{F6CBA923-FAE9-4538-97C8-C6FC25605C28}"/>
              </a:ext>
            </a:extLst>
          </p:cNvPr>
          <p:cNvSpPr/>
          <p:nvPr/>
        </p:nvSpPr>
        <p:spPr>
          <a:xfrm>
            <a:off x="7309556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790FCEE-E1FC-4FFC-9A49-4BF8446AA37D}"/>
              </a:ext>
            </a:extLst>
          </p:cNvPr>
          <p:cNvSpPr/>
          <p:nvPr/>
        </p:nvSpPr>
        <p:spPr>
          <a:xfrm>
            <a:off x="5969979" y="40466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2897888C-534C-4A17-8E32-224A67DDB7BA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6906083" y="58468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244EEA23-4A85-463B-9A22-7253497496B8}"/>
              </a:ext>
            </a:extLst>
          </p:cNvPr>
          <p:cNvCxnSpPr>
            <a:cxnSpLocks/>
            <a:stCxn id="54" idx="1"/>
            <a:endCxn id="43" idx="0"/>
          </p:cNvCxnSpPr>
          <p:nvPr/>
        </p:nvCxnSpPr>
        <p:spPr>
          <a:xfrm flipH="1">
            <a:off x="7884368" y="743000"/>
            <a:ext cx="1252" cy="11440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矢印: 右 59">
            <a:extLst>
              <a:ext uri="{FF2B5EF4-FFF2-40B4-BE49-F238E27FC236}">
                <a16:creationId xmlns:a16="http://schemas.microsoft.com/office/drawing/2014/main" id="{2A845896-A1A1-414A-8EC8-795EEEC4F094}"/>
              </a:ext>
            </a:extLst>
          </p:cNvPr>
          <p:cNvSpPr/>
          <p:nvPr/>
        </p:nvSpPr>
        <p:spPr>
          <a:xfrm>
            <a:off x="3851920" y="1772816"/>
            <a:ext cx="720080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A09A2635-D2B5-4208-B70F-D95ACF48F47A}"/>
              </a:ext>
            </a:extLst>
          </p:cNvPr>
          <p:cNvSpPr txBox="1"/>
          <p:nvPr/>
        </p:nvSpPr>
        <p:spPr>
          <a:xfrm>
            <a:off x="2987824" y="980728"/>
            <a:ext cx="259228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merge feature</a:t>
            </a:r>
          </a:p>
        </p:txBody>
      </p:sp>
    </p:spTree>
    <p:extLst>
      <p:ext uri="{BB962C8B-B14F-4D97-AF65-F5344CB8AC3E}">
        <p14:creationId xmlns:p14="http://schemas.microsoft.com/office/powerpoint/2010/main" val="68405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D1C7DFF2-20F2-42C7-90EE-F4FFA3D30C26}"/>
              </a:ext>
            </a:extLst>
          </p:cNvPr>
          <p:cNvSpPr/>
          <p:nvPr/>
        </p:nvSpPr>
        <p:spPr>
          <a:xfrm>
            <a:off x="15476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905420C1-99BF-42B0-9891-B9C1B015DFE2}"/>
              </a:ext>
            </a:extLst>
          </p:cNvPr>
          <p:cNvSpPr/>
          <p:nvPr/>
        </p:nvSpPr>
        <p:spPr>
          <a:xfrm>
            <a:off x="39553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466E2DA-0660-4E07-86B3-3B205AC74EA3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97160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CD66E012-9F8C-448C-A8F2-A325D58925E0}"/>
              </a:ext>
            </a:extLst>
          </p:cNvPr>
          <p:cNvSpPr/>
          <p:nvPr/>
        </p:nvSpPr>
        <p:spPr>
          <a:xfrm>
            <a:off x="82758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AABDD86-E5D5-4906-80F2-D06E831B5856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11561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1 つの角を切り取り 1 つの角を丸める 6">
            <a:extLst>
              <a:ext uri="{FF2B5EF4-FFF2-40B4-BE49-F238E27FC236}">
                <a16:creationId xmlns:a16="http://schemas.microsoft.com/office/drawing/2014/main" id="{027D3778-DDB4-48C7-B2FC-C2290C9F3647}"/>
              </a:ext>
            </a:extLst>
          </p:cNvPr>
          <p:cNvSpPr/>
          <p:nvPr/>
        </p:nvSpPr>
        <p:spPr>
          <a:xfrm>
            <a:off x="2555776" y="256490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9E95CE15-951D-4411-9816-7491D4027BD1}"/>
              </a:ext>
            </a:extLst>
          </p:cNvPr>
          <p:cNvSpPr/>
          <p:nvPr/>
        </p:nvSpPr>
        <p:spPr>
          <a:xfrm>
            <a:off x="22677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38DED62-F9D6-4836-A1DC-24AF0E9CB2F4}"/>
              </a:ext>
            </a:extLst>
          </p:cNvPr>
          <p:cNvCxnSpPr>
            <a:cxnSpLocks/>
          </p:cNvCxnSpPr>
          <p:nvPr/>
        </p:nvCxnSpPr>
        <p:spPr>
          <a:xfrm>
            <a:off x="183569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B874CD44-628D-4781-8411-9556E2BF455D}"/>
              </a:ext>
            </a:extLst>
          </p:cNvPr>
          <p:cNvSpPr/>
          <p:nvPr/>
        </p:nvSpPr>
        <p:spPr>
          <a:xfrm>
            <a:off x="298782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D511D2C-AAAD-4345-8D09-9A68B6A1081A}"/>
              </a:ext>
            </a:extLst>
          </p:cNvPr>
          <p:cNvCxnSpPr>
            <a:cxnSpLocks/>
          </p:cNvCxnSpPr>
          <p:nvPr/>
        </p:nvCxnSpPr>
        <p:spPr>
          <a:xfrm>
            <a:off x="255577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3082AB3-0531-4B28-9239-AA099CFF75DB}"/>
              </a:ext>
            </a:extLst>
          </p:cNvPr>
          <p:cNvCxnSpPr>
            <a:stCxn id="7" idx="3"/>
            <a:endCxn id="14" idx="4"/>
          </p:cNvCxnSpPr>
          <p:nvPr/>
        </p:nvCxnSpPr>
        <p:spPr>
          <a:xfrm flipV="1">
            <a:off x="3131840" y="213285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4">
            <a:extLst>
              <a:ext uri="{FF2B5EF4-FFF2-40B4-BE49-F238E27FC236}">
                <a16:creationId xmlns:a16="http://schemas.microsoft.com/office/drawing/2014/main" id="{2ADFF1F1-1CB0-453B-8583-E900D3A6D0D3}"/>
              </a:ext>
            </a:extLst>
          </p:cNvPr>
          <p:cNvSpPr/>
          <p:nvPr/>
        </p:nvSpPr>
        <p:spPr>
          <a:xfrm>
            <a:off x="58681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1 つの角を切り取り 1 つの角を丸める 18">
            <a:extLst>
              <a:ext uri="{FF2B5EF4-FFF2-40B4-BE49-F238E27FC236}">
                <a16:creationId xmlns:a16="http://schemas.microsoft.com/office/drawing/2014/main" id="{C05334A5-D1B7-4DDF-BE22-279E109AA12B}"/>
              </a:ext>
            </a:extLst>
          </p:cNvPr>
          <p:cNvSpPr/>
          <p:nvPr/>
        </p:nvSpPr>
        <p:spPr>
          <a:xfrm>
            <a:off x="687625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2C370D9-1D09-42EC-A881-D88B45373DC2}"/>
              </a:ext>
            </a:extLst>
          </p:cNvPr>
          <p:cNvCxnSpPr>
            <a:cxnSpLocks/>
            <a:stCxn id="19" idx="1"/>
          </p:cNvCxnSpPr>
          <p:nvPr/>
        </p:nvCxnSpPr>
        <p:spPr>
          <a:xfrm>
            <a:off x="745232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BFC7A06C-1E4F-42C9-AB5D-1417966966BC}"/>
              </a:ext>
            </a:extLst>
          </p:cNvPr>
          <p:cNvSpPr/>
          <p:nvPr/>
        </p:nvSpPr>
        <p:spPr>
          <a:xfrm>
            <a:off x="51480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ECB9857-D2FE-4C4E-AEEB-49CA4E3DE2FA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543609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1 つの角を切り取り 1 つの角を丸める 22">
            <a:extLst>
              <a:ext uri="{FF2B5EF4-FFF2-40B4-BE49-F238E27FC236}">
                <a16:creationId xmlns:a16="http://schemas.microsoft.com/office/drawing/2014/main" id="{94F2D936-6E5E-4D26-BC2E-8D729CA6A0E1}"/>
              </a:ext>
            </a:extLst>
          </p:cNvPr>
          <p:cNvSpPr/>
          <p:nvPr/>
        </p:nvSpPr>
        <p:spPr>
          <a:xfrm>
            <a:off x="6876256" y="256490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楕円 4">
            <a:extLst>
              <a:ext uri="{FF2B5EF4-FFF2-40B4-BE49-F238E27FC236}">
                <a16:creationId xmlns:a16="http://schemas.microsoft.com/office/drawing/2014/main" id="{1FA2B5DC-224A-4064-AF99-CB451C01693D}"/>
              </a:ext>
            </a:extLst>
          </p:cNvPr>
          <p:cNvSpPr/>
          <p:nvPr/>
        </p:nvSpPr>
        <p:spPr>
          <a:xfrm>
            <a:off x="658822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0CA2955-58DF-471B-8E51-42C02EC8211A}"/>
              </a:ext>
            </a:extLst>
          </p:cNvPr>
          <p:cNvCxnSpPr>
            <a:cxnSpLocks/>
          </p:cNvCxnSpPr>
          <p:nvPr/>
        </p:nvCxnSpPr>
        <p:spPr>
          <a:xfrm>
            <a:off x="615617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4">
            <a:extLst>
              <a:ext uri="{FF2B5EF4-FFF2-40B4-BE49-F238E27FC236}">
                <a16:creationId xmlns:a16="http://schemas.microsoft.com/office/drawing/2014/main" id="{92C6B4B9-FC13-4258-9AE3-487A05870260}"/>
              </a:ext>
            </a:extLst>
          </p:cNvPr>
          <p:cNvSpPr/>
          <p:nvPr/>
        </p:nvSpPr>
        <p:spPr>
          <a:xfrm>
            <a:off x="730830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6167EA1-3CB3-42C2-873D-2E27AFFCC0F9}"/>
              </a:ext>
            </a:extLst>
          </p:cNvPr>
          <p:cNvCxnSpPr>
            <a:cxnSpLocks/>
          </p:cNvCxnSpPr>
          <p:nvPr/>
        </p:nvCxnSpPr>
        <p:spPr>
          <a:xfrm>
            <a:off x="687625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AF72AE9-05F7-4578-9C1E-C905516488BE}"/>
              </a:ext>
            </a:extLst>
          </p:cNvPr>
          <p:cNvCxnSpPr>
            <a:stCxn id="23" idx="3"/>
            <a:endCxn id="26" idx="4"/>
          </p:cNvCxnSpPr>
          <p:nvPr/>
        </p:nvCxnSpPr>
        <p:spPr>
          <a:xfrm flipV="1">
            <a:off x="7452320" y="213285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矢印: 右 28">
            <a:extLst>
              <a:ext uri="{FF2B5EF4-FFF2-40B4-BE49-F238E27FC236}">
                <a16:creationId xmlns:a16="http://schemas.microsoft.com/office/drawing/2014/main" id="{F6D0B6FF-F5B3-4147-829B-7072212C583B}"/>
              </a:ext>
            </a:extLst>
          </p:cNvPr>
          <p:cNvSpPr/>
          <p:nvPr/>
        </p:nvSpPr>
        <p:spPr>
          <a:xfrm>
            <a:off x="4067944" y="177281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4">
            <a:extLst>
              <a:ext uri="{FF2B5EF4-FFF2-40B4-BE49-F238E27FC236}">
                <a16:creationId xmlns:a16="http://schemas.microsoft.com/office/drawing/2014/main" id="{03F50E4F-B518-42FA-A0D6-5662BBF6DDAE}"/>
              </a:ext>
            </a:extLst>
          </p:cNvPr>
          <p:cNvSpPr/>
          <p:nvPr/>
        </p:nvSpPr>
        <p:spPr>
          <a:xfrm>
            <a:off x="125963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1 つの角を切り取り 1 つの角を丸める 30">
            <a:extLst>
              <a:ext uri="{FF2B5EF4-FFF2-40B4-BE49-F238E27FC236}">
                <a16:creationId xmlns:a16="http://schemas.microsoft.com/office/drawing/2014/main" id="{935494A9-44AB-4168-9867-8A3350B5C3ED}"/>
              </a:ext>
            </a:extLst>
          </p:cNvPr>
          <p:cNvSpPr/>
          <p:nvPr/>
        </p:nvSpPr>
        <p:spPr>
          <a:xfrm>
            <a:off x="395536" y="40050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45A057A-2079-41D0-997C-F638980753C2}"/>
              </a:ext>
            </a:extLst>
          </p:cNvPr>
          <p:cNvCxnSpPr>
            <a:cxnSpLocks/>
            <a:stCxn id="31" idx="1"/>
          </p:cNvCxnSpPr>
          <p:nvPr/>
        </p:nvCxnSpPr>
        <p:spPr>
          <a:xfrm>
            <a:off x="971600" y="43434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C040A3C6-A997-446C-8EEF-9A71F35BBF85}"/>
              </a:ext>
            </a:extLst>
          </p:cNvPr>
          <p:cNvSpPr/>
          <p:nvPr/>
        </p:nvSpPr>
        <p:spPr>
          <a:xfrm>
            <a:off x="827584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10F823F-646E-454F-A973-7A710E097B45}"/>
              </a:ext>
            </a:extLst>
          </p:cNvPr>
          <p:cNvCxnSpPr>
            <a:cxnSpLocks/>
            <a:stCxn id="33" idx="5"/>
            <a:endCxn id="30" idx="1"/>
          </p:cNvCxnSpPr>
          <p:nvPr/>
        </p:nvCxnSpPr>
        <p:spPr>
          <a:xfrm>
            <a:off x="1073435" y="4970995"/>
            <a:ext cx="228378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: 1 つの角を切り取り 1 つの角を丸める 34">
            <a:extLst>
              <a:ext uri="{FF2B5EF4-FFF2-40B4-BE49-F238E27FC236}">
                <a16:creationId xmlns:a16="http://schemas.microsoft.com/office/drawing/2014/main" id="{F8BBDE30-A953-4F4E-81E6-238F8F4052F5}"/>
              </a:ext>
            </a:extLst>
          </p:cNvPr>
          <p:cNvSpPr/>
          <p:nvPr/>
        </p:nvSpPr>
        <p:spPr>
          <a:xfrm>
            <a:off x="2267744" y="58989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楕円 4">
            <a:extLst>
              <a:ext uri="{FF2B5EF4-FFF2-40B4-BE49-F238E27FC236}">
                <a16:creationId xmlns:a16="http://schemas.microsoft.com/office/drawing/2014/main" id="{1D569006-7BFF-4133-96E0-771940D06E29}"/>
              </a:ext>
            </a:extLst>
          </p:cNvPr>
          <p:cNvSpPr/>
          <p:nvPr/>
        </p:nvSpPr>
        <p:spPr>
          <a:xfrm>
            <a:off x="197971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8666F74F-1CE1-41C2-A1AF-06DB56A45AEA}"/>
              </a:ext>
            </a:extLst>
          </p:cNvPr>
          <p:cNvCxnSpPr>
            <a:cxnSpLocks/>
          </p:cNvCxnSpPr>
          <p:nvPr/>
        </p:nvCxnSpPr>
        <p:spPr>
          <a:xfrm>
            <a:off x="154766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4">
            <a:extLst>
              <a:ext uri="{FF2B5EF4-FFF2-40B4-BE49-F238E27FC236}">
                <a16:creationId xmlns:a16="http://schemas.microsoft.com/office/drawing/2014/main" id="{1F350709-40DC-4C89-AD2F-0F255C50CE53}"/>
              </a:ext>
            </a:extLst>
          </p:cNvPr>
          <p:cNvSpPr/>
          <p:nvPr/>
        </p:nvSpPr>
        <p:spPr>
          <a:xfrm>
            <a:off x="269979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E37473C-27E0-4285-AC78-0986DC84EC63}"/>
              </a:ext>
            </a:extLst>
          </p:cNvPr>
          <p:cNvCxnSpPr>
            <a:cxnSpLocks/>
          </p:cNvCxnSpPr>
          <p:nvPr/>
        </p:nvCxnSpPr>
        <p:spPr>
          <a:xfrm>
            <a:off x="226774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54BD79C-B64E-4DF8-9672-207189D69E7E}"/>
              </a:ext>
            </a:extLst>
          </p:cNvPr>
          <p:cNvCxnSpPr>
            <a:stCxn id="35" idx="3"/>
            <a:endCxn id="38" idx="4"/>
          </p:cNvCxnSpPr>
          <p:nvPr/>
        </p:nvCxnSpPr>
        <p:spPr>
          <a:xfrm flipV="1">
            <a:off x="2843808" y="5466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矢印: 右 51">
            <a:extLst>
              <a:ext uri="{FF2B5EF4-FFF2-40B4-BE49-F238E27FC236}">
                <a16:creationId xmlns:a16="http://schemas.microsoft.com/office/drawing/2014/main" id="{2E14954D-69B1-4E75-BF51-CB7F68A4A57C}"/>
              </a:ext>
            </a:extLst>
          </p:cNvPr>
          <p:cNvSpPr/>
          <p:nvPr/>
        </p:nvSpPr>
        <p:spPr>
          <a:xfrm>
            <a:off x="4067944" y="465313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4">
            <a:extLst>
              <a:ext uri="{FF2B5EF4-FFF2-40B4-BE49-F238E27FC236}">
                <a16:creationId xmlns:a16="http://schemas.microsoft.com/office/drawing/2014/main" id="{BD1F58E4-5248-43A1-89C0-003F318287F9}"/>
              </a:ext>
            </a:extLst>
          </p:cNvPr>
          <p:cNvSpPr/>
          <p:nvPr/>
        </p:nvSpPr>
        <p:spPr>
          <a:xfrm>
            <a:off x="558011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四角形: 1 つの角を切り取り 1 つの角を丸める 56">
            <a:extLst>
              <a:ext uri="{FF2B5EF4-FFF2-40B4-BE49-F238E27FC236}">
                <a16:creationId xmlns:a16="http://schemas.microsoft.com/office/drawing/2014/main" id="{ACF0485B-9281-44A9-901C-FF610D6156FC}"/>
              </a:ext>
            </a:extLst>
          </p:cNvPr>
          <p:cNvSpPr/>
          <p:nvPr/>
        </p:nvSpPr>
        <p:spPr>
          <a:xfrm>
            <a:off x="7092280" y="40050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CCD811D2-0A2E-454D-8A67-CD393861170C}"/>
              </a:ext>
            </a:extLst>
          </p:cNvPr>
          <p:cNvCxnSpPr>
            <a:cxnSpLocks/>
            <a:stCxn id="57" idx="1"/>
          </p:cNvCxnSpPr>
          <p:nvPr/>
        </p:nvCxnSpPr>
        <p:spPr>
          <a:xfrm>
            <a:off x="7668344" y="43434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>
            <a:extLst>
              <a:ext uri="{FF2B5EF4-FFF2-40B4-BE49-F238E27FC236}">
                <a16:creationId xmlns:a16="http://schemas.microsoft.com/office/drawing/2014/main" id="{36BE59B5-785A-42B8-B05D-6A28DB8365BE}"/>
              </a:ext>
            </a:extLst>
          </p:cNvPr>
          <p:cNvSpPr/>
          <p:nvPr/>
        </p:nvSpPr>
        <p:spPr>
          <a:xfrm>
            <a:off x="5148064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35099906-D3BD-4CB0-9019-216A2462BB9A}"/>
              </a:ext>
            </a:extLst>
          </p:cNvPr>
          <p:cNvCxnSpPr>
            <a:cxnSpLocks/>
            <a:stCxn id="59" idx="5"/>
            <a:endCxn id="56" idx="1"/>
          </p:cNvCxnSpPr>
          <p:nvPr/>
        </p:nvCxnSpPr>
        <p:spPr>
          <a:xfrm>
            <a:off x="5393915" y="4970995"/>
            <a:ext cx="228378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四角形: 1 つの角を切り取り 1 つの角を丸める 60">
            <a:extLst>
              <a:ext uri="{FF2B5EF4-FFF2-40B4-BE49-F238E27FC236}">
                <a16:creationId xmlns:a16="http://schemas.microsoft.com/office/drawing/2014/main" id="{A399964A-104A-4BD6-91B9-7CCD61297C9A}"/>
              </a:ext>
            </a:extLst>
          </p:cNvPr>
          <p:cNvSpPr/>
          <p:nvPr/>
        </p:nvSpPr>
        <p:spPr>
          <a:xfrm>
            <a:off x="6588224" y="58989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楕円 4">
            <a:extLst>
              <a:ext uri="{FF2B5EF4-FFF2-40B4-BE49-F238E27FC236}">
                <a16:creationId xmlns:a16="http://schemas.microsoft.com/office/drawing/2014/main" id="{1A882B05-918E-4235-BA21-9001E73E2140}"/>
              </a:ext>
            </a:extLst>
          </p:cNvPr>
          <p:cNvSpPr/>
          <p:nvPr/>
        </p:nvSpPr>
        <p:spPr>
          <a:xfrm>
            <a:off x="630019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6B8B127-E99A-4A18-B8C8-326F96A16DF0}"/>
              </a:ext>
            </a:extLst>
          </p:cNvPr>
          <p:cNvCxnSpPr>
            <a:cxnSpLocks/>
          </p:cNvCxnSpPr>
          <p:nvPr/>
        </p:nvCxnSpPr>
        <p:spPr>
          <a:xfrm>
            <a:off x="586814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4">
            <a:extLst>
              <a:ext uri="{FF2B5EF4-FFF2-40B4-BE49-F238E27FC236}">
                <a16:creationId xmlns:a16="http://schemas.microsoft.com/office/drawing/2014/main" id="{A1E37373-A454-4452-8D5C-DA4DC4685995}"/>
              </a:ext>
            </a:extLst>
          </p:cNvPr>
          <p:cNvSpPr/>
          <p:nvPr/>
        </p:nvSpPr>
        <p:spPr>
          <a:xfrm>
            <a:off x="702027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2B9C2B1B-15BA-4C94-B7DE-BD40CE2A3A52}"/>
              </a:ext>
            </a:extLst>
          </p:cNvPr>
          <p:cNvCxnSpPr>
            <a:cxnSpLocks/>
          </p:cNvCxnSpPr>
          <p:nvPr/>
        </p:nvCxnSpPr>
        <p:spPr>
          <a:xfrm>
            <a:off x="658822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E30E962-F974-4DBC-AFF8-8CD48796BE34}"/>
              </a:ext>
            </a:extLst>
          </p:cNvPr>
          <p:cNvCxnSpPr>
            <a:stCxn id="61" idx="3"/>
            <a:endCxn id="64" idx="4"/>
          </p:cNvCxnSpPr>
          <p:nvPr/>
        </p:nvCxnSpPr>
        <p:spPr>
          <a:xfrm flipV="1">
            <a:off x="7164288" y="5466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楕円 66">
            <a:extLst>
              <a:ext uri="{FF2B5EF4-FFF2-40B4-BE49-F238E27FC236}">
                <a16:creationId xmlns:a16="http://schemas.microsoft.com/office/drawing/2014/main" id="{0317C870-7FC9-449E-8EA1-DCD279A87AA3}"/>
              </a:ext>
            </a:extLst>
          </p:cNvPr>
          <p:cNvSpPr/>
          <p:nvPr/>
        </p:nvSpPr>
        <p:spPr>
          <a:xfrm>
            <a:off x="7524328" y="472514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953528C-E34D-4B51-B50F-381D1532F58A}"/>
              </a:ext>
            </a:extLst>
          </p:cNvPr>
          <p:cNvCxnSpPr>
            <a:cxnSpLocks/>
            <a:stCxn id="67" idx="3"/>
            <a:endCxn id="64" idx="7"/>
          </p:cNvCxnSpPr>
          <p:nvPr/>
        </p:nvCxnSpPr>
        <p:spPr>
          <a:xfrm flipH="1">
            <a:off x="7266123" y="4970995"/>
            <a:ext cx="300386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CBC1B68-A36E-4E15-B94C-2260308AD2FE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5436096" y="4869160"/>
            <a:ext cx="208823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2FF374A-DEB3-4BC2-BACB-BD1F724B2EFB}"/>
              </a:ext>
            </a:extLst>
          </p:cNvPr>
          <p:cNvSpPr txBox="1"/>
          <p:nvPr/>
        </p:nvSpPr>
        <p:spPr>
          <a:xfrm>
            <a:off x="2915816" y="620688"/>
            <a:ext cx="2833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Fast Forward </a:t>
            </a:r>
            <a:r>
              <a:rPr lang="ja-JP" altLang="en-US" sz="2400"/>
              <a:t>マージ</a:t>
            </a:r>
            <a:endParaRPr kumimoji="1" lang="ja-JP" altLang="en-US" sz="240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77305B5-50BF-4A24-9EE8-7C3875277AB6}"/>
              </a:ext>
            </a:extLst>
          </p:cNvPr>
          <p:cNvSpPr txBox="1"/>
          <p:nvPr/>
        </p:nvSpPr>
        <p:spPr>
          <a:xfrm>
            <a:off x="2555776" y="342900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/>
              <a:t>Fast Forward</a:t>
            </a:r>
            <a:r>
              <a:rPr lang="ja-JP" altLang="en-US" sz="2000"/>
              <a:t>マージできるが</a:t>
            </a:r>
            <a:endParaRPr lang="en-US" altLang="ja-JP" sz="2000"/>
          </a:p>
          <a:p>
            <a:r>
              <a:rPr kumimoji="1" lang="ja-JP" altLang="en-US" sz="2000"/>
              <a:t>マージコミットを作ってマージ</a:t>
            </a:r>
          </a:p>
        </p:txBody>
      </p:sp>
    </p:spTree>
    <p:extLst>
      <p:ext uri="{BB962C8B-B14F-4D97-AF65-F5344CB8AC3E}">
        <p14:creationId xmlns:p14="http://schemas.microsoft.com/office/powerpoint/2010/main" val="253554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パソコンを使う会社員のイラスト（女性・笑顔）">
            <a:extLst>
              <a:ext uri="{FF2B5EF4-FFF2-40B4-BE49-F238E27FC236}">
                <a16:creationId xmlns:a16="http://schemas.microsoft.com/office/drawing/2014/main" id="{F8CD8267-5B08-4772-B09B-46A1AD0C9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692696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050D3463-574F-4310-B810-FF2412A19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2132856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楕円 4">
            <a:extLst>
              <a:ext uri="{FF2B5EF4-FFF2-40B4-BE49-F238E27FC236}">
                <a16:creationId xmlns:a16="http://schemas.microsoft.com/office/drawing/2014/main" id="{37EE8E95-5AF6-48FD-993C-9B551FDB46C0}"/>
              </a:ext>
            </a:extLst>
          </p:cNvPr>
          <p:cNvSpPr/>
          <p:nvPr/>
        </p:nvSpPr>
        <p:spPr>
          <a:xfrm>
            <a:off x="75557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13CCAF7-316F-4743-AB8D-E060F367183F}"/>
              </a:ext>
            </a:extLst>
          </p:cNvPr>
          <p:cNvSpPr/>
          <p:nvPr/>
        </p:nvSpPr>
        <p:spPr>
          <a:xfrm>
            <a:off x="2195736" y="105273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D025E8B-A5EB-4EAD-867D-4BDEFFCAFBAE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187624" y="126876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BE8D51C-A6AF-4F96-AEFD-23B594A66A0B}"/>
              </a:ext>
            </a:extLst>
          </p:cNvPr>
          <p:cNvSpPr txBox="1"/>
          <p:nvPr/>
        </p:nvSpPr>
        <p:spPr>
          <a:xfrm>
            <a:off x="3707904" y="1052736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Alice</a:t>
            </a:r>
            <a:r>
              <a:rPr lang="ja-JP" altLang="en-US"/>
              <a:t>が機能</a:t>
            </a:r>
            <a:r>
              <a:rPr lang="en-US" altLang="ja-JP">
                <a:latin typeface="Consolas" panose="020B0609020204030204" pitchFamily="49" charset="0"/>
              </a:rPr>
              <a:t>A1</a:t>
            </a:r>
            <a:r>
              <a:rPr lang="ja-JP" altLang="en-US">
                <a:latin typeface="Consolas" panose="020B0609020204030204" pitchFamily="49" charset="0"/>
              </a:rPr>
              <a:t>を実装してコミット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5" name="楕円 4">
            <a:extLst>
              <a:ext uri="{FF2B5EF4-FFF2-40B4-BE49-F238E27FC236}">
                <a16:creationId xmlns:a16="http://schemas.microsoft.com/office/drawing/2014/main" id="{2E87D081-5A0B-4100-BF82-A17F97E49C77}"/>
              </a:ext>
            </a:extLst>
          </p:cNvPr>
          <p:cNvSpPr/>
          <p:nvPr/>
        </p:nvSpPr>
        <p:spPr>
          <a:xfrm>
            <a:off x="75557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BCC91EB-8342-4425-BEE4-990EAEE5DB45}"/>
              </a:ext>
            </a:extLst>
          </p:cNvPr>
          <p:cNvSpPr/>
          <p:nvPr/>
        </p:nvSpPr>
        <p:spPr>
          <a:xfrm>
            <a:off x="2195736" y="249289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82BE52E-E754-486C-9C22-EA098048C71C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1187624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パソコンを使う会社員のイラスト（男性・怒った顔）">
            <a:extLst>
              <a:ext uri="{FF2B5EF4-FFF2-40B4-BE49-F238E27FC236}">
                <a16:creationId xmlns:a16="http://schemas.microsoft.com/office/drawing/2014/main" id="{36E75A13-13AE-4EC3-990E-FEC9B8345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37112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22C337C-68EE-4284-950B-00716D63453E}"/>
              </a:ext>
            </a:extLst>
          </p:cNvPr>
          <p:cNvSpPr txBox="1"/>
          <p:nvPr/>
        </p:nvSpPr>
        <p:spPr>
          <a:xfrm>
            <a:off x="3707904" y="242088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Bob</a:t>
            </a:r>
            <a:r>
              <a:rPr lang="ja-JP" altLang="en-US"/>
              <a:t>がクローン</a:t>
            </a:r>
            <a:endParaRPr lang="en-US">
              <a:latin typeface="Consolas" panose="020B0609020204030204" pitchFamily="49" charset="0"/>
            </a:endParaRPr>
          </a:p>
        </p:txBody>
      </p:sp>
      <p:pic>
        <p:nvPicPr>
          <p:cNvPr id="30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B532B9C9-128E-4EC7-8D9F-4E6ECB409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3573016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楕円 4">
            <a:extLst>
              <a:ext uri="{FF2B5EF4-FFF2-40B4-BE49-F238E27FC236}">
                <a16:creationId xmlns:a16="http://schemas.microsoft.com/office/drawing/2014/main" id="{8BB35217-1826-4286-B556-521BF5FC6099}"/>
              </a:ext>
            </a:extLst>
          </p:cNvPr>
          <p:cNvSpPr/>
          <p:nvPr/>
        </p:nvSpPr>
        <p:spPr>
          <a:xfrm>
            <a:off x="755576" y="39330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A6B210A7-90A2-4F34-81C5-D6EE7E618871}"/>
              </a:ext>
            </a:extLst>
          </p:cNvPr>
          <p:cNvSpPr/>
          <p:nvPr/>
        </p:nvSpPr>
        <p:spPr>
          <a:xfrm>
            <a:off x="2195736" y="393305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83DED98A-242E-46AD-923B-3AFF1BBED712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1187624" y="414908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2E9A958-B421-4D2E-9852-254B0B539D09}"/>
              </a:ext>
            </a:extLst>
          </p:cNvPr>
          <p:cNvSpPr txBox="1"/>
          <p:nvPr/>
        </p:nvSpPr>
        <p:spPr>
          <a:xfrm>
            <a:off x="3707904" y="386104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Bob</a:t>
            </a:r>
            <a:r>
              <a:rPr lang="ja-JP" altLang="en-US"/>
              <a:t>がクローン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79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07C2AB88-D2DE-4B10-81BB-F16215984A69}"/>
              </a:ext>
            </a:extLst>
          </p:cNvPr>
          <p:cNvSpPr/>
          <p:nvPr/>
        </p:nvSpPr>
        <p:spPr>
          <a:xfrm>
            <a:off x="147565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DD324CB4-3BA9-41CA-B9F3-70A21201213A}"/>
              </a:ext>
            </a:extLst>
          </p:cNvPr>
          <p:cNvSpPr/>
          <p:nvPr/>
        </p:nvSpPr>
        <p:spPr>
          <a:xfrm>
            <a:off x="219573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1CB65FCC-DA24-4D69-B424-D2488E328ECA}"/>
              </a:ext>
            </a:extLst>
          </p:cNvPr>
          <p:cNvSpPr/>
          <p:nvPr/>
        </p:nvSpPr>
        <p:spPr>
          <a:xfrm>
            <a:off x="363589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B567B5C-96DF-4177-BD13-863820ABA9BA}"/>
              </a:ext>
            </a:extLst>
          </p:cNvPr>
          <p:cNvSpPr/>
          <p:nvPr/>
        </p:nvSpPr>
        <p:spPr>
          <a:xfrm>
            <a:off x="4355976" y="105273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F40B8B3-5293-40B5-9684-0425919C58C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067944" y="126876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CF198E55-55F4-46D1-AF23-1EF53701EEB9}"/>
              </a:ext>
            </a:extLst>
          </p:cNvPr>
          <p:cNvSpPr/>
          <p:nvPr/>
        </p:nvSpPr>
        <p:spPr>
          <a:xfrm>
            <a:off x="363589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B4AEC23-1C49-4B92-B931-50FCFB406B1E}"/>
              </a:ext>
            </a:extLst>
          </p:cNvPr>
          <p:cNvSpPr/>
          <p:nvPr/>
        </p:nvSpPr>
        <p:spPr>
          <a:xfrm>
            <a:off x="4355976" y="249289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E235AAF-02BA-4F58-A821-8C44DD9D6C04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4067944" y="270892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4">
            <a:extLst>
              <a:ext uri="{FF2B5EF4-FFF2-40B4-BE49-F238E27FC236}">
                <a16:creationId xmlns:a16="http://schemas.microsoft.com/office/drawing/2014/main" id="{99C1E71E-E199-4AB2-AD03-CAF51059973A}"/>
              </a:ext>
            </a:extLst>
          </p:cNvPr>
          <p:cNvSpPr/>
          <p:nvPr/>
        </p:nvSpPr>
        <p:spPr>
          <a:xfrm>
            <a:off x="3635896" y="39330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C71A5BE-0988-4438-8E3C-C91C22550D13}"/>
              </a:ext>
            </a:extLst>
          </p:cNvPr>
          <p:cNvSpPr/>
          <p:nvPr/>
        </p:nvSpPr>
        <p:spPr>
          <a:xfrm>
            <a:off x="4355976" y="393305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E664607-19E9-46DD-BE00-500C48AE65F1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4067944" y="414908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9FF9B555-DEC6-4982-911F-660836E49226}"/>
              </a:ext>
            </a:extLst>
          </p:cNvPr>
          <p:cNvSpPr/>
          <p:nvPr/>
        </p:nvSpPr>
        <p:spPr>
          <a:xfrm>
            <a:off x="5796136" y="39330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BC6F218-87F6-43DB-B945-AA533D621A4C}"/>
              </a:ext>
            </a:extLst>
          </p:cNvPr>
          <p:cNvSpPr/>
          <p:nvPr/>
        </p:nvSpPr>
        <p:spPr>
          <a:xfrm>
            <a:off x="6516216" y="393305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5DD0EAD-7522-4AB5-BB58-480E11D188EE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6228184" y="414908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C393A5A8-EA9E-4EDF-9669-5059BF8C241C}"/>
              </a:ext>
            </a:extLst>
          </p:cNvPr>
          <p:cNvSpPr/>
          <p:nvPr/>
        </p:nvSpPr>
        <p:spPr>
          <a:xfrm>
            <a:off x="7236296" y="393305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0A3A950-FFAA-434E-BA56-3DE0250682A0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>
            <a:off x="6948264" y="414908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4">
            <a:extLst>
              <a:ext uri="{FF2B5EF4-FFF2-40B4-BE49-F238E27FC236}">
                <a16:creationId xmlns:a16="http://schemas.microsoft.com/office/drawing/2014/main" id="{9E6CBC54-CEAE-418B-ACF6-7B4D0C4E7A07}"/>
              </a:ext>
            </a:extLst>
          </p:cNvPr>
          <p:cNvSpPr/>
          <p:nvPr/>
        </p:nvSpPr>
        <p:spPr>
          <a:xfrm>
            <a:off x="579613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7893852-DD69-4FFF-AC76-F5558F3A10E1}"/>
              </a:ext>
            </a:extLst>
          </p:cNvPr>
          <p:cNvSpPr/>
          <p:nvPr/>
        </p:nvSpPr>
        <p:spPr>
          <a:xfrm>
            <a:off x="6516216" y="249289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978E43A-C729-49A5-81E1-A29F43FFBB38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6228184" y="270892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D626F637-0BAF-4CFC-A081-20A8CD917919}"/>
              </a:ext>
            </a:extLst>
          </p:cNvPr>
          <p:cNvSpPr/>
          <p:nvPr/>
        </p:nvSpPr>
        <p:spPr>
          <a:xfrm>
            <a:off x="7236296" y="249289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92B22769-5BC1-4EF2-9111-7D26C02F1CEC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6948264" y="270892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4">
            <a:extLst>
              <a:ext uri="{FF2B5EF4-FFF2-40B4-BE49-F238E27FC236}">
                <a16:creationId xmlns:a16="http://schemas.microsoft.com/office/drawing/2014/main" id="{DB22E318-37AB-4361-8C09-021AC649B1AE}"/>
              </a:ext>
            </a:extLst>
          </p:cNvPr>
          <p:cNvSpPr/>
          <p:nvPr/>
        </p:nvSpPr>
        <p:spPr>
          <a:xfrm>
            <a:off x="579613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7044C55C-9BF2-418B-8C5A-53C87F336E9E}"/>
              </a:ext>
            </a:extLst>
          </p:cNvPr>
          <p:cNvSpPr/>
          <p:nvPr/>
        </p:nvSpPr>
        <p:spPr>
          <a:xfrm>
            <a:off x="6516216" y="105273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6534BEC-09C5-425C-9DBB-1C02B4FB7F92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6228184" y="126876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13FC991-4D46-435A-8491-7A91202B6CC9}"/>
              </a:ext>
            </a:extLst>
          </p:cNvPr>
          <p:cNvSpPr/>
          <p:nvPr/>
        </p:nvSpPr>
        <p:spPr>
          <a:xfrm>
            <a:off x="7236296" y="1052736"/>
            <a:ext cx="432048" cy="43204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81390C2B-ABA1-448A-A6BC-6AF8FF5B36C3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6948264" y="126876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パソコンを使う会社員のイラスト（女性・笑顔）">
            <a:extLst>
              <a:ext uri="{FF2B5EF4-FFF2-40B4-BE49-F238E27FC236}">
                <a16:creationId xmlns:a16="http://schemas.microsoft.com/office/drawing/2014/main" id="{FF821DB5-09EF-4713-A221-4B4A79CC6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386" y="764704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BEC321EB-8BA7-4BD3-B4D6-6308CD35F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5576" y="3573016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0A22A1B-D7FB-4ED1-8D69-C6B6A9893E1A}"/>
              </a:ext>
            </a:extLst>
          </p:cNvPr>
          <p:cNvSpPr txBox="1"/>
          <p:nvPr/>
        </p:nvSpPr>
        <p:spPr>
          <a:xfrm>
            <a:off x="22523" y="980728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2F0CFD6-4F4F-4429-899A-EED040760771}"/>
              </a:ext>
            </a:extLst>
          </p:cNvPr>
          <p:cNvSpPr txBox="1"/>
          <p:nvPr/>
        </p:nvSpPr>
        <p:spPr>
          <a:xfrm>
            <a:off x="107504" y="3933056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9B33E1D-8C83-408D-B289-951525BBCB4F}"/>
              </a:ext>
            </a:extLst>
          </p:cNvPr>
          <p:cNvSpPr txBox="1"/>
          <p:nvPr/>
        </p:nvSpPr>
        <p:spPr>
          <a:xfrm>
            <a:off x="107504" y="2348880"/>
            <a:ext cx="1440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中央</a:t>
            </a:r>
            <a:endParaRPr lang="en-US" altLang="ja-JP"/>
          </a:p>
          <a:p>
            <a:r>
              <a:rPr lang="ja-JP" altLang="en-US"/>
              <a:t>リポジトリ</a:t>
            </a:r>
            <a:endParaRPr lang="en-US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FC179B9F-33B5-4A6D-8E2F-5C90824FE3D0}"/>
              </a:ext>
            </a:extLst>
          </p:cNvPr>
          <p:cNvSpPr/>
          <p:nvPr/>
        </p:nvSpPr>
        <p:spPr>
          <a:xfrm rot="18031016">
            <a:off x="1567004" y="1729862"/>
            <a:ext cx="864096" cy="41262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A3D0C58-920C-44DD-A093-E8C0B8B32774}"/>
              </a:ext>
            </a:extLst>
          </p:cNvPr>
          <p:cNvSpPr txBox="1"/>
          <p:nvPr/>
        </p:nvSpPr>
        <p:spPr>
          <a:xfrm>
            <a:off x="2123728" y="191683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/>
              <a:t>クローン</a:t>
            </a:r>
            <a:endParaRPr 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B66BD56-F976-479F-B170-ACE663569C3C}"/>
              </a:ext>
            </a:extLst>
          </p:cNvPr>
          <p:cNvSpPr txBox="1"/>
          <p:nvPr/>
        </p:nvSpPr>
        <p:spPr>
          <a:xfrm>
            <a:off x="2627784" y="33265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2. </a:t>
            </a:r>
            <a:r>
              <a:rPr lang="ja-JP" altLang="en-US"/>
              <a:t>機能</a:t>
            </a:r>
            <a:r>
              <a:rPr lang="en-US" altLang="ja-JP"/>
              <a:t>A1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32307352-979B-4483-ADCD-B01BD960617D}"/>
              </a:ext>
            </a:extLst>
          </p:cNvPr>
          <p:cNvSpPr/>
          <p:nvPr/>
        </p:nvSpPr>
        <p:spPr>
          <a:xfrm>
            <a:off x="2843808" y="105273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A6FAA148-D0B4-4163-BB85-6E270546A9E8}"/>
              </a:ext>
            </a:extLst>
          </p:cNvPr>
          <p:cNvSpPr/>
          <p:nvPr/>
        </p:nvSpPr>
        <p:spPr>
          <a:xfrm rot="5400000">
            <a:off x="3923928" y="177281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C14E83D-4068-44C0-99DA-73BF23990AB1}"/>
              </a:ext>
            </a:extLst>
          </p:cNvPr>
          <p:cNvSpPr txBox="1"/>
          <p:nvPr/>
        </p:nvSpPr>
        <p:spPr>
          <a:xfrm>
            <a:off x="4427984" y="177281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3. </a:t>
            </a:r>
            <a:r>
              <a:rPr lang="ja-JP" altLang="en-US"/>
              <a:t>プッシュ</a:t>
            </a:r>
            <a:endParaRPr lang="en-US"/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066F530C-70E4-454F-9592-3ECDC3DFCDB7}"/>
              </a:ext>
            </a:extLst>
          </p:cNvPr>
          <p:cNvSpPr/>
          <p:nvPr/>
        </p:nvSpPr>
        <p:spPr>
          <a:xfrm rot="5400000">
            <a:off x="3923928" y="321297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DF6F775-E1AA-42CD-B584-2462955E9811}"/>
              </a:ext>
            </a:extLst>
          </p:cNvPr>
          <p:cNvSpPr txBox="1"/>
          <p:nvPr/>
        </p:nvSpPr>
        <p:spPr>
          <a:xfrm>
            <a:off x="4499992" y="321297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4. </a:t>
            </a:r>
            <a:r>
              <a:rPr lang="ja-JP" altLang="en-US"/>
              <a:t>クローン</a:t>
            </a:r>
            <a:endParaRPr lang="en-US"/>
          </a:p>
        </p:txBody>
      </p:sp>
      <p:pic>
        <p:nvPicPr>
          <p:cNvPr id="2050" name="Picture 2" descr="パソコンを使う会社員のイラスト（男性・怒った顔）">
            <a:extLst>
              <a:ext uri="{FF2B5EF4-FFF2-40B4-BE49-F238E27FC236}">
                <a16:creationId xmlns:a16="http://schemas.microsoft.com/office/drawing/2014/main" id="{564AE0BD-5F83-4C99-9487-D40ECB44E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157192"/>
            <a:ext cx="708880" cy="10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6027057-025A-4F87-A44F-E4C77A756882}"/>
              </a:ext>
            </a:extLst>
          </p:cNvPr>
          <p:cNvSpPr txBox="1"/>
          <p:nvPr/>
        </p:nvSpPr>
        <p:spPr>
          <a:xfrm>
            <a:off x="4355976" y="465313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5. </a:t>
            </a:r>
            <a:r>
              <a:rPr lang="ja-JP" altLang="en-US"/>
              <a:t>機能</a:t>
            </a:r>
            <a:r>
              <a:rPr lang="en-US" altLang="ja-JP"/>
              <a:t>A1</a:t>
            </a:r>
            <a:r>
              <a:rPr lang="ja-JP" altLang="en-US"/>
              <a:t>を無効化して機能</a:t>
            </a:r>
            <a:r>
              <a:rPr lang="en-US" altLang="ja-JP"/>
              <a:t>B</a:t>
            </a:r>
            <a:r>
              <a:rPr lang="ja-JP" altLang="en-US"/>
              <a:t>追加</a:t>
            </a:r>
            <a:endParaRPr lang="en-US" altLang="ja-JP"/>
          </a:p>
        </p:txBody>
      </p:sp>
      <p:sp>
        <p:nvSpPr>
          <p:cNvPr id="49" name="矢印: 右 48">
            <a:extLst>
              <a:ext uri="{FF2B5EF4-FFF2-40B4-BE49-F238E27FC236}">
                <a16:creationId xmlns:a16="http://schemas.microsoft.com/office/drawing/2014/main" id="{D39B713F-19C9-4139-A388-3E4129BF92C7}"/>
              </a:ext>
            </a:extLst>
          </p:cNvPr>
          <p:cNvSpPr/>
          <p:nvPr/>
        </p:nvSpPr>
        <p:spPr>
          <a:xfrm>
            <a:off x="5076056" y="393305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C4A5E4BB-43D1-4FEB-9C8C-84A718642297}"/>
              </a:ext>
            </a:extLst>
          </p:cNvPr>
          <p:cNvSpPr/>
          <p:nvPr/>
        </p:nvSpPr>
        <p:spPr>
          <a:xfrm rot="16200000">
            <a:off x="6444208" y="321297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7A4210A-94FD-443A-84E2-08EC43C5DC6C}"/>
              </a:ext>
            </a:extLst>
          </p:cNvPr>
          <p:cNvSpPr txBox="1"/>
          <p:nvPr/>
        </p:nvSpPr>
        <p:spPr>
          <a:xfrm>
            <a:off x="7092280" y="328498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5. </a:t>
            </a:r>
            <a:r>
              <a:rPr lang="ja-JP" altLang="en-US"/>
              <a:t>プッシュ</a:t>
            </a:r>
            <a:endParaRPr lang="en-US"/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2E997F85-A8B9-4456-A274-E78685A33381}"/>
              </a:ext>
            </a:extLst>
          </p:cNvPr>
          <p:cNvSpPr/>
          <p:nvPr/>
        </p:nvSpPr>
        <p:spPr>
          <a:xfrm>
            <a:off x="5076056" y="105273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E797AA6-61DB-4D1E-8BEA-B128CC5EEE6A}"/>
              </a:ext>
            </a:extLst>
          </p:cNvPr>
          <p:cNvSpPr txBox="1"/>
          <p:nvPr/>
        </p:nvSpPr>
        <p:spPr>
          <a:xfrm>
            <a:off x="4716016" y="33265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6. </a:t>
            </a:r>
            <a:r>
              <a:rPr lang="ja-JP" altLang="en-US"/>
              <a:t>機能</a:t>
            </a:r>
            <a:r>
              <a:rPr lang="en-US" altLang="ja-JP"/>
              <a:t>A2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47" name="矢印: 上下 46">
            <a:extLst>
              <a:ext uri="{FF2B5EF4-FFF2-40B4-BE49-F238E27FC236}">
                <a16:creationId xmlns:a16="http://schemas.microsoft.com/office/drawing/2014/main" id="{CDF477DB-D874-4E03-9D75-AEDAA2A91462}"/>
              </a:ext>
            </a:extLst>
          </p:cNvPr>
          <p:cNvSpPr/>
          <p:nvPr/>
        </p:nvSpPr>
        <p:spPr>
          <a:xfrm>
            <a:off x="7236296" y="1556792"/>
            <a:ext cx="360040" cy="864096"/>
          </a:xfrm>
          <a:prstGeom prst="up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4" name="爆発: 14 pt 53">
            <a:extLst>
              <a:ext uri="{FF2B5EF4-FFF2-40B4-BE49-F238E27FC236}">
                <a16:creationId xmlns:a16="http://schemas.microsoft.com/office/drawing/2014/main" id="{3412066B-1F73-4666-B3CE-9F505603BDB4}"/>
              </a:ext>
            </a:extLst>
          </p:cNvPr>
          <p:cNvSpPr/>
          <p:nvPr/>
        </p:nvSpPr>
        <p:spPr>
          <a:xfrm>
            <a:off x="7092280" y="1772816"/>
            <a:ext cx="720080" cy="432048"/>
          </a:xfrm>
          <a:prstGeom prst="irregularSeal2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2052" name="Picture 4" descr="パソコンを使う会社員のイラスト（女性・怒った顔）">
            <a:extLst>
              <a:ext uri="{FF2B5EF4-FFF2-40B4-BE49-F238E27FC236}">
                <a16:creationId xmlns:a16="http://schemas.microsoft.com/office/drawing/2014/main" id="{3D709C52-CE00-47E6-B55F-07602C022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332656"/>
            <a:ext cx="808045" cy="117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2F6E783-7A1D-4B17-83E1-3BB07F93ADD5}"/>
              </a:ext>
            </a:extLst>
          </p:cNvPr>
          <p:cNvSpPr txBox="1"/>
          <p:nvPr/>
        </p:nvSpPr>
        <p:spPr>
          <a:xfrm>
            <a:off x="7884368" y="170080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競合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0623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2DF5F34A-F1AC-475E-9518-FE719E72081D}"/>
              </a:ext>
            </a:extLst>
          </p:cNvPr>
          <p:cNvSpPr/>
          <p:nvPr/>
        </p:nvSpPr>
        <p:spPr>
          <a:xfrm>
            <a:off x="1979712" y="32252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90326E3C-F2D5-4BFC-9B1C-6B6442BB53F8}"/>
              </a:ext>
            </a:extLst>
          </p:cNvPr>
          <p:cNvSpPr/>
          <p:nvPr/>
        </p:nvSpPr>
        <p:spPr>
          <a:xfrm>
            <a:off x="3419872" y="1785044"/>
            <a:ext cx="432048" cy="4320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E5B3B6EF-D054-4FBF-971B-BC390C8CCB6A}"/>
              </a:ext>
            </a:extLst>
          </p:cNvPr>
          <p:cNvSpPr/>
          <p:nvPr/>
        </p:nvSpPr>
        <p:spPr>
          <a:xfrm>
            <a:off x="6300192" y="1772816"/>
            <a:ext cx="432048" cy="4320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359B6456-2BE4-4399-93DC-B3FD9C1F554E}"/>
              </a:ext>
            </a:extLst>
          </p:cNvPr>
          <p:cNvGrpSpPr/>
          <p:nvPr/>
        </p:nvGrpSpPr>
        <p:grpSpPr>
          <a:xfrm>
            <a:off x="1835696" y="2636912"/>
            <a:ext cx="720080" cy="516284"/>
            <a:chOff x="4572000" y="2492896"/>
            <a:chExt cx="3816424" cy="2736304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7D060F0-4BF0-4E2F-AAAC-F22BA2998C26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7C768E9A-4188-4A88-809D-94C13752BA12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609DE786-E8DC-469C-8885-F5704011E31A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5" name="楕円 4">
            <a:extLst>
              <a:ext uri="{FF2B5EF4-FFF2-40B4-BE49-F238E27FC236}">
                <a16:creationId xmlns:a16="http://schemas.microsoft.com/office/drawing/2014/main" id="{27F76E4E-126B-4331-A538-83948D74AC13}"/>
              </a:ext>
            </a:extLst>
          </p:cNvPr>
          <p:cNvSpPr/>
          <p:nvPr/>
        </p:nvSpPr>
        <p:spPr>
          <a:xfrm>
            <a:off x="3419872" y="4665364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AAC2CF1D-7C27-4991-A7E8-A9C1B24D170E}"/>
              </a:ext>
            </a:extLst>
          </p:cNvPr>
          <p:cNvGrpSpPr/>
          <p:nvPr/>
        </p:nvGrpSpPr>
        <p:grpSpPr>
          <a:xfrm>
            <a:off x="3131840" y="5229200"/>
            <a:ext cx="720080" cy="876324"/>
            <a:chOff x="4572000" y="584684"/>
            <a:chExt cx="3816424" cy="4644516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D5E58455-6FA6-4764-88B1-21733C57494D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7AFDC023-700A-41C6-B17D-B7C2B410CBB0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9F93F7C6-CB44-45F6-8E88-C156920ECC5E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1A3D0A1A-2957-409E-990E-707808C7332E}"/>
                </a:ext>
              </a:extLst>
            </p:cNvPr>
            <p:cNvSpPr/>
            <p:nvPr/>
          </p:nvSpPr>
          <p:spPr>
            <a:xfrm rot="10800000">
              <a:off x="6556540" y="2492896"/>
              <a:ext cx="1831884" cy="1831884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122F992A-BC59-4E04-B467-5E7E915153AC}"/>
                </a:ext>
              </a:extLst>
            </p:cNvPr>
            <p:cNvSpPr/>
            <p:nvPr/>
          </p:nvSpPr>
          <p:spPr>
            <a:xfrm>
              <a:off x="6556540" y="584684"/>
              <a:ext cx="1831884" cy="19082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A2C086BE-A153-44FD-B467-43082BC04F62}"/>
              </a:ext>
            </a:extLst>
          </p:cNvPr>
          <p:cNvGrpSpPr/>
          <p:nvPr/>
        </p:nvGrpSpPr>
        <p:grpSpPr>
          <a:xfrm>
            <a:off x="3275856" y="1124744"/>
            <a:ext cx="720080" cy="516284"/>
            <a:chOff x="4572000" y="2492896"/>
            <a:chExt cx="3816424" cy="2736304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1349C6E-9765-41BD-94F3-144DA3DD7771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直角三角形 25">
              <a:extLst>
                <a:ext uri="{FF2B5EF4-FFF2-40B4-BE49-F238E27FC236}">
                  <a16:creationId xmlns:a16="http://schemas.microsoft.com/office/drawing/2014/main" id="{0E15F6F6-EA18-4400-B143-4FF8CBAF1AD8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F5010CDC-29E6-49E2-AD63-9E844233641B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58BEB0B8-1DF2-4464-90ED-2E7A4403EB81}"/>
                </a:ext>
              </a:extLst>
            </p:cNvPr>
            <p:cNvSpPr/>
            <p:nvPr/>
          </p:nvSpPr>
          <p:spPr>
            <a:xfrm rot="10800000" flipH="1">
              <a:off x="4572000" y="2492896"/>
              <a:ext cx="1831884" cy="1831884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974BEBA3-4617-46EF-A846-311B501AB516}"/>
              </a:ext>
            </a:extLst>
          </p:cNvPr>
          <p:cNvGrpSpPr/>
          <p:nvPr/>
        </p:nvGrpSpPr>
        <p:grpSpPr>
          <a:xfrm>
            <a:off x="4716016" y="2204864"/>
            <a:ext cx="720080" cy="876324"/>
            <a:chOff x="4572000" y="584684"/>
            <a:chExt cx="3816424" cy="4644516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BED9FF79-EBF7-4D48-BCF7-2414D0C18A42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0A709B70-D8AD-4E61-BD18-A3374767CF3F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DBB029D7-6E61-4D5D-BADE-4E92FBFCC4BD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6" name="直角三角形 35">
              <a:extLst>
                <a:ext uri="{FF2B5EF4-FFF2-40B4-BE49-F238E27FC236}">
                  <a16:creationId xmlns:a16="http://schemas.microsoft.com/office/drawing/2014/main" id="{A4DAF37E-3E62-4BE4-A5AD-BB2326926285}"/>
                </a:ext>
              </a:extLst>
            </p:cNvPr>
            <p:cNvSpPr/>
            <p:nvPr/>
          </p:nvSpPr>
          <p:spPr>
            <a:xfrm rot="10800000">
              <a:off x="6556540" y="2492896"/>
              <a:ext cx="1831884" cy="1831884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F3018BDC-D608-4058-8BB1-FF2B05B70A51}"/>
                </a:ext>
              </a:extLst>
            </p:cNvPr>
            <p:cNvSpPr/>
            <p:nvPr/>
          </p:nvSpPr>
          <p:spPr>
            <a:xfrm>
              <a:off x="6556540" y="584684"/>
              <a:ext cx="1831884" cy="19082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6874EEE-2365-48DF-83A9-9DB08C7BE4F4}"/>
              </a:ext>
            </a:extLst>
          </p:cNvPr>
          <p:cNvGrpSpPr/>
          <p:nvPr/>
        </p:nvGrpSpPr>
        <p:grpSpPr>
          <a:xfrm>
            <a:off x="6156176" y="764704"/>
            <a:ext cx="720080" cy="876324"/>
            <a:chOff x="4572000" y="584684"/>
            <a:chExt cx="3816424" cy="4644516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5647BB49-2850-491C-B5DC-7A47D4E15E7C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2" name="直角三角形 41">
              <a:extLst>
                <a:ext uri="{FF2B5EF4-FFF2-40B4-BE49-F238E27FC236}">
                  <a16:creationId xmlns:a16="http://schemas.microsoft.com/office/drawing/2014/main" id="{5AD14071-96FB-4516-B1FA-9972CBC36305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3" name="直角三角形 42">
              <a:extLst>
                <a:ext uri="{FF2B5EF4-FFF2-40B4-BE49-F238E27FC236}">
                  <a16:creationId xmlns:a16="http://schemas.microsoft.com/office/drawing/2014/main" id="{C68802AD-5531-49A2-8363-1D4D7C4ABD35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5" name="直角三角形 44">
              <a:extLst>
                <a:ext uri="{FF2B5EF4-FFF2-40B4-BE49-F238E27FC236}">
                  <a16:creationId xmlns:a16="http://schemas.microsoft.com/office/drawing/2014/main" id="{F984A608-921F-45FB-B6DE-EA9F448E6B7E}"/>
                </a:ext>
              </a:extLst>
            </p:cNvPr>
            <p:cNvSpPr/>
            <p:nvPr/>
          </p:nvSpPr>
          <p:spPr>
            <a:xfrm rot="10800000" flipH="1">
              <a:off x="4572000" y="2492896"/>
              <a:ext cx="1831884" cy="1831884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A788446C-37E7-4447-812C-6F10A7581DC9}"/>
                </a:ext>
              </a:extLst>
            </p:cNvPr>
            <p:cNvSpPr/>
            <p:nvPr/>
          </p:nvSpPr>
          <p:spPr>
            <a:xfrm>
              <a:off x="4572000" y="584684"/>
              <a:ext cx="1831884" cy="18318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48" name="楕円 4">
            <a:extLst>
              <a:ext uri="{FF2B5EF4-FFF2-40B4-BE49-F238E27FC236}">
                <a16:creationId xmlns:a16="http://schemas.microsoft.com/office/drawing/2014/main" id="{163C4D2D-D6E0-4514-A022-86DF7D45F8BC}"/>
              </a:ext>
            </a:extLst>
          </p:cNvPr>
          <p:cNvSpPr/>
          <p:nvPr/>
        </p:nvSpPr>
        <p:spPr>
          <a:xfrm>
            <a:off x="4860032" y="321297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">
            <a:extLst>
              <a:ext uri="{FF2B5EF4-FFF2-40B4-BE49-F238E27FC236}">
                <a16:creationId xmlns:a16="http://schemas.microsoft.com/office/drawing/2014/main" id="{0A93E99F-BFCC-465F-B330-C4FCCB2A80EF}"/>
              </a:ext>
            </a:extLst>
          </p:cNvPr>
          <p:cNvSpPr/>
          <p:nvPr/>
        </p:nvSpPr>
        <p:spPr>
          <a:xfrm>
            <a:off x="7740352" y="321297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Picture 2" descr="パソコンを使う会社員のイラスト（女性・笑顔）">
            <a:extLst>
              <a:ext uri="{FF2B5EF4-FFF2-40B4-BE49-F238E27FC236}">
                <a16:creationId xmlns:a16="http://schemas.microsoft.com/office/drawing/2014/main" id="{490802EC-574A-4E1C-A763-AA95DCB8D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5616" y="1052736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FCA784D-DE68-44AF-B1CB-40C7159FF24E}"/>
              </a:ext>
            </a:extLst>
          </p:cNvPr>
          <p:cNvSpPr txBox="1"/>
          <p:nvPr/>
        </p:nvSpPr>
        <p:spPr>
          <a:xfrm>
            <a:off x="399753" y="1268760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Alice</a:t>
            </a:r>
          </a:p>
        </p:txBody>
      </p:sp>
      <p:pic>
        <p:nvPicPr>
          <p:cNvPr id="52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15BD9C1B-A90F-4B87-98C6-C2A82F224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608" y="4797152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F6F4CF1-EAAC-480A-A3DF-2D03A2078194}"/>
              </a:ext>
            </a:extLst>
          </p:cNvPr>
          <p:cNvSpPr txBox="1"/>
          <p:nvPr/>
        </p:nvSpPr>
        <p:spPr>
          <a:xfrm>
            <a:off x="395536" y="5157192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66820E4-3F3E-438A-B0F9-C1DE56A4B287}"/>
              </a:ext>
            </a:extLst>
          </p:cNvPr>
          <p:cNvSpPr txBox="1"/>
          <p:nvPr/>
        </p:nvSpPr>
        <p:spPr>
          <a:xfrm>
            <a:off x="899592" y="3284984"/>
            <a:ext cx="1008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master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63B3A05-4C7B-4266-BEDA-2A9DCF149D24}"/>
              </a:ext>
            </a:extLst>
          </p:cNvPr>
          <p:cNvSpPr txBox="1"/>
          <p:nvPr/>
        </p:nvSpPr>
        <p:spPr>
          <a:xfrm>
            <a:off x="2051720" y="1844824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feature_A</a:t>
            </a:r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05CE9C2B-862D-4A3D-9F04-C9B906573D4F}"/>
              </a:ext>
            </a:extLst>
          </p:cNvPr>
          <p:cNvGrpSpPr/>
          <p:nvPr/>
        </p:nvGrpSpPr>
        <p:grpSpPr>
          <a:xfrm>
            <a:off x="7740352" y="2132856"/>
            <a:ext cx="720080" cy="876324"/>
            <a:chOff x="4572000" y="584684"/>
            <a:chExt cx="3816424" cy="4644516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C631A259-C991-4919-9489-3C3A5CA4B170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8" name="直角三角形 57">
              <a:extLst>
                <a:ext uri="{FF2B5EF4-FFF2-40B4-BE49-F238E27FC236}">
                  <a16:creationId xmlns:a16="http://schemas.microsoft.com/office/drawing/2014/main" id="{CCA40271-F072-4C37-B19C-41E49B9DE794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9" name="直角三角形 58">
              <a:extLst>
                <a:ext uri="{FF2B5EF4-FFF2-40B4-BE49-F238E27FC236}">
                  <a16:creationId xmlns:a16="http://schemas.microsoft.com/office/drawing/2014/main" id="{267C9E07-0740-44DA-871E-8FFFADB46636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0" name="直角三角形 59">
              <a:extLst>
                <a:ext uri="{FF2B5EF4-FFF2-40B4-BE49-F238E27FC236}">
                  <a16:creationId xmlns:a16="http://schemas.microsoft.com/office/drawing/2014/main" id="{B1442DE8-B2CC-4627-8560-C31EC4AD0252}"/>
                </a:ext>
              </a:extLst>
            </p:cNvPr>
            <p:cNvSpPr/>
            <p:nvPr/>
          </p:nvSpPr>
          <p:spPr>
            <a:xfrm rot="10800000">
              <a:off x="6556540" y="2492896"/>
              <a:ext cx="1831884" cy="1831884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1" name="直角三角形 60">
              <a:extLst>
                <a:ext uri="{FF2B5EF4-FFF2-40B4-BE49-F238E27FC236}">
                  <a16:creationId xmlns:a16="http://schemas.microsoft.com/office/drawing/2014/main" id="{77E8965C-9AA0-4DF2-B76B-80ADE0BA0DE5}"/>
                </a:ext>
              </a:extLst>
            </p:cNvPr>
            <p:cNvSpPr/>
            <p:nvPr/>
          </p:nvSpPr>
          <p:spPr>
            <a:xfrm rot="10800000" flipH="1">
              <a:off x="4572000" y="2492896"/>
              <a:ext cx="1831884" cy="1831884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E06503F6-33C7-4784-AE09-0A1B9B19D25C}"/>
                </a:ext>
              </a:extLst>
            </p:cNvPr>
            <p:cNvSpPr/>
            <p:nvPr/>
          </p:nvSpPr>
          <p:spPr>
            <a:xfrm>
              <a:off x="6556540" y="584684"/>
              <a:ext cx="1831884" cy="19082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897168B1-9D10-4FE6-A198-649EEE75CE67}"/>
                </a:ext>
              </a:extLst>
            </p:cNvPr>
            <p:cNvSpPr/>
            <p:nvPr/>
          </p:nvSpPr>
          <p:spPr>
            <a:xfrm>
              <a:off x="4572000" y="584684"/>
              <a:ext cx="1831884" cy="18318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395FBD66-09D0-4946-96B8-37AC1A0A63D6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2348488" y="2153820"/>
            <a:ext cx="1134656" cy="11346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55B5488-EFEF-4BC6-A7FF-535E219FB3C0}"/>
              </a:ext>
            </a:extLst>
          </p:cNvPr>
          <p:cNvCxnSpPr>
            <a:cxnSpLocks/>
            <a:stCxn id="48" idx="3"/>
            <a:endCxn id="15" idx="7"/>
          </p:cNvCxnSpPr>
          <p:nvPr/>
        </p:nvCxnSpPr>
        <p:spPr>
          <a:xfrm flipH="1">
            <a:off x="3788648" y="3581752"/>
            <a:ext cx="1134656" cy="1146884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ABC8EB5-928C-468A-89D8-50D1D269A49A}"/>
              </a:ext>
            </a:extLst>
          </p:cNvPr>
          <p:cNvCxnSpPr>
            <a:cxnSpLocks/>
            <a:stCxn id="2" idx="5"/>
            <a:endCxn id="15" idx="1"/>
          </p:cNvCxnSpPr>
          <p:nvPr/>
        </p:nvCxnSpPr>
        <p:spPr>
          <a:xfrm>
            <a:off x="2348488" y="3593980"/>
            <a:ext cx="1134656" cy="11346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6D6F7AF2-5EF1-4455-BC90-57F7B18F3F9A}"/>
              </a:ext>
            </a:extLst>
          </p:cNvPr>
          <p:cNvSpPr txBox="1"/>
          <p:nvPr/>
        </p:nvSpPr>
        <p:spPr>
          <a:xfrm>
            <a:off x="2123728" y="4653136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feature_B</a:t>
            </a: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1041A1BC-AFF4-4B44-8DE9-1C7233ADCDB1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>
            <a:off x="3851920" y="1988840"/>
            <a:ext cx="2448272" cy="1222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A1DA4970-F4CD-4406-9CE4-AD01D6AC4AFC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>
            <a:off x="5292080" y="3429000"/>
            <a:ext cx="244827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80728963-4B5E-45F8-8022-BB59A06ACFBA}"/>
              </a:ext>
            </a:extLst>
          </p:cNvPr>
          <p:cNvCxnSpPr>
            <a:cxnSpLocks/>
            <a:stCxn id="4" idx="5"/>
            <a:endCxn id="49" idx="1"/>
          </p:cNvCxnSpPr>
          <p:nvPr/>
        </p:nvCxnSpPr>
        <p:spPr>
          <a:xfrm>
            <a:off x="6668968" y="2141592"/>
            <a:ext cx="1134656" cy="113465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95DEC338-E2C6-40A1-B2B2-BEAA73A6D011}"/>
              </a:ext>
            </a:extLst>
          </p:cNvPr>
          <p:cNvSpPr txBox="1"/>
          <p:nvPr/>
        </p:nvSpPr>
        <p:spPr>
          <a:xfrm>
            <a:off x="2771800" y="33265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A1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E27FDE14-C543-4602-A165-AEF273F78EB2}"/>
              </a:ext>
            </a:extLst>
          </p:cNvPr>
          <p:cNvSpPr txBox="1"/>
          <p:nvPr/>
        </p:nvSpPr>
        <p:spPr>
          <a:xfrm>
            <a:off x="5759355" y="33265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A2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8F437135-EE78-4C0D-8874-6F5F0E7A121B}"/>
              </a:ext>
            </a:extLst>
          </p:cNvPr>
          <p:cNvSpPr txBox="1"/>
          <p:nvPr/>
        </p:nvSpPr>
        <p:spPr>
          <a:xfrm>
            <a:off x="2915816" y="616530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B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0CEC365-915D-467E-A7BD-DCCF1D5E8E6C}"/>
              </a:ext>
            </a:extLst>
          </p:cNvPr>
          <p:cNvSpPr txBox="1"/>
          <p:nvPr/>
        </p:nvSpPr>
        <p:spPr>
          <a:xfrm>
            <a:off x="4644008" y="3933056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Master</a:t>
            </a:r>
            <a:r>
              <a:rPr lang="ja-JP" altLang="en-US"/>
              <a:t>にマージ</a:t>
            </a:r>
            <a:endParaRPr lang="en-US"/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186A2495-9EA6-49A4-BB59-45A74A9A1C7F}"/>
              </a:ext>
            </a:extLst>
          </p:cNvPr>
          <p:cNvCxnSpPr>
            <a:cxnSpLocks/>
            <a:stCxn id="2" idx="6"/>
            <a:endCxn id="48" idx="2"/>
          </p:cNvCxnSpPr>
          <p:nvPr/>
        </p:nvCxnSpPr>
        <p:spPr>
          <a:xfrm flipV="1">
            <a:off x="2411760" y="3429000"/>
            <a:ext cx="2448272" cy="12228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60A7D84A-250E-4E64-B56B-DB99DEDB4CEC}"/>
              </a:ext>
            </a:extLst>
          </p:cNvPr>
          <p:cNvSpPr txBox="1"/>
          <p:nvPr/>
        </p:nvSpPr>
        <p:spPr>
          <a:xfrm>
            <a:off x="7128351" y="1556792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Master</a:t>
            </a:r>
            <a:r>
              <a:rPr lang="ja-JP" altLang="en-US"/>
              <a:t>にマージ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6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3FB111A7-38EF-43D5-8A94-4C591047ACEC}"/>
              </a:ext>
            </a:extLst>
          </p:cNvPr>
          <p:cNvSpPr/>
          <p:nvPr/>
        </p:nvSpPr>
        <p:spPr>
          <a:xfrm>
            <a:off x="74065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DA7A6754-5B82-4114-99E7-A28DBFD13B69}"/>
              </a:ext>
            </a:extLst>
          </p:cNvPr>
          <p:cNvSpPr/>
          <p:nvPr/>
        </p:nvSpPr>
        <p:spPr>
          <a:xfrm>
            <a:off x="218081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8ADE21BB-0C8E-4CEA-AAC0-86A4FC648664}"/>
              </a:ext>
            </a:extLst>
          </p:cNvPr>
          <p:cNvSpPr/>
          <p:nvPr/>
        </p:nvSpPr>
        <p:spPr>
          <a:xfrm>
            <a:off x="362097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6F11ECE-1F3C-4DE2-9F01-AFB6FA9B6B62}"/>
              </a:ext>
            </a:extLst>
          </p:cNvPr>
          <p:cNvSpPr/>
          <p:nvPr/>
        </p:nvSpPr>
        <p:spPr>
          <a:xfrm>
            <a:off x="506113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DCD0125-2ECD-4E8A-A9D7-6164B8DC57EC}"/>
              </a:ext>
            </a:extLst>
          </p:cNvPr>
          <p:cNvGrpSpPr/>
          <p:nvPr/>
        </p:nvGrpSpPr>
        <p:grpSpPr>
          <a:xfrm>
            <a:off x="596635" y="1835335"/>
            <a:ext cx="701102" cy="502677"/>
            <a:chOff x="3131840" y="2996953"/>
            <a:chExt cx="3600400" cy="2581419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003D1F5-06D1-4993-9980-05927FB83724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C24682C4-5E58-4C0F-8B99-6887D250C412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A7CA215A-501F-464F-B55A-68A24062397D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2EC5C01-C2A5-4E80-88A1-E6B19AC95D09}"/>
              </a:ext>
            </a:extLst>
          </p:cNvPr>
          <p:cNvGrpSpPr/>
          <p:nvPr/>
        </p:nvGrpSpPr>
        <p:grpSpPr>
          <a:xfrm>
            <a:off x="2036795" y="1835335"/>
            <a:ext cx="701102" cy="502677"/>
            <a:chOff x="3131840" y="2996953"/>
            <a:chExt cx="3600400" cy="2581419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F17B6D4-AD3E-46EF-8299-E979F97C0898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BD7684A1-A465-4D53-89C5-D7EA2AFFEECD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0764DA2C-004F-479C-A232-BE920A32FEEA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B85D2ECB-3327-4C40-A58E-06517C915983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E792010-5F5E-4563-8D26-E81B452A2C28}"/>
              </a:ext>
            </a:extLst>
          </p:cNvPr>
          <p:cNvGrpSpPr/>
          <p:nvPr/>
        </p:nvGrpSpPr>
        <p:grpSpPr>
          <a:xfrm>
            <a:off x="3476955" y="1835335"/>
            <a:ext cx="701102" cy="502677"/>
            <a:chOff x="3131840" y="2996953"/>
            <a:chExt cx="3600400" cy="2581419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14942A6F-CAF7-4631-B552-7ABB95DE0D62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64ACAAA5-9C5D-4C40-BFAC-0389DEDF73C5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直角三角形 24">
              <a:extLst>
                <a:ext uri="{FF2B5EF4-FFF2-40B4-BE49-F238E27FC236}">
                  <a16:creationId xmlns:a16="http://schemas.microsoft.com/office/drawing/2014/main" id="{CDB022F9-FF82-4BA7-9815-CCF80895F20E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直角三角形 25">
              <a:extLst>
                <a:ext uri="{FF2B5EF4-FFF2-40B4-BE49-F238E27FC236}">
                  <a16:creationId xmlns:a16="http://schemas.microsoft.com/office/drawing/2014/main" id="{8E8B7C39-8E47-41F2-880F-89B40EC68068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2D840CF4-E2B1-4DE6-BDDB-EE2F831BB7C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39206D51-8AF8-4C99-8E68-A405720596E3}"/>
              </a:ext>
            </a:extLst>
          </p:cNvPr>
          <p:cNvGrpSpPr/>
          <p:nvPr/>
        </p:nvGrpSpPr>
        <p:grpSpPr>
          <a:xfrm>
            <a:off x="4917115" y="1484784"/>
            <a:ext cx="701102" cy="853228"/>
            <a:chOff x="3131839" y="1196752"/>
            <a:chExt cx="3600401" cy="4381620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33F0A086-41E2-4E65-B8F5-11FD3DE7A5CB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2" name="直角三角形 31">
              <a:extLst>
                <a:ext uri="{FF2B5EF4-FFF2-40B4-BE49-F238E27FC236}">
                  <a16:creationId xmlns:a16="http://schemas.microsoft.com/office/drawing/2014/main" id="{F2711226-B616-48F5-AE74-A5D7B1079CB4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3" name="直角三角形 32">
              <a:extLst>
                <a:ext uri="{FF2B5EF4-FFF2-40B4-BE49-F238E27FC236}">
                  <a16:creationId xmlns:a16="http://schemas.microsoft.com/office/drawing/2014/main" id="{79269B68-DB41-44E1-AF60-4C670215B77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9EEBD572-71BD-4457-9971-CC0D04F0E7F6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2E66366C-0A3A-40C1-878A-5BD4EA008D90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9697F1B3-898F-4739-B1A1-2CCAFD0AC90A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38" name="楕円 37">
            <a:extLst>
              <a:ext uri="{FF2B5EF4-FFF2-40B4-BE49-F238E27FC236}">
                <a16:creationId xmlns:a16="http://schemas.microsoft.com/office/drawing/2014/main" id="{D426163D-5C86-4CE5-96D0-452821DFE246}"/>
              </a:ext>
            </a:extLst>
          </p:cNvPr>
          <p:cNvSpPr/>
          <p:nvPr/>
        </p:nvSpPr>
        <p:spPr>
          <a:xfrm>
            <a:off x="650129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A7FB52E-DA26-468D-9AA8-63B75984E868}"/>
              </a:ext>
            </a:extLst>
          </p:cNvPr>
          <p:cNvGrpSpPr/>
          <p:nvPr/>
        </p:nvGrpSpPr>
        <p:grpSpPr>
          <a:xfrm>
            <a:off x="6357275" y="1484784"/>
            <a:ext cx="701102" cy="853228"/>
            <a:chOff x="3131839" y="1196752"/>
            <a:chExt cx="3600401" cy="4381620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EE6A5201-C334-4129-A51D-8FB7D91E5FDE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2" name="直角三角形 41">
              <a:extLst>
                <a:ext uri="{FF2B5EF4-FFF2-40B4-BE49-F238E27FC236}">
                  <a16:creationId xmlns:a16="http://schemas.microsoft.com/office/drawing/2014/main" id="{5316235A-7F1A-44EE-B95F-9C25DEF1658C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3" name="直角三角形 42">
              <a:extLst>
                <a:ext uri="{FF2B5EF4-FFF2-40B4-BE49-F238E27FC236}">
                  <a16:creationId xmlns:a16="http://schemas.microsoft.com/office/drawing/2014/main" id="{4AF7B054-9BD8-4277-B3D8-445825F34C6F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4" name="直角三角形 43">
              <a:extLst>
                <a:ext uri="{FF2B5EF4-FFF2-40B4-BE49-F238E27FC236}">
                  <a16:creationId xmlns:a16="http://schemas.microsoft.com/office/drawing/2014/main" id="{0A521781-5A66-4FDD-B7F5-E01CD23C0D0D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5" name="直角三角形 44">
              <a:extLst>
                <a:ext uri="{FF2B5EF4-FFF2-40B4-BE49-F238E27FC236}">
                  <a16:creationId xmlns:a16="http://schemas.microsoft.com/office/drawing/2014/main" id="{6805EC99-7941-4A0E-97F0-8382E5E9974A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391A0EC2-F9A7-4F02-B9C6-A599A91DCA94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BA7BCAA2-6F91-451B-A5DE-0F21A0621D23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BF19C373-4B4E-4FED-885A-888D8718F809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1172699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0757432-CDD2-4E6A-BF77-B35837A1F572}"/>
              </a:ext>
            </a:extLst>
          </p:cNvPr>
          <p:cNvCxnSpPr>
            <a:cxnSpLocks/>
          </p:cNvCxnSpPr>
          <p:nvPr/>
        </p:nvCxnSpPr>
        <p:spPr>
          <a:xfrm>
            <a:off x="2612859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970152D1-F3F1-4D39-899E-88C265257086}"/>
              </a:ext>
            </a:extLst>
          </p:cNvPr>
          <p:cNvCxnSpPr>
            <a:cxnSpLocks/>
          </p:cNvCxnSpPr>
          <p:nvPr/>
        </p:nvCxnSpPr>
        <p:spPr>
          <a:xfrm>
            <a:off x="4053019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44F63DE-D587-4EB1-A24D-0958D875FE7D}"/>
              </a:ext>
            </a:extLst>
          </p:cNvPr>
          <p:cNvCxnSpPr>
            <a:cxnSpLocks/>
          </p:cNvCxnSpPr>
          <p:nvPr/>
        </p:nvCxnSpPr>
        <p:spPr>
          <a:xfrm>
            <a:off x="5493179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FF49949-79DC-4ED6-8EB4-FAD61C27AEE6}"/>
              </a:ext>
            </a:extLst>
          </p:cNvPr>
          <p:cNvSpPr txBox="1"/>
          <p:nvPr/>
        </p:nvSpPr>
        <p:spPr>
          <a:xfrm>
            <a:off x="1748763" y="692696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C2B0F74-5794-4013-A7C6-BFC247BFD4E8}"/>
              </a:ext>
            </a:extLst>
          </p:cNvPr>
          <p:cNvSpPr txBox="1"/>
          <p:nvPr/>
        </p:nvSpPr>
        <p:spPr>
          <a:xfrm>
            <a:off x="3188923" y="692696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F6309FF-4CB3-485A-8743-FE7EC26A514F}"/>
              </a:ext>
            </a:extLst>
          </p:cNvPr>
          <p:cNvSpPr txBox="1"/>
          <p:nvPr/>
        </p:nvSpPr>
        <p:spPr>
          <a:xfrm>
            <a:off x="4629083" y="692696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完成</a:t>
            </a:r>
            <a:endParaRPr lang="en-US" sz="140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7157289-6E74-45FA-B8B8-F118FC893D55}"/>
              </a:ext>
            </a:extLst>
          </p:cNvPr>
          <p:cNvSpPr txBox="1"/>
          <p:nvPr/>
        </p:nvSpPr>
        <p:spPr>
          <a:xfrm>
            <a:off x="6069243" y="692696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完成</a:t>
            </a:r>
            <a:endParaRPr lang="en-US" sz="140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E362669-1999-42D1-A3A4-3FA7F3BD83A6}"/>
              </a:ext>
            </a:extLst>
          </p:cNvPr>
          <p:cNvSpPr txBox="1"/>
          <p:nvPr/>
        </p:nvSpPr>
        <p:spPr>
          <a:xfrm>
            <a:off x="7236296" y="299695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ここでバグ発覚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FFD84907-0993-4705-8BFA-702CB2F59E4F}"/>
              </a:ext>
            </a:extLst>
          </p:cNvPr>
          <p:cNvCxnSpPr>
            <a:stCxn id="58" idx="1"/>
            <a:endCxn id="38" idx="4"/>
          </p:cNvCxnSpPr>
          <p:nvPr/>
        </p:nvCxnSpPr>
        <p:spPr>
          <a:xfrm rot="10800000">
            <a:off x="6717316" y="2924944"/>
            <a:ext cx="518981" cy="25667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中かっこ 60">
            <a:extLst>
              <a:ext uri="{FF2B5EF4-FFF2-40B4-BE49-F238E27FC236}">
                <a16:creationId xmlns:a16="http://schemas.microsoft.com/office/drawing/2014/main" id="{76D100C8-EAB3-41C8-BC10-32D225A69102}"/>
              </a:ext>
            </a:extLst>
          </p:cNvPr>
          <p:cNvSpPr/>
          <p:nvPr/>
        </p:nvSpPr>
        <p:spPr>
          <a:xfrm rot="5400000">
            <a:off x="3635896" y="1484784"/>
            <a:ext cx="360040" cy="338437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753852E-1C8D-4220-B1CF-E67360E1D274}"/>
              </a:ext>
            </a:extLst>
          </p:cNvPr>
          <p:cNvSpPr txBox="1"/>
          <p:nvPr/>
        </p:nvSpPr>
        <p:spPr>
          <a:xfrm>
            <a:off x="2555776" y="357301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歴史が全て中途半端な状態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5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3AB3848-1AA2-4C9A-801D-11C0892407DC}"/>
              </a:ext>
            </a:extLst>
          </p:cNvPr>
          <p:cNvGrpSpPr/>
          <p:nvPr/>
        </p:nvGrpSpPr>
        <p:grpSpPr>
          <a:xfrm>
            <a:off x="2267744" y="5456092"/>
            <a:ext cx="701102" cy="502677"/>
            <a:chOff x="3131840" y="2996953"/>
            <a:chExt cx="3600400" cy="2581419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16ABC871-5C14-4766-A1FD-9FE782D5E98D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91AABAAD-0904-4229-849D-D2EA3B4449B1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3C7B98BA-3CFF-4BB2-9B35-70AA4CCB8B3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CB8AA709-1531-4189-9833-5C126C35B212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2" name="楕円 4">
            <a:extLst>
              <a:ext uri="{FF2B5EF4-FFF2-40B4-BE49-F238E27FC236}">
                <a16:creationId xmlns:a16="http://schemas.microsoft.com/office/drawing/2014/main" id="{EEBF9799-0E10-4128-8860-A19C36100702}"/>
              </a:ext>
            </a:extLst>
          </p:cNvPr>
          <p:cNvSpPr/>
          <p:nvPr/>
        </p:nvSpPr>
        <p:spPr>
          <a:xfrm>
            <a:off x="1028683" y="32958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4">
            <a:extLst>
              <a:ext uri="{FF2B5EF4-FFF2-40B4-BE49-F238E27FC236}">
                <a16:creationId xmlns:a16="http://schemas.microsoft.com/office/drawing/2014/main" id="{C088979C-D606-4785-826D-2A9884ADE621}"/>
              </a:ext>
            </a:extLst>
          </p:cNvPr>
          <p:cNvSpPr/>
          <p:nvPr/>
        </p:nvSpPr>
        <p:spPr>
          <a:xfrm>
            <a:off x="2483768" y="185569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4">
            <a:extLst>
              <a:ext uri="{FF2B5EF4-FFF2-40B4-BE49-F238E27FC236}">
                <a16:creationId xmlns:a16="http://schemas.microsoft.com/office/drawing/2014/main" id="{562CBBFB-C45D-4B7D-9AD9-C75FC45A11C8}"/>
              </a:ext>
            </a:extLst>
          </p:cNvPr>
          <p:cNvSpPr/>
          <p:nvPr/>
        </p:nvSpPr>
        <p:spPr>
          <a:xfrm>
            <a:off x="3923928" y="185569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4">
            <a:extLst>
              <a:ext uri="{FF2B5EF4-FFF2-40B4-BE49-F238E27FC236}">
                <a16:creationId xmlns:a16="http://schemas.microsoft.com/office/drawing/2014/main" id="{43B69CD4-81D7-4582-BFD8-D54E63612EF7}"/>
              </a:ext>
            </a:extLst>
          </p:cNvPr>
          <p:cNvSpPr/>
          <p:nvPr/>
        </p:nvSpPr>
        <p:spPr>
          <a:xfrm>
            <a:off x="2483768" y="473601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4">
            <a:extLst>
              <a:ext uri="{FF2B5EF4-FFF2-40B4-BE49-F238E27FC236}">
                <a16:creationId xmlns:a16="http://schemas.microsoft.com/office/drawing/2014/main" id="{DB212489-B56B-48F7-9783-D85A1E602759}"/>
              </a:ext>
            </a:extLst>
          </p:cNvPr>
          <p:cNvSpPr/>
          <p:nvPr/>
        </p:nvSpPr>
        <p:spPr>
          <a:xfrm>
            <a:off x="4644008" y="473601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4">
            <a:extLst>
              <a:ext uri="{FF2B5EF4-FFF2-40B4-BE49-F238E27FC236}">
                <a16:creationId xmlns:a16="http://schemas.microsoft.com/office/drawing/2014/main" id="{6989C5D0-EDFC-40F5-8DF4-1F31D9D993A4}"/>
              </a:ext>
            </a:extLst>
          </p:cNvPr>
          <p:cNvSpPr/>
          <p:nvPr/>
        </p:nvSpPr>
        <p:spPr>
          <a:xfrm>
            <a:off x="5364088" y="32958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83F6187-4885-4510-ADAD-F6250EFE9E47}"/>
              </a:ext>
            </a:extLst>
          </p:cNvPr>
          <p:cNvCxnSpPr>
            <a:cxnSpLocks/>
            <a:stCxn id="12" idx="7"/>
            <a:endCxn id="13" idx="3"/>
          </p:cNvCxnSpPr>
          <p:nvPr/>
        </p:nvCxnSpPr>
        <p:spPr>
          <a:xfrm flipV="1">
            <a:off x="1397459" y="2224468"/>
            <a:ext cx="1149581" cy="11346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2446201-EA5F-4C85-8394-820DF51E7C31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2915816" y="2071716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D6B7CD6-061C-461E-BEB8-0A56325771E2}"/>
              </a:ext>
            </a:extLst>
          </p:cNvPr>
          <p:cNvCxnSpPr>
            <a:cxnSpLocks/>
          </p:cNvCxnSpPr>
          <p:nvPr/>
        </p:nvCxnSpPr>
        <p:spPr>
          <a:xfrm>
            <a:off x="4283968" y="2215732"/>
            <a:ext cx="1134656" cy="113465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4">
            <a:extLst>
              <a:ext uri="{FF2B5EF4-FFF2-40B4-BE49-F238E27FC236}">
                <a16:creationId xmlns:a16="http://schemas.microsoft.com/office/drawing/2014/main" id="{2F2C16E3-2B76-4A1B-A3CA-DDFA6A8A2C6E}"/>
              </a:ext>
            </a:extLst>
          </p:cNvPr>
          <p:cNvSpPr/>
          <p:nvPr/>
        </p:nvSpPr>
        <p:spPr>
          <a:xfrm>
            <a:off x="6804248" y="32958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F6E55F1-94DF-4CB8-A611-A015030B7DC3}"/>
              </a:ext>
            </a:extLst>
          </p:cNvPr>
          <p:cNvCxnSpPr>
            <a:cxnSpLocks/>
          </p:cNvCxnSpPr>
          <p:nvPr/>
        </p:nvCxnSpPr>
        <p:spPr>
          <a:xfrm>
            <a:off x="1451995" y="3503140"/>
            <a:ext cx="3903357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95F6232-8EC9-4162-A1F6-D2AEDFFD9AEF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1397459" y="3664628"/>
            <a:ext cx="1149581" cy="11346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2F5C5C7-0C0B-44B9-BC03-13986DF23046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2915816" y="4952036"/>
            <a:ext cx="172819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E5376FA-82B3-44F1-A54F-1F7EC1F5FC9A}"/>
              </a:ext>
            </a:extLst>
          </p:cNvPr>
          <p:cNvCxnSpPr>
            <a:cxnSpLocks/>
            <a:stCxn id="29" idx="3"/>
            <a:endCxn id="16" idx="7"/>
          </p:cNvCxnSpPr>
          <p:nvPr/>
        </p:nvCxnSpPr>
        <p:spPr>
          <a:xfrm flipH="1">
            <a:off x="5012784" y="3664628"/>
            <a:ext cx="1854736" cy="113465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7016022-4F5D-4076-9601-37CF42D78307}"/>
              </a:ext>
            </a:extLst>
          </p:cNvPr>
          <p:cNvCxnSpPr>
            <a:cxnSpLocks/>
            <a:stCxn id="29" idx="2"/>
            <a:endCxn id="17" idx="6"/>
          </p:cNvCxnSpPr>
          <p:nvPr/>
        </p:nvCxnSpPr>
        <p:spPr>
          <a:xfrm flipH="1">
            <a:off x="5796136" y="3511876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9A2A85C-75CD-469E-B3F3-C8580EA39372}"/>
              </a:ext>
            </a:extLst>
          </p:cNvPr>
          <p:cNvSpPr txBox="1"/>
          <p:nvPr/>
        </p:nvSpPr>
        <p:spPr>
          <a:xfrm>
            <a:off x="107504" y="3295852"/>
            <a:ext cx="1008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master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A82C03B-EC72-4A52-902B-EDF8E0106F5F}"/>
              </a:ext>
            </a:extLst>
          </p:cNvPr>
          <p:cNvSpPr txBox="1"/>
          <p:nvPr/>
        </p:nvSpPr>
        <p:spPr>
          <a:xfrm>
            <a:off x="1187624" y="1855692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feature_A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8F960C7-73DC-443F-BD34-439DB2EC2770}"/>
              </a:ext>
            </a:extLst>
          </p:cNvPr>
          <p:cNvSpPr txBox="1"/>
          <p:nvPr/>
        </p:nvSpPr>
        <p:spPr>
          <a:xfrm>
            <a:off x="1187624" y="4736012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feature_B</a:t>
            </a:r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C6996908-155C-48AB-BDB7-0D25B0C05E52}"/>
              </a:ext>
            </a:extLst>
          </p:cNvPr>
          <p:cNvGrpSpPr/>
          <p:nvPr/>
        </p:nvGrpSpPr>
        <p:grpSpPr>
          <a:xfrm>
            <a:off x="611560" y="2710299"/>
            <a:ext cx="701102" cy="502677"/>
            <a:chOff x="3131840" y="2996953"/>
            <a:chExt cx="3600400" cy="2581419"/>
          </a:xfrm>
        </p:grpSpPr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8CD07A03-61CE-43E9-B835-7E48897DD546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1" name="直角三角形 50">
              <a:extLst>
                <a:ext uri="{FF2B5EF4-FFF2-40B4-BE49-F238E27FC236}">
                  <a16:creationId xmlns:a16="http://schemas.microsoft.com/office/drawing/2014/main" id="{1B582B0A-4D75-404E-978A-A614E57A9D4F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05B12E14-1998-4D63-B59B-59D26215DBA6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66CB6DAE-3A7A-4E86-BE00-9A9343CB7A89}"/>
              </a:ext>
            </a:extLst>
          </p:cNvPr>
          <p:cNvGrpSpPr/>
          <p:nvPr/>
        </p:nvGrpSpPr>
        <p:grpSpPr>
          <a:xfrm>
            <a:off x="2339752" y="1270139"/>
            <a:ext cx="701102" cy="502677"/>
            <a:chOff x="3131840" y="2996953"/>
            <a:chExt cx="3600400" cy="2581419"/>
          </a:xfrm>
        </p:grpSpPr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0923CB9D-9703-4FA4-8DFD-A896E035EC29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9" name="直角三角形 58">
              <a:extLst>
                <a:ext uri="{FF2B5EF4-FFF2-40B4-BE49-F238E27FC236}">
                  <a16:creationId xmlns:a16="http://schemas.microsoft.com/office/drawing/2014/main" id="{385EC1B9-0AE8-4633-BAF6-488C7D096A9B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0" name="直角三角形 59">
              <a:extLst>
                <a:ext uri="{FF2B5EF4-FFF2-40B4-BE49-F238E27FC236}">
                  <a16:creationId xmlns:a16="http://schemas.microsoft.com/office/drawing/2014/main" id="{97EBF016-C7DE-4122-9D1E-4A6AF3F36B4E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2" name="直角三角形 61">
              <a:extLst>
                <a:ext uri="{FF2B5EF4-FFF2-40B4-BE49-F238E27FC236}">
                  <a16:creationId xmlns:a16="http://schemas.microsoft.com/office/drawing/2014/main" id="{1F144384-ACE7-4102-91CC-7314ED023B4F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34650D83-E02E-4F31-BE18-AABB32C32625}"/>
              </a:ext>
            </a:extLst>
          </p:cNvPr>
          <p:cNvGrpSpPr/>
          <p:nvPr/>
        </p:nvGrpSpPr>
        <p:grpSpPr>
          <a:xfrm>
            <a:off x="3851920" y="919588"/>
            <a:ext cx="701102" cy="853228"/>
            <a:chOff x="3131839" y="1196752"/>
            <a:chExt cx="3600401" cy="4381620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E1DBB76F-420C-4A34-9421-3E35EB1C27C9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7" name="直角三角形 66">
              <a:extLst>
                <a:ext uri="{FF2B5EF4-FFF2-40B4-BE49-F238E27FC236}">
                  <a16:creationId xmlns:a16="http://schemas.microsoft.com/office/drawing/2014/main" id="{CADFBBE9-EB2C-46B7-9F8F-38767E1D7782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8" name="直角三角形 67">
              <a:extLst>
                <a:ext uri="{FF2B5EF4-FFF2-40B4-BE49-F238E27FC236}">
                  <a16:creationId xmlns:a16="http://schemas.microsoft.com/office/drawing/2014/main" id="{94B7F17E-D905-4BDD-8F30-6290A2D26C7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0" name="直角三角形 69">
              <a:extLst>
                <a:ext uri="{FF2B5EF4-FFF2-40B4-BE49-F238E27FC236}">
                  <a16:creationId xmlns:a16="http://schemas.microsoft.com/office/drawing/2014/main" id="{D1F4BFBC-D14C-48A4-8E51-55289CE32274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8A2DBB13-B245-4688-8219-2D9A681F4700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1C91751B-60B7-42D0-8AFE-969A2F879063}"/>
              </a:ext>
            </a:extLst>
          </p:cNvPr>
          <p:cNvGrpSpPr/>
          <p:nvPr/>
        </p:nvGrpSpPr>
        <p:grpSpPr>
          <a:xfrm>
            <a:off x="4572000" y="5312076"/>
            <a:ext cx="701102" cy="853228"/>
            <a:chOff x="3131840" y="1196753"/>
            <a:chExt cx="3600400" cy="4381619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517520C5-32BF-4267-987A-E58C579CAF05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0" name="直角三角形 79">
              <a:extLst>
                <a:ext uri="{FF2B5EF4-FFF2-40B4-BE49-F238E27FC236}">
                  <a16:creationId xmlns:a16="http://schemas.microsoft.com/office/drawing/2014/main" id="{E72F6B3A-BBCD-492D-B977-3188F0122DF5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1" name="直角三角形 80">
              <a:extLst>
                <a:ext uri="{FF2B5EF4-FFF2-40B4-BE49-F238E27FC236}">
                  <a16:creationId xmlns:a16="http://schemas.microsoft.com/office/drawing/2014/main" id="{AC4D5942-8081-486B-AE10-4CAD884A9364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2" name="直角三角形 81">
              <a:extLst>
                <a:ext uri="{FF2B5EF4-FFF2-40B4-BE49-F238E27FC236}">
                  <a16:creationId xmlns:a16="http://schemas.microsoft.com/office/drawing/2014/main" id="{CC4651E9-3971-4566-A251-D577AFB31466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1ACC15B9-FF41-486C-BB75-1ED2DB0189E8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922D3ACD-9A4E-4EDC-98FE-1FDB6DAC9E1F}"/>
              </a:ext>
            </a:extLst>
          </p:cNvPr>
          <p:cNvGrpSpPr/>
          <p:nvPr/>
        </p:nvGrpSpPr>
        <p:grpSpPr>
          <a:xfrm>
            <a:off x="5436096" y="2359748"/>
            <a:ext cx="701102" cy="853228"/>
            <a:chOff x="3131839" y="1196752"/>
            <a:chExt cx="3600401" cy="4381620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5B835DD4-9FF6-47F2-9698-C9F0D4BF964F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8" name="直角三角形 87">
              <a:extLst>
                <a:ext uri="{FF2B5EF4-FFF2-40B4-BE49-F238E27FC236}">
                  <a16:creationId xmlns:a16="http://schemas.microsoft.com/office/drawing/2014/main" id="{5571E436-494D-44B2-8243-D83AC4642945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9" name="直角三角形 88">
              <a:extLst>
                <a:ext uri="{FF2B5EF4-FFF2-40B4-BE49-F238E27FC236}">
                  <a16:creationId xmlns:a16="http://schemas.microsoft.com/office/drawing/2014/main" id="{2A2CEC71-96FB-44A2-A02D-1416452399FF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1" name="直角三角形 90">
              <a:extLst>
                <a:ext uri="{FF2B5EF4-FFF2-40B4-BE49-F238E27FC236}">
                  <a16:creationId xmlns:a16="http://schemas.microsoft.com/office/drawing/2014/main" id="{E6FF3002-2386-4BF4-8376-617FE3864187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073B6C23-F539-411C-B227-CFAC3E6C3E3A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E3828BB8-7E02-434F-921D-22FC1CC0F6D7}"/>
              </a:ext>
            </a:extLst>
          </p:cNvPr>
          <p:cNvGrpSpPr/>
          <p:nvPr/>
        </p:nvGrpSpPr>
        <p:grpSpPr>
          <a:xfrm>
            <a:off x="6804248" y="2287740"/>
            <a:ext cx="701102" cy="853228"/>
            <a:chOff x="3131839" y="1196752"/>
            <a:chExt cx="3600401" cy="4381620"/>
          </a:xfrm>
        </p:grpSpPr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95B7CB27-533E-47C5-A92F-E1DACDF5326F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6" name="直角三角形 95">
              <a:extLst>
                <a:ext uri="{FF2B5EF4-FFF2-40B4-BE49-F238E27FC236}">
                  <a16:creationId xmlns:a16="http://schemas.microsoft.com/office/drawing/2014/main" id="{7EE9BAE0-0C62-4D89-B1F9-AB658F15F84D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7" name="直角三角形 96">
              <a:extLst>
                <a:ext uri="{FF2B5EF4-FFF2-40B4-BE49-F238E27FC236}">
                  <a16:creationId xmlns:a16="http://schemas.microsoft.com/office/drawing/2014/main" id="{F76A8E74-A236-4558-A44B-930A50DD2625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8" name="直角三角形 97">
              <a:extLst>
                <a:ext uri="{FF2B5EF4-FFF2-40B4-BE49-F238E27FC236}">
                  <a16:creationId xmlns:a16="http://schemas.microsoft.com/office/drawing/2014/main" id="{3AD83BFC-8A06-43FD-999B-459A0EABFFC1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9" name="直角三角形 98">
              <a:extLst>
                <a:ext uri="{FF2B5EF4-FFF2-40B4-BE49-F238E27FC236}">
                  <a16:creationId xmlns:a16="http://schemas.microsoft.com/office/drawing/2014/main" id="{333A08F5-1243-4116-8497-62B8FF42F83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64080D35-137A-4E9D-B211-892026D309CF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BC749B06-9384-4798-B2E6-ED0EF1B14732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E0D7E580-BF69-4E51-ABEF-9093B11EA847}"/>
              </a:ext>
            </a:extLst>
          </p:cNvPr>
          <p:cNvSpPr txBox="1"/>
          <p:nvPr/>
        </p:nvSpPr>
        <p:spPr>
          <a:xfrm>
            <a:off x="7236296" y="4149080"/>
            <a:ext cx="180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ここでバグ発覚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3" name="コネクタ: カギ線 102">
            <a:extLst>
              <a:ext uri="{FF2B5EF4-FFF2-40B4-BE49-F238E27FC236}">
                <a16:creationId xmlns:a16="http://schemas.microsoft.com/office/drawing/2014/main" id="{1E229D39-94E7-4478-89AD-A76000F2587E}"/>
              </a:ext>
            </a:extLst>
          </p:cNvPr>
          <p:cNvCxnSpPr>
            <a:cxnSpLocks/>
            <a:stCxn id="102" idx="1"/>
            <a:endCxn id="29" idx="4"/>
          </p:cNvCxnSpPr>
          <p:nvPr/>
        </p:nvCxnSpPr>
        <p:spPr>
          <a:xfrm rot="10800000">
            <a:off x="7020272" y="3727900"/>
            <a:ext cx="216024" cy="60584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BBF67236-3033-4A64-A51B-A1B23759EDC3}"/>
              </a:ext>
            </a:extLst>
          </p:cNvPr>
          <p:cNvSpPr txBox="1"/>
          <p:nvPr/>
        </p:nvSpPr>
        <p:spPr>
          <a:xfrm>
            <a:off x="1907704" y="332656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4C15774C-62B9-4DA8-B617-5763B4D81FDD}"/>
              </a:ext>
            </a:extLst>
          </p:cNvPr>
          <p:cNvSpPr txBox="1"/>
          <p:nvPr/>
        </p:nvSpPr>
        <p:spPr>
          <a:xfrm>
            <a:off x="3563888" y="332656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完成</a:t>
            </a:r>
            <a:endParaRPr lang="en-US" sz="140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512B0180-B583-4101-BD04-B1315569A351}"/>
              </a:ext>
            </a:extLst>
          </p:cNvPr>
          <p:cNvSpPr txBox="1"/>
          <p:nvPr/>
        </p:nvSpPr>
        <p:spPr>
          <a:xfrm>
            <a:off x="2195736" y="6165304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8D7803A2-93DB-471C-8C03-525B54562C40}"/>
              </a:ext>
            </a:extLst>
          </p:cNvPr>
          <p:cNvSpPr txBox="1"/>
          <p:nvPr/>
        </p:nvSpPr>
        <p:spPr>
          <a:xfrm>
            <a:off x="4427984" y="6165304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完成</a:t>
            </a:r>
            <a:endParaRPr lang="en-US" sz="1400"/>
          </a:p>
        </p:txBody>
      </p: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2FDBF87F-5BA8-4BAE-97B6-EF1FDFC58B0D}"/>
              </a:ext>
            </a:extLst>
          </p:cNvPr>
          <p:cNvGrpSpPr/>
          <p:nvPr/>
        </p:nvGrpSpPr>
        <p:grpSpPr>
          <a:xfrm>
            <a:off x="6588224" y="4941168"/>
            <a:ext cx="523594" cy="637204"/>
            <a:chOff x="3131839" y="1196752"/>
            <a:chExt cx="3600401" cy="4381620"/>
          </a:xfrm>
        </p:grpSpPr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355548D5-1444-4220-BCA5-4911709CD62D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2" name="直角三角形 111">
              <a:extLst>
                <a:ext uri="{FF2B5EF4-FFF2-40B4-BE49-F238E27FC236}">
                  <a16:creationId xmlns:a16="http://schemas.microsoft.com/office/drawing/2014/main" id="{EEF3F8A8-7B6F-4A86-9C8E-C356469AB6FC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3" name="直角三角形 112">
              <a:extLst>
                <a:ext uri="{FF2B5EF4-FFF2-40B4-BE49-F238E27FC236}">
                  <a16:creationId xmlns:a16="http://schemas.microsoft.com/office/drawing/2014/main" id="{ECB8F279-27BA-441C-BBBF-46C892706E9F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4" name="直角三角形 113">
              <a:extLst>
                <a:ext uri="{FF2B5EF4-FFF2-40B4-BE49-F238E27FC236}">
                  <a16:creationId xmlns:a16="http://schemas.microsoft.com/office/drawing/2014/main" id="{A4A0670B-5956-4CFE-ABA3-E333C462304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F1AC554D-675A-47C2-AB9C-B2B956CAB14A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848FEC3F-D87E-4603-9708-509B15A931D6}"/>
              </a:ext>
            </a:extLst>
          </p:cNvPr>
          <p:cNvGrpSpPr/>
          <p:nvPr/>
        </p:nvGrpSpPr>
        <p:grpSpPr>
          <a:xfrm>
            <a:off x="6516216" y="5733256"/>
            <a:ext cx="576064" cy="701059"/>
            <a:chOff x="3131840" y="1196753"/>
            <a:chExt cx="3600400" cy="4381619"/>
          </a:xfrm>
        </p:grpSpPr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3CECEC1F-DC7C-4A9B-A1BF-6439E0441152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8" name="直角三角形 117">
              <a:extLst>
                <a:ext uri="{FF2B5EF4-FFF2-40B4-BE49-F238E27FC236}">
                  <a16:creationId xmlns:a16="http://schemas.microsoft.com/office/drawing/2014/main" id="{C435E578-2909-448B-9F98-E442D94BEC65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9" name="直角三角形 118">
              <a:extLst>
                <a:ext uri="{FF2B5EF4-FFF2-40B4-BE49-F238E27FC236}">
                  <a16:creationId xmlns:a16="http://schemas.microsoft.com/office/drawing/2014/main" id="{9D943E99-A7FC-480D-9B04-44F7D1E65E7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0" name="直角三角形 119">
              <a:extLst>
                <a:ext uri="{FF2B5EF4-FFF2-40B4-BE49-F238E27FC236}">
                  <a16:creationId xmlns:a16="http://schemas.microsoft.com/office/drawing/2014/main" id="{B51949EA-19BE-41DB-8554-EAEDAA4DE80D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B8E73009-EE77-4D83-937B-EB0CF9B7E4B1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1FF5F27B-8BE3-4AEE-A3DF-84A8FC92FED9}"/>
              </a:ext>
            </a:extLst>
          </p:cNvPr>
          <p:cNvSpPr txBox="1"/>
          <p:nvPr/>
        </p:nvSpPr>
        <p:spPr>
          <a:xfrm>
            <a:off x="7164288" y="486916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A</a:t>
            </a:r>
            <a:r>
              <a:rPr lang="ja-JP" altLang="en-US"/>
              <a:t>のみ</a:t>
            </a:r>
            <a:endParaRPr lang="en-US" altLang="ja-JP"/>
          </a:p>
          <a:p>
            <a:r>
              <a:rPr lang="ja-JP" altLang="en-US"/>
              <a:t>実装された状態</a:t>
            </a:r>
            <a:endParaRPr lang="en-US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163D7FD0-214E-4DAD-B646-EE353627BB09}"/>
              </a:ext>
            </a:extLst>
          </p:cNvPr>
          <p:cNvSpPr txBox="1"/>
          <p:nvPr/>
        </p:nvSpPr>
        <p:spPr>
          <a:xfrm>
            <a:off x="7164288" y="573499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B</a:t>
            </a:r>
            <a:r>
              <a:rPr lang="ja-JP" altLang="en-US"/>
              <a:t>のみ</a:t>
            </a:r>
            <a:endParaRPr lang="en-US" altLang="ja-JP"/>
          </a:p>
          <a:p>
            <a:r>
              <a:rPr lang="ja-JP" altLang="en-US"/>
              <a:t>実装された状態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5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C17BA77C-8EF7-49C3-9934-7955880A58A8}"/>
              </a:ext>
            </a:extLst>
          </p:cNvPr>
          <p:cNvSpPr/>
          <p:nvPr/>
        </p:nvSpPr>
        <p:spPr>
          <a:xfrm>
            <a:off x="219573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2852C395-AC55-4FD0-B11C-601B577E0B4B}"/>
              </a:ext>
            </a:extLst>
          </p:cNvPr>
          <p:cNvSpPr/>
          <p:nvPr/>
        </p:nvSpPr>
        <p:spPr>
          <a:xfrm>
            <a:off x="1835696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3A7B980-C6A2-42A2-AB7F-7A9CBD731635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2411760" y="743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746955F-4C20-4128-AC17-0F4179DC2CEC}"/>
              </a:ext>
            </a:extLst>
          </p:cNvPr>
          <p:cNvSpPr/>
          <p:nvPr/>
        </p:nvSpPr>
        <p:spPr>
          <a:xfrm>
            <a:off x="467544" y="393812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3C71927-332F-45AA-9F5A-D3603244088B}"/>
              </a:ext>
            </a:extLst>
          </p:cNvPr>
          <p:cNvCxnSpPr>
            <a:cxnSpLocks/>
            <a:stCxn id="5" idx="3"/>
            <a:endCxn id="3" idx="2"/>
          </p:cNvCxnSpPr>
          <p:nvPr/>
        </p:nvCxnSpPr>
        <p:spPr>
          <a:xfrm>
            <a:off x="1403648" y="57383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4">
            <a:extLst>
              <a:ext uri="{FF2B5EF4-FFF2-40B4-BE49-F238E27FC236}">
                <a16:creationId xmlns:a16="http://schemas.microsoft.com/office/drawing/2014/main" id="{59E22F8A-0822-407D-940D-B2DABC698D82}"/>
              </a:ext>
            </a:extLst>
          </p:cNvPr>
          <p:cNvSpPr/>
          <p:nvPr/>
        </p:nvSpPr>
        <p:spPr>
          <a:xfrm>
            <a:off x="5796136" y="105273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1 つの角を切り取り 1 つの角を丸める 7">
            <a:extLst>
              <a:ext uri="{FF2B5EF4-FFF2-40B4-BE49-F238E27FC236}">
                <a16:creationId xmlns:a16="http://schemas.microsoft.com/office/drawing/2014/main" id="{19D2CC97-7A78-4B68-9810-9E2F2248E3E1}"/>
              </a:ext>
            </a:extLst>
          </p:cNvPr>
          <p:cNvSpPr/>
          <p:nvPr/>
        </p:nvSpPr>
        <p:spPr>
          <a:xfrm>
            <a:off x="5436096" y="33265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DACFD69-20E4-4DA7-B14A-101BEFCCA45D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6012160" y="670992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3D27D79-A42B-4435-AF72-F94D96166A4D}"/>
              </a:ext>
            </a:extLst>
          </p:cNvPr>
          <p:cNvSpPr/>
          <p:nvPr/>
        </p:nvSpPr>
        <p:spPr>
          <a:xfrm>
            <a:off x="4067944" y="32180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1ECAB0D-303C-476B-8F1C-E6E094F53470}"/>
              </a:ext>
            </a:extLst>
          </p:cNvPr>
          <p:cNvCxnSpPr>
            <a:cxnSpLocks/>
            <a:stCxn id="10" idx="3"/>
            <a:endCxn id="8" idx="2"/>
          </p:cNvCxnSpPr>
          <p:nvPr/>
        </p:nvCxnSpPr>
        <p:spPr>
          <a:xfrm>
            <a:off x="5004048" y="50182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4">
            <a:extLst>
              <a:ext uri="{FF2B5EF4-FFF2-40B4-BE49-F238E27FC236}">
                <a16:creationId xmlns:a16="http://schemas.microsoft.com/office/drawing/2014/main" id="{F5F53361-0A64-4857-8615-4B1FE07A5013}"/>
              </a:ext>
            </a:extLst>
          </p:cNvPr>
          <p:cNvSpPr/>
          <p:nvPr/>
        </p:nvSpPr>
        <p:spPr>
          <a:xfrm>
            <a:off x="435597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616C078-C1CB-465A-82EE-8EBA8CB8E761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4788024" y="126876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38B280BC-11D6-4C7A-9E2D-6EF1A2A4ACB8}"/>
              </a:ext>
            </a:extLst>
          </p:cNvPr>
          <p:cNvSpPr/>
          <p:nvPr/>
        </p:nvSpPr>
        <p:spPr>
          <a:xfrm>
            <a:off x="1835696" y="19888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other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2015E0F-A45A-4ECE-B33C-C34C41ADF1C4}"/>
              </a:ext>
            </a:extLst>
          </p:cNvPr>
          <p:cNvCxnSpPr>
            <a:stCxn id="16" idx="3"/>
            <a:endCxn id="2" idx="4"/>
          </p:cNvCxnSpPr>
          <p:nvPr/>
        </p:nvCxnSpPr>
        <p:spPr>
          <a:xfrm flipV="1">
            <a:off x="2411760" y="1484784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1 つの角を切り取り 1 つの角を丸める 18">
            <a:extLst>
              <a:ext uri="{FF2B5EF4-FFF2-40B4-BE49-F238E27FC236}">
                <a16:creationId xmlns:a16="http://schemas.microsoft.com/office/drawing/2014/main" id="{D82B2773-A1F6-43EF-A957-9B9D2FC130CF}"/>
              </a:ext>
            </a:extLst>
          </p:cNvPr>
          <p:cNvSpPr/>
          <p:nvPr/>
        </p:nvSpPr>
        <p:spPr>
          <a:xfrm>
            <a:off x="3995936" y="19888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other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F4A9F66A-14C8-4308-9DBB-F8300C12F968}"/>
              </a:ext>
            </a:extLst>
          </p:cNvPr>
          <p:cNvCxnSpPr>
            <a:stCxn id="19" idx="3"/>
          </p:cNvCxnSpPr>
          <p:nvPr/>
        </p:nvCxnSpPr>
        <p:spPr>
          <a:xfrm flipV="1">
            <a:off x="4572000" y="1484784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E816B77-3E31-4C1F-9950-13A452018422}"/>
              </a:ext>
            </a:extLst>
          </p:cNvPr>
          <p:cNvSpPr/>
          <p:nvPr/>
        </p:nvSpPr>
        <p:spPr>
          <a:xfrm>
            <a:off x="3275856" y="1124744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2978115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0C151236-506F-435D-85D8-67558E95538D}"/>
              </a:ext>
            </a:extLst>
          </p:cNvPr>
          <p:cNvSpPr/>
          <p:nvPr/>
        </p:nvSpPr>
        <p:spPr>
          <a:xfrm>
            <a:off x="2195736" y="112474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5F7A3859-AA82-4E77-82FF-C51327F57BA6}"/>
              </a:ext>
            </a:extLst>
          </p:cNvPr>
          <p:cNvSpPr/>
          <p:nvPr/>
        </p:nvSpPr>
        <p:spPr>
          <a:xfrm>
            <a:off x="1835696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264D591-C60C-4F2E-83E4-CC93E7D8E788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2411760" y="743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B8075E1-15BD-4590-B1BA-508F6B4C6551}"/>
              </a:ext>
            </a:extLst>
          </p:cNvPr>
          <p:cNvSpPr/>
          <p:nvPr/>
        </p:nvSpPr>
        <p:spPr>
          <a:xfrm>
            <a:off x="467544" y="393812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7903850-6EC1-4638-8F02-AF1782AE4219}"/>
              </a:ext>
            </a:extLst>
          </p:cNvPr>
          <p:cNvCxnSpPr>
            <a:cxnSpLocks/>
            <a:stCxn id="5" idx="3"/>
            <a:endCxn id="3" idx="2"/>
          </p:cNvCxnSpPr>
          <p:nvPr/>
        </p:nvCxnSpPr>
        <p:spPr>
          <a:xfrm>
            <a:off x="1403648" y="57383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9B45DE-BD3C-4411-9FD1-D8D1BA3ECF53}"/>
              </a:ext>
            </a:extLst>
          </p:cNvPr>
          <p:cNvSpPr txBox="1"/>
          <p:nvPr/>
        </p:nvSpPr>
        <p:spPr>
          <a:xfrm>
            <a:off x="3347864" y="1772816"/>
            <a:ext cx="300608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branch newbranch</a:t>
            </a:r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F4496135-597E-4E46-BBBA-C8EFB2E67E55}"/>
              </a:ext>
            </a:extLst>
          </p:cNvPr>
          <p:cNvSpPr/>
          <p:nvPr/>
        </p:nvSpPr>
        <p:spPr>
          <a:xfrm>
            <a:off x="2195736" y="29969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1 つの角を切り取り 1 つの角を丸める 12">
            <a:extLst>
              <a:ext uri="{FF2B5EF4-FFF2-40B4-BE49-F238E27FC236}">
                <a16:creationId xmlns:a16="http://schemas.microsoft.com/office/drawing/2014/main" id="{9E1F1DC3-F781-4B40-9939-8896204C08D1}"/>
              </a:ext>
            </a:extLst>
          </p:cNvPr>
          <p:cNvSpPr/>
          <p:nvPr/>
        </p:nvSpPr>
        <p:spPr>
          <a:xfrm>
            <a:off x="1835696" y="227687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B56C269-250B-49DD-84FB-8DE77B850A31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2411760" y="261520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B3BA83F-5BA9-408C-9957-4DC2D04B4F78}"/>
              </a:ext>
            </a:extLst>
          </p:cNvPr>
          <p:cNvSpPr/>
          <p:nvPr/>
        </p:nvSpPr>
        <p:spPr>
          <a:xfrm>
            <a:off x="467544" y="2266020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54C8A9D-73AE-47FB-9D86-0AC6AD666027}"/>
              </a:ext>
            </a:extLst>
          </p:cNvPr>
          <p:cNvCxnSpPr>
            <a:cxnSpLocks/>
            <a:stCxn id="15" idx="3"/>
            <a:endCxn id="13" idx="2"/>
          </p:cNvCxnSpPr>
          <p:nvPr/>
        </p:nvCxnSpPr>
        <p:spPr>
          <a:xfrm>
            <a:off x="1403648" y="244604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1 つの角を切り取り 1 つの角を丸める 17">
            <a:extLst>
              <a:ext uri="{FF2B5EF4-FFF2-40B4-BE49-F238E27FC236}">
                <a16:creationId xmlns:a16="http://schemas.microsoft.com/office/drawing/2014/main" id="{447A8BCA-40DC-47F7-BD91-D42E9F97DDD3}"/>
              </a:ext>
            </a:extLst>
          </p:cNvPr>
          <p:cNvSpPr/>
          <p:nvPr/>
        </p:nvSpPr>
        <p:spPr>
          <a:xfrm>
            <a:off x="1691680" y="3861048"/>
            <a:ext cx="1440160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newbranch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6019927-1859-4943-952A-B305B4EA2FFD}"/>
              </a:ext>
            </a:extLst>
          </p:cNvPr>
          <p:cNvCxnSpPr>
            <a:cxnSpLocks/>
            <a:stCxn id="18" idx="3"/>
            <a:endCxn id="12" idx="4"/>
          </p:cNvCxnSpPr>
          <p:nvPr/>
        </p:nvCxnSpPr>
        <p:spPr>
          <a:xfrm flipV="1">
            <a:off x="2411760" y="342900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4">
            <a:extLst>
              <a:ext uri="{FF2B5EF4-FFF2-40B4-BE49-F238E27FC236}">
                <a16:creationId xmlns:a16="http://schemas.microsoft.com/office/drawing/2014/main" id="{5F86B5C4-7707-47FD-8A0F-0D99FAF9CF7A}"/>
              </a:ext>
            </a:extLst>
          </p:cNvPr>
          <p:cNvSpPr/>
          <p:nvPr/>
        </p:nvSpPr>
        <p:spPr>
          <a:xfrm>
            <a:off x="2195736" y="551723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1 つの角を切り取り 1 つの角を丸める 22">
            <a:extLst>
              <a:ext uri="{FF2B5EF4-FFF2-40B4-BE49-F238E27FC236}">
                <a16:creationId xmlns:a16="http://schemas.microsoft.com/office/drawing/2014/main" id="{F2723E0A-815A-4527-8538-4F19D5BFB420}"/>
              </a:ext>
            </a:extLst>
          </p:cNvPr>
          <p:cNvSpPr/>
          <p:nvPr/>
        </p:nvSpPr>
        <p:spPr>
          <a:xfrm>
            <a:off x="1835696" y="479715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E503AE3-CEB9-44B9-852F-55DBF2A21028}"/>
              </a:ext>
            </a:extLst>
          </p:cNvPr>
          <p:cNvCxnSpPr>
            <a:cxnSpLocks/>
            <a:stCxn id="23" idx="1"/>
          </p:cNvCxnSpPr>
          <p:nvPr/>
        </p:nvCxnSpPr>
        <p:spPr>
          <a:xfrm>
            <a:off x="2411760" y="513548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四角形: 1 つの角を切り取り 1 つの角を丸める 26">
            <a:extLst>
              <a:ext uri="{FF2B5EF4-FFF2-40B4-BE49-F238E27FC236}">
                <a16:creationId xmlns:a16="http://schemas.microsoft.com/office/drawing/2014/main" id="{3B1CE1C5-7824-415F-81D3-1928387E639D}"/>
              </a:ext>
            </a:extLst>
          </p:cNvPr>
          <p:cNvSpPr/>
          <p:nvPr/>
        </p:nvSpPr>
        <p:spPr>
          <a:xfrm>
            <a:off x="1691680" y="6381328"/>
            <a:ext cx="1440160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newbranch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7E183BD-EC3B-4835-813A-6571D6D5A167}"/>
              </a:ext>
            </a:extLst>
          </p:cNvPr>
          <p:cNvCxnSpPr>
            <a:cxnSpLocks/>
            <a:stCxn id="27" idx="3"/>
            <a:endCxn id="22" idx="4"/>
          </p:cNvCxnSpPr>
          <p:nvPr/>
        </p:nvCxnSpPr>
        <p:spPr>
          <a:xfrm flipV="1">
            <a:off x="2411760" y="594928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2F430B1-FCA6-4207-A807-02E404D9E344}"/>
              </a:ext>
            </a:extLst>
          </p:cNvPr>
          <p:cNvSpPr/>
          <p:nvPr/>
        </p:nvSpPr>
        <p:spPr>
          <a:xfrm>
            <a:off x="323528" y="634532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C0BA817-9EC7-44B6-B36F-C8F564344AF0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1259632" y="652534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1333BB7-0E23-4F3B-93CF-87C7343ED52E}"/>
              </a:ext>
            </a:extLst>
          </p:cNvPr>
          <p:cNvSpPr txBox="1"/>
          <p:nvPr/>
        </p:nvSpPr>
        <p:spPr>
          <a:xfrm>
            <a:off x="3419872" y="4365104"/>
            <a:ext cx="300608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switch newbranch</a:t>
            </a:r>
          </a:p>
        </p:txBody>
      </p:sp>
    </p:spTree>
    <p:extLst>
      <p:ext uri="{BB962C8B-B14F-4D97-AF65-F5344CB8AC3E}">
        <p14:creationId xmlns:p14="http://schemas.microsoft.com/office/powerpoint/2010/main" val="2335064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1313</TotalTime>
  <Words>351</Words>
  <Application>Microsoft Office PowerPoint</Application>
  <PresentationFormat>画面に合わせる (4:3)</PresentationFormat>
  <Paragraphs>137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9" baseType="lpstr"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131</cp:revision>
  <dcterms:created xsi:type="dcterms:W3CDTF">2019-01-02T05:23:01Z</dcterms:created>
  <dcterms:modified xsi:type="dcterms:W3CDTF">2021-09-10T14:44:35Z</dcterms:modified>
</cp:coreProperties>
</file>