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62" d="100"/>
          <a:sy n="62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2021/9/20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913233" y="26276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193153" y="5877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956376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refs/heads/main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7020272" y="980728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64704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6804248" y="26064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081000-7883-40B8-9CDD-D22E256AD165}"/>
              </a:ext>
            </a:extLst>
          </p:cNvPr>
          <p:cNvSpPr txBox="1"/>
          <p:nvPr/>
        </p:nvSpPr>
        <p:spPr>
          <a:xfrm>
            <a:off x="2843808" y="155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58BDED-E4D1-488E-BB53-02CC341AFA94}"/>
              </a:ext>
            </a:extLst>
          </p:cNvPr>
          <p:cNvSpPr txBox="1"/>
          <p:nvPr/>
        </p:nvSpPr>
        <p:spPr>
          <a:xfrm>
            <a:off x="2267744" y="69269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1ED8EB-2F37-4B6A-A2B1-801526C53A1A}"/>
              </a:ext>
            </a:extLst>
          </p:cNvPr>
          <p:cNvSpPr/>
          <p:nvPr/>
        </p:nvSpPr>
        <p:spPr>
          <a:xfrm>
            <a:off x="2771800" y="1484784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" name="Picture 14" descr="ファイルアイコン（ブランク）">
            <a:extLst>
              <a:ext uri="{FF2B5EF4-FFF2-40B4-BE49-F238E27FC236}">
                <a16:creationId xmlns:a16="http://schemas.microsoft.com/office/drawing/2014/main" id="{47248D64-EB92-49C3-9C84-4F35C85E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付箋のイラスト「黄緑」">
            <a:extLst>
              <a:ext uri="{FF2B5EF4-FFF2-40B4-BE49-F238E27FC236}">
                <a16:creationId xmlns:a16="http://schemas.microsoft.com/office/drawing/2014/main" id="{94FEF401-2AE2-4619-9F0E-1A7BA87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594304-DB04-416B-AA36-E621751F48AF}"/>
              </a:ext>
            </a:extLst>
          </p:cNvPr>
          <p:cNvSpPr/>
          <p:nvPr/>
        </p:nvSpPr>
        <p:spPr>
          <a:xfrm>
            <a:off x="683568" y="1484784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CE795-901A-4496-8B9C-BBC9DDCC203F}"/>
              </a:ext>
            </a:extLst>
          </p:cNvPr>
          <p:cNvSpPr txBox="1"/>
          <p:nvPr/>
        </p:nvSpPr>
        <p:spPr>
          <a:xfrm>
            <a:off x="827584" y="1556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90AB93-F4F7-486F-B2B8-825B33846396}"/>
              </a:ext>
            </a:extLst>
          </p:cNvPr>
          <p:cNvSpPr txBox="1"/>
          <p:nvPr/>
        </p:nvSpPr>
        <p:spPr>
          <a:xfrm>
            <a:off x="2123728" y="11967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026" name="Picture 2" descr="データの圧縮のイラスト">
            <a:extLst>
              <a:ext uri="{FF2B5EF4-FFF2-40B4-BE49-F238E27FC236}">
                <a16:creationId xmlns:a16="http://schemas.microsoft.com/office/drawing/2014/main" id="{6B29E64E-D602-4D3E-874C-0DA1DE2F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769F4-4116-4003-8DB3-08087F00C17E}"/>
              </a:ext>
            </a:extLst>
          </p:cNvPr>
          <p:cNvSpPr/>
          <p:nvPr/>
        </p:nvSpPr>
        <p:spPr>
          <a:xfrm>
            <a:off x="4499992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E96F32-C0D0-47C9-B987-3C7AC114DBAB}"/>
              </a:ext>
            </a:extLst>
          </p:cNvPr>
          <p:cNvSpPr txBox="1"/>
          <p:nvPr/>
        </p:nvSpPr>
        <p:spPr>
          <a:xfrm>
            <a:off x="4860032" y="62068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F2CB457-863B-4DAC-A35A-4088D3EE48BC}"/>
              </a:ext>
            </a:extLst>
          </p:cNvPr>
          <p:cNvSpPr/>
          <p:nvPr/>
        </p:nvSpPr>
        <p:spPr>
          <a:xfrm>
            <a:off x="6156176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70A0CBF-BB94-4DE6-8D39-45EC3C4C3BC3}"/>
              </a:ext>
            </a:extLst>
          </p:cNvPr>
          <p:cNvSpPr/>
          <p:nvPr/>
        </p:nvSpPr>
        <p:spPr>
          <a:xfrm>
            <a:off x="6084168" y="908720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847F3CC-7B95-435C-9DB9-618FAB2DC225}"/>
              </a:ext>
            </a:extLst>
          </p:cNvPr>
          <p:cNvSpPr/>
          <p:nvPr/>
        </p:nvSpPr>
        <p:spPr>
          <a:xfrm>
            <a:off x="2267744" y="76470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76E5CD0-ABBC-4F29-BE30-B042586D58DE}"/>
              </a:ext>
            </a:extLst>
          </p:cNvPr>
          <p:cNvSpPr/>
          <p:nvPr/>
        </p:nvSpPr>
        <p:spPr>
          <a:xfrm>
            <a:off x="2267744" y="17728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3EC5C85-49CB-4E98-A74B-80E45A1E588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411760" y="1052736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E81D11-3997-4208-8730-8AC3E93D1A59}"/>
              </a:ext>
            </a:extLst>
          </p:cNvPr>
          <p:cNvSpPr txBox="1"/>
          <p:nvPr/>
        </p:nvSpPr>
        <p:spPr>
          <a:xfrm>
            <a:off x="1331640" y="69269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8E410-7A3C-4830-8857-FB475E90868C}"/>
              </a:ext>
            </a:extLst>
          </p:cNvPr>
          <p:cNvSpPr txBox="1"/>
          <p:nvPr/>
        </p:nvSpPr>
        <p:spPr>
          <a:xfrm>
            <a:off x="1331640" y="17728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C741F77-F04B-4B36-A5EC-3A9175F7F5BF}"/>
              </a:ext>
            </a:extLst>
          </p:cNvPr>
          <p:cNvSpPr/>
          <p:nvPr/>
        </p:nvSpPr>
        <p:spPr>
          <a:xfrm>
            <a:off x="3851920" y="908720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80B67DA-270A-48FC-AFE7-2A8CCDF867BC}"/>
              </a:ext>
            </a:extLst>
          </p:cNvPr>
          <p:cNvSpPr/>
          <p:nvPr/>
        </p:nvSpPr>
        <p:spPr>
          <a:xfrm>
            <a:off x="3635896" y="6926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6" descr="四角い付箋のイラスト「淡黄色」">
            <a:extLst>
              <a:ext uri="{FF2B5EF4-FFF2-40B4-BE49-F238E27FC236}">
                <a16:creationId xmlns:a16="http://schemas.microsoft.com/office/drawing/2014/main" id="{A472A759-38AF-402F-97F4-0B9F75DF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78" y="18448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木のイラスト（横から）">
            <a:extLst>
              <a:ext uri="{FF2B5EF4-FFF2-40B4-BE49-F238E27FC236}">
                <a16:creationId xmlns:a16="http://schemas.microsoft.com/office/drawing/2014/main" id="{60F2018A-679A-40A0-B67F-0B27C0E2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33" y="98072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E7B44230-B592-4D9F-ADB3-39104872D3DE}"/>
              </a:ext>
            </a:extLst>
          </p:cNvPr>
          <p:cNvSpPr/>
          <p:nvPr/>
        </p:nvSpPr>
        <p:spPr>
          <a:xfrm>
            <a:off x="4139951" y="14847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BD4A2-D5AB-40FA-8403-F9BD48209340}"/>
              </a:ext>
            </a:extLst>
          </p:cNvPr>
          <p:cNvSpPr txBox="1"/>
          <p:nvPr/>
        </p:nvSpPr>
        <p:spPr>
          <a:xfrm>
            <a:off x="3491880" y="33265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AE1C1D57-604B-49B1-A13E-B6EDDD75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C83AC9-55B1-4CB3-967B-D263EF5C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7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AF595-A1F8-4D02-9499-E4FDCA7AACA9}"/>
              </a:ext>
            </a:extLst>
          </p:cNvPr>
          <p:cNvSpPr txBox="1"/>
          <p:nvPr/>
        </p:nvSpPr>
        <p:spPr>
          <a:xfrm>
            <a:off x="4427984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7CDD2-4AAE-4713-B8D9-15AEF71F29DA}"/>
              </a:ext>
            </a:extLst>
          </p:cNvPr>
          <p:cNvSpPr txBox="1"/>
          <p:nvPr/>
        </p:nvSpPr>
        <p:spPr>
          <a:xfrm>
            <a:off x="4427984" y="10527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F7268F-B726-4C65-B361-E630FD432F1A}"/>
              </a:ext>
            </a:extLst>
          </p:cNvPr>
          <p:cNvSpPr txBox="1"/>
          <p:nvPr/>
        </p:nvSpPr>
        <p:spPr>
          <a:xfrm>
            <a:off x="5796136" y="35414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4A8EFBE1-13B9-445D-A8C0-F78020CE73FB}"/>
              </a:ext>
            </a:extLst>
          </p:cNvPr>
          <p:cNvSpPr/>
          <p:nvPr/>
        </p:nvSpPr>
        <p:spPr>
          <a:xfrm>
            <a:off x="1619672" y="1268760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5AD7DA-763D-4567-AACF-AFE99C65EC67}"/>
              </a:ext>
            </a:extLst>
          </p:cNvPr>
          <p:cNvSpPr txBox="1"/>
          <p:nvPr/>
        </p:nvSpPr>
        <p:spPr>
          <a:xfrm>
            <a:off x="755576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5CE414-DDA5-4098-B1A6-61D7796ADCDB}"/>
              </a:ext>
            </a:extLst>
          </p:cNvPr>
          <p:cNvSpPr txBox="1"/>
          <p:nvPr/>
        </p:nvSpPr>
        <p:spPr>
          <a:xfrm>
            <a:off x="2483768" y="126876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親コミットへの</a:t>
            </a:r>
            <a:endParaRPr lang="en-US" altLang="ja-JP" sz="1200"/>
          </a:p>
          <a:p>
            <a:r>
              <a:rPr kumimoji="1" lang="ja-JP" altLang="en-US" sz="1200"/>
              <a:t>ポインタ</a:t>
            </a:r>
            <a:endParaRPr kumimoji="1" lang="en-US" sz="1200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F8B9D8C-66B1-4123-9CD4-B7EF9DFFC30E}"/>
              </a:ext>
            </a:extLst>
          </p:cNvPr>
          <p:cNvCxnSpPr>
            <a:cxnSpLocks/>
            <a:stCxn id="15" idx="2"/>
            <a:endCxn id="2" idx="6"/>
          </p:cNvCxnSpPr>
          <p:nvPr/>
        </p:nvCxnSpPr>
        <p:spPr>
          <a:xfrm rot="10800000">
            <a:off x="2555777" y="908720"/>
            <a:ext cx="1584175" cy="720080"/>
          </a:xfrm>
          <a:prstGeom prst="bentConnector3">
            <a:avLst>
              <a:gd name="adj1" fmla="val 39352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C88EEB-D19A-4B69-B00F-DD9F4AA874F0}"/>
              </a:ext>
            </a:extLst>
          </p:cNvPr>
          <p:cNvSpPr txBox="1"/>
          <p:nvPr/>
        </p:nvSpPr>
        <p:spPr>
          <a:xfrm>
            <a:off x="6660232" y="119675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7E3CC98-3789-4404-A058-9A4B1698BA28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36096" y="905776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D48132-54E1-45E6-BE43-565D196A7F64}"/>
              </a:ext>
            </a:extLst>
          </p:cNvPr>
          <p:cNvSpPr txBox="1"/>
          <p:nvPr/>
        </p:nvSpPr>
        <p:spPr>
          <a:xfrm>
            <a:off x="4464480" y="182706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B370BA5C-36E6-44AA-BD56-58376DF2F210}"/>
              </a:ext>
            </a:extLst>
          </p:cNvPr>
          <p:cNvSpPr/>
          <p:nvPr/>
        </p:nvSpPr>
        <p:spPr>
          <a:xfrm>
            <a:off x="755576" y="1340768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6C94DB7-31F5-4AD9-95FF-2DE4BCB7A8AF}"/>
              </a:ext>
            </a:extLst>
          </p:cNvPr>
          <p:cNvSpPr/>
          <p:nvPr/>
        </p:nvSpPr>
        <p:spPr>
          <a:xfrm>
            <a:off x="1691680" y="134076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35051C4-FF94-4EAC-8ADA-2DD2D2807EF6}"/>
              </a:ext>
            </a:extLst>
          </p:cNvPr>
          <p:cNvSpPr/>
          <p:nvPr/>
        </p:nvSpPr>
        <p:spPr>
          <a:xfrm>
            <a:off x="1691680" y="21328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A290144-9FA1-4877-8052-0F2CA7037801}"/>
              </a:ext>
            </a:extLst>
          </p:cNvPr>
          <p:cNvSpPr/>
          <p:nvPr/>
        </p:nvSpPr>
        <p:spPr>
          <a:xfrm>
            <a:off x="262778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1F6B62-188D-47BA-90DD-5E3C6356B06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043608" y="148478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C21167-B877-46AA-9CE9-1CACED3E5812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1979712" y="1484784"/>
            <a:ext cx="648072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B379DDD-6964-4674-9ED7-D3B02AA5218F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937531" y="1586619"/>
            <a:ext cx="732434" cy="58841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52AF55-D792-4FFB-9A34-C2EC2C35640F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01427" y="1586619"/>
            <a:ext cx="732434" cy="58841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2D66A6-0994-4639-B292-7AA87EB737DE}"/>
              </a:ext>
            </a:extLst>
          </p:cNvPr>
          <p:cNvSpPr txBox="1"/>
          <p:nvPr/>
        </p:nvSpPr>
        <p:spPr>
          <a:xfrm>
            <a:off x="467544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188427-DC2B-4279-A63B-29709B07B909}"/>
              </a:ext>
            </a:extLst>
          </p:cNvPr>
          <p:cNvSpPr txBox="1"/>
          <p:nvPr/>
        </p:nvSpPr>
        <p:spPr>
          <a:xfrm>
            <a:off x="1403648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801510-84DD-4184-97EB-3AF9DB73738D}"/>
              </a:ext>
            </a:extLst>
          </p:cNvPr>
          <p:cNvSpPr txBox="1"/>
          <p:nvPr/>
        </p:nvSpPr>
        <p:spPr>
          <a:xfrm>
            <a:off x="2339752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46479B-610E-4456-AAC2-C6231B75B8D4}"/>
              </a:ext>
            </a:extLst>
          </p:cNvPr>
          <p:cNvSpPr txBox="1"/>
          <p:nvPr/>
        </p:nvSpPr>
        <p:spPr>
          <a:xfrm>
            <a:off x="1403648" y="242088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77C3550-9DDB-4A2E-BA14-BE2FA220C6B8}"/>
              </a:ext>
            </a:extLst>
          </p:cNvPr>
          <p:cNvSpPr/>
          <p:nvPr/>
        </p:nvSpPr>
        <p:spPr>
          <a:xfrm>
            <a:off x="4211960" y="1052736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E513F5-285B-4E0D-BF70-7EEAB1244DD6}"/>
              </a:ext>
            </a:extLst>
          </p:cNvPr>
          <p:cNvSpPr/>
          <p:nvPr/>
        </p:nvSpPr>
        <p:spPr>
          <a:xfrm>
            <a:off x="3995936" y="83671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0" name="Picture 16" descr="四角い付箋のイラスト「淡黄色」">
            <a:extLst>
              <a:ext uri="{FF2B5EF4-FFF2-40B4-BE49-F238E27FC236}">
                <a16:creationId xmlns:a16="http://schemas.microsoft.com/office/drawing/2014/main" id="{D0E504B8-D821-4784-AB64-87A9B12F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30" y="251065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9B530004-89FE-43FE-93F6-47D986F1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3" y="11247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13F905D9-9923-4F7F-B255-FE34382876EC}"/>
              </a:ext>
            </a:extLst>
          </p:cNvPr>
          <p:cNvSpPr/>
          <p:nvPr/>
        </p:nvSpPr>
        <p:spPr>
          <a:xfrm>
            <a:off x="4499991" y="16288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196548-A22D-4947-A57B-E3ACE915915D}"/>
              </a:ext>
            </a:extLst>
          </p:cNvPr>
          <p:cNvSpPr txBox="1"/>
          <p:nvPr/>
        </p:nvSpPr>
        <p:spPr>
          <a:xfrm>
            <a:off x="3851920" y="4766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F989B3-3E06-4F9A-ACFF-263F6E866C5E}"/>
              </a:ext>
            </a:extLst>
          </p:cNvPr>
          <p:cNvSpPr txBox="1"/>
          <p:nvPr/>
        </p:nvSpPr>
        <p:spPr>
          <a:xfrm>
            <a:off x="4788024" y="16288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3554AB7-3B73-44DB-9FFC-ECBBE388287D}"/>
              </a:ext>
            </a:extLst>
          </p:cNvPr>
          <p:cNvSpPr txBox="1"/>
          <p:nvPr/>
        </p:nvSpPr>
        <p:spPr>
          <a:xfrm>
            <a:off x="4788024" y="119675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BC281-4867-4465-9C2F-F4ED762170C6}"/>
              </a:ext>
            </a:extLst>
          </p:cNvPr>
          <p:cNvSpPr txBox="1"/>
          <p:nvPr/>
        </p:nvSpPr>
        <p:spPr>
          <a:xfrm>
            <a:off x="4860032" y="249289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9CED1C67-2CAC-4F18-8A5F-DEF707F142D8}"/>
              </a:ext>
            </a:extLst>
          </p:cNvPr>
          <p:cNvSpPr/>
          <p:nvPr/>
        </p:nvSpPr>
        <p:spPr>
          <a:xfrm>
            <a:off x="4499992" y="20608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A829E9-F6EA-4AC9-AD21-D9DD4F04393F}"/>
              </a:ext>
            </a:extLst>
          </p:cNvPr>
          <p:cNvSpPr txBox="1"/>
          <p:nvPr/>
        </p:nvSpPr>
        <p:spPr>
          <a:xfrm>
            <a:off x="4788025" y="206084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752B8A-2834-4D34-8F8E-A44EFCBBCFB5}"/>
              </a:ext>
            </a:extLst>
          </p:cNvPr>
          <p:cNvCxnSpPr>
            <a:stCxn id="5" idx="6"/>
            <a:endCxn id="29" idx="2"/>
          </p:cNvCxnSpPr>
          <p:nvPr/>
        </p:nvCxnSpPr>
        <p:spPr>
          <a:xfrm flipV="1">
            <a:off x="2915816" y="1052736"/>
            <a:ext cx="1080120" cy="43204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41DFD27A-6249-4480-8B76-A1355793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BD0CE555-715C-40AF-BDFB-28FC4328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AA06B-F7D8-45B6-A702-0353AF5370A4}"/>
              </a:ext>
            </a:extLst>
          </p:cNvPr>
          <p:cNvSpPr txBox="1"/>
          <p:nvPr/>
        </p:nvSpPr>
        <p:spPr>
          <a:xfrm>
            <a:off x="1979712" y="11247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784EB2C-ABD3-4FF9-AE4A-081B27B8F05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271454" y="126876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68AEE-E49F-453D-8B58-8C08001ED115}"/>
              </a:ext>
            </a:extLst>
          </p:cNvPr>
          <p:cNvSpPr txBox="1"/>
          <p:nvPr/>
        </p:nvSpPr>
        <p:spPr>
          <a:xfrm>
            <a:off x="1403648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8C97FF98-3E86-47B4-9E0C-39582DF3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84C1DC2-A61E-402A-B833-F4CDF78D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DEE661-48EE-445A-972B-EF03A2750C30}"/>
              </a:ext>
            </a:extLst>
          </p:cNvPr>
          <p:cNvSpPr txBox="1"/>
          <p:nvPr/>
        </p:nvSpPr>
        <p:spPr>
          <a:xfrm>
            <a:off x="1403648" y="29249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A892EEF-E60A-45EE-880F-2754AE6CEEA0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271454" y="126876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8CE27CB-31E6-44C5-8753-00EDCAF29F7C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1271454" y="126876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ァイルアイコン（ブランク）">
            <a:extLst>
              <a:ext uri="{FF2B5EF4-FFF2-40B4-BE49-F238E27FC236}">
                <a16:creationId xmlns:a16="http://schemas.microsoft.com/office/drawing/2014/main" id="{F22AC48E-9B08-4BD0-AFC8-21E531EA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E460D0B2-2E9A-4870-9AE8-4F02E4F5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39A0F62-C6B8-4DA7-AA11-F853A2590DF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91534" y="270892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6EB139A-39ED-4DEC-B6B9-C3A97927586D}"/>
              </a:ext>
            </a:extLst>
          </p:cNvPr>
          <p:cNvCxnSpPr>
            <a:cxnSpLocks/>
          </p:cNvCxnSpPr>
          <p:nvPr/>
        </p:nvCxnSpPr>
        <p:spPr>
          <a:xfrm>
            <a:off x="1979712" y="184482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D10D47-E8CF-4F0B-9F7C-834179AF3012}"/>
              </a:ext>
            </a:extLst>
          </p:cNvPr>
          <p:cNvSpPr txBox="1"/>
          <p:nvPr/>
        </p:nvSpPr>
        <p:spPr>
          <a:xfrm>
            <a:off x="2699792" y="17008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3A0B37-B834-4D65-B820-843BA1414979}"/>
              </a:ext>
            </a:extLst>
          </p:cNvPr>
          <p:cNvSpPr txBox="1"/>
          <p:nvPr/>
        </p:nvSpPr>
        <p:spPr>
          <a:xfrm>
            <a:off x="2699792" y="25649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183508D-FD99-48DF-A5F0-117A1C655C9B}"/>
              </a:ext>
            </a:extLst>
          </p:cNvPr>
          <p:cNvSpPr/>
          <p:nvPr/>
        </p:nvSpPr>
        <p:spPr>
          <a:xfrm>
            <a:off x="1043608" y="4149080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9721918-0999-4747-B944-3FEE839E64A8}"/>
              </a:ext>
            </a:extLst>
          </p:cNvPr>
          <p:cNvSpPr/>
          <p:nvPr/>
        </p:nvSpPr>
        <p:spPr>
          <a:xfrm>
            <a:off x="827584" y="39330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2" name="Picture 16" descr="四角い付箋のイラスト「淡黄色」">
            <a:extLst>
              <a:ext uri="{FF2B5EF4-FFF2-40B4-BE49-F238E27FC236}">
                <a16:creationId xmlns:a16="http://schemas.microsoft.com/office/drawing/2014/main" id="{9B992CD9-89F0-4139-9958-33DDC0FF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木のイラスト（横から）">
            <a:extLst>
              <a:ext uri="{FF2B5EF4-FFF2-40B4-BE49-F238E27FC236}">
                <a16:creationId xmlns:a16="http://schemas.microsoft.com/office/drawing/2014/main" id="{512E30D3-B7C5-488E-8D50-06B048F8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21" y="422108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642B8D-CD83-4BCE-98AE-A7FCEFB0F80D}"/>
              </a:ext>
            </a:extLst>
          </p:cNvPr>
          <p:cNvSpPr txBox="1"/>
          <p:nvPr/>
        </p:nvSpPr>
        <p:spPr>
          <a:xfrm>
            <a:off x="683568" y="35730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2A5C404-1F78-4E73-98A1-80A302DF19CC}"/>
              </a:ext>
            </a:extLst>
          </p:cNvPr>
          <p:cNvSpPr txBox="1"/>
          <p:nvPr/>
        </p:nvSpPr>
        <p:spPr>
          <a:xfrm>
            <a:off x="1619672" y="429309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2497A0-41D0-4FC7-BBB3-693D239DE574}"/>
              </a:ext>
            </a:extLst>
          </p:cNvPr>
          <p:cNvSpPr txBox="1"/>
          <p:nvPr/>
        </p:nvSpPr>
        <p:spPr>
          <a:xfrm>
            <a:off x="1691680" y="472514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6B12ADB-4170-40D6-BC48-8BA071E4D838}"/>
              </a:ext>
            </a:extLst>
          </p:cNvPr>
          <p:cNvSpPr/>
          <p:nvPr/>
        </p:nvSpPr>
        <p:spPr>
          <a:xfrm>
            <a:off x="3131840" y="4149080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0" name="Picture 8" descr="木のイラスト（横から）">
            <a:extLst>
              <a:ext uri="{FF2B5EF4-FFF2-40B4-BE49-F238E27FC236}">
                <a16:creationId xmlns:a16="http://schemas.microsoft.com/office/drawing/2014/main" id="{035E1390-AC4E-4E44-B2DA-58C8E216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ファイルアイコン（ブランク）">
            <a:extLst>
              <a:ext uri="{FF2B5EF4-FFF2-40B4-BE49-F238E27FC236}">
                <a16:creationId xmlns:a16="http://schemas.microsoft.com/office/drawing/2014/main" id="{95202748-214D-46EE-9D72-822C1FE8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93097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E579235-BED5-4C7B-A750-763DF832740B}"/>
              </a:ext>
            </a:extLst>
          </p:cNvPr>
          <p:cNvSpPr txBox="1"/>
          <p:nvPr/>
        </p:nvSpPr>
        <p:spPr>
          <a:xfrm>
            <a:off x="2843808" y="359450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48E37E9-E9C7-4FA2-95C6-D8DCCE0FE90A}"/>
              </a:ext>
            </a:extLst>
          </p:cNvPr>
          <p:cNvSpPr txBox="1"/>
          <p:nvPr/>
        </p:nvSpPr>
        <p:spPr>
          <a:xfrm>
            <a:off x="3563888" y="429309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54" name="Picture 8" descr="木のイラスト（横から）">
            <a:extLst>
              <a:ext uri="{FF2B5EF4-FFF2-40B4-BE49-F238E27FC236}">
                <a16:creationId xmlns:a16="http://schemas.microsoft.com/office/drawing/2014/main" id="{EAC9EDF9-349D-4C6F-88B5-C592FD5C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木のイラスト（横から）">
            <a:extLst>
              <a:ext uri="{FF2B5EF4-FFF2-40B4-BE49-F238E27FC236}">
                <a16:creationId xmlns:a16="http://schemas.microsoft.com/office/drawing/2014/main" id="{8D27F6E0-6124-409D-A838-701CB7E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58A7824-1BB8-43D8-9C32-9D4DD734F098}"/>
              </a:ext>
            </a:extLst>
          </p:cNvPr>
          <p:cNvSpPr txBox="1"/>
          <p:nvPr/>
        </p:nvSpPr>
        <p:spPr>
          <a:xfrm>
            <a:off x="363589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4BACB98-4CCB-42C3-BB7A-7DF268186EC2}"/>
              </a:ext>
            </a:extLst>
          </p:cNvPr>
          <p:cNvSpPr txBox="1"/>
          <p:nvPr/>
        </p:nvSpPr>
        <p:spPr>
          <a:xfrm>
            <a:off x="3635896" y="525068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58" name="Picture 8" descr="木のイラスト（横から）">
            <a:extLst>
              <a:ext uri="{FF2B5EF4-FFF2-40B4-BE49-F238E27FC236}">
                <a16:creationId xmlns:a16="http://schemas.microsoft.com/office/drawing/2014/main" id="{183D5BE1-CBE6-4F68-8F60-717EC15E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883BF67-74C7-4C12-A751-9FCAA1019D30}"/>
              </a:ext>
            </a:extLst>
          </p:cNvPr>
          <p:cNvSpPr/>
          <p:nvPr/>
        </p:nvSpPr>
        <p:spPr>
          <a:xfrm>
            <a:off x="5292080" y="414908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0" name="Picture 14" descr="ファイルアイコン（ブランク）">
            <a:extLst>
              <a:ext uri="{FF2B5EF4-FFF2-40B4-BE49-F238E27FC236}">
                <a16:creationId xmlns:a16="http://schemas.microsoft.com/office/drawing/2014/main" id="{8575E58C-539B-42F0-AF84-CB01B64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D46CDB-7F58-49FB-B104-EB53C0E8412E}"/>
              </a:ext>
            </a:extLst>
          </p:cNvPr>
          <p:cNvSpPr txBox="1"/>
          <p:nvPr/>
        </p:nvSpPr>
        <p:spPr>
          <a:xfrm>
            <a:off x="5652120" y="43651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62" name="Picture 8" descr="木のイラスト（横から）">
            <a:extLst>
              <a:ext uri="{FF2B5EF4-FFF2-40B4-BE49-F238E27FC236}">
                <a16:creationId xmlns:a16="http://schemas.microsoft.com/office/drawing/2014/main" id="{13AD712B-B30D-4015-A70F-FA2E0424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A0F975E-999F-4234-AAEC-FECC03634325}"/>
              </a:ext>
            </a:extLst>
          </p:cNvPr>
          <p:cNvSpPr/>
          <p:nvPr/>
        </p:nvSpPr>
        <p:spPr>
          <a:xfrm>
            <a:off x="5292080" y="544522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4" name="Picture 14" descr="ファイルアイコン（ブランク）">
            <a:extLst>
              <a:ext uri="{FF2B5EF4-FFF2-40B4-BE49-F238E27FC236}">
                <a16:creationId xmlns:a16="http://schemas.microsoft.com/office/drawing/2014/main" id="{264CF8D1-9535-4482-954B-9EFE86E3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6124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34DD1C5-7A57-45BD-930F-9EE453003E8E}"/>
              </a:ext>
            </a:extLst>
          </p:cNvPr>
          <p:cNvSpPr txBox="1"/>
          <p:nvPr/>
        </p:nvSpPr>
        <p:spPr>
          <a:xfrm>
            <a:off x="5652120" y="56612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F7AD604-4F5D-45CA-84C9-215D71BCE5CB}"/>
              </a:ext>
            </a:extLst>
          </p:cNvPr>
          <p:cNvSpPr txBox="1"/>
          <p:nvPr/>
        </p:nvSpPr>
        <p:spPr>
          <a:xfrm>
            <a:off x="4860032" y="36450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CFE7D3F-FF6D-4D59-BF83-6967FF9DDACA}"/>
              </a:ext>
            </a:extLst>
          </p:cNvPr>
          <p:cNvSpPr txBox="1"/>
          <p:nvPr/>
        </p:nvSpPr>
        <p:spPr>
          <a:xfrm>
            <a:off x="4932040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9F0C0857-4C9E-4953-B864-EEC977B799FA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4269403" y="4146136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6554057-41C3-4011-8986-73B8424A5B8B}"/>
              </a:ext>
            </a:extLst>
          </p:cNvPr>
          <p:cNvCxnSpPr>
            <a:cxnSpLocks/>
          </p:cNvCxnSpPr>
          <p:nvPr/>
        </p:nvCxnSpPr>
        <p:spPr>
          <a:xfrm>
            <a:off x="4283968" y="544522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BB396332-CA43-40DF-8930-DA2DA1B5AF8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2627784" y="4146136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2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7EF090-CD5E-4015-A9FE-EEB34EBF9230}"/>
              </a:ext>
            </a:extLst>
          </p:cNvPr>
          <p:cNvSpPr/>
          <p:nvPr/>
        </p:nvSpPr>
        <p:spPr>
          <a:xfrm>
            <a:off x="1187624" y="24928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D04D53C-D727-4FE7-93B9-224EE788F5F4}"/>
              </a:ext>
            </a:extLst>
          </p:cNvPr>
          <p:cNvCxnSpPr>
            <a:endCxn id="2" idx="0"/>
          </p:cNvCxnSpPr>
          <p:nvPr/>
        </p:nvCxnSpPr>
        <p:spPr>
          <a:xfrm>
            <a:off x="1403648" y="204078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6593A400-409F-4B60-ADCE-0D55A9CD01D4}"/>
              </a:ext>
            </a:extLst>
          </p:cNvPr>
          <p:cNvSpPr/>
          <p:nvPr/>
        </p:nvSpPr>
        <p:spPr>
          <a:xfrm>
            <a:off x="683568" y="17008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DBFA002D-C37A-46B9-BE07-E128FEF9841C}"/>
              </a:ext>
            </a:extLst>
          </p:cNvPr>
          <p:cNvSpPr/>
          <p:nvPr/>
        </p:nvSpPr>
        <p:spPr>
          <a:xfrm>
            <a:off x="611560" y="35010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66A3C6-6FAA-48FC-9819-5449366AEA0C}"/>
              </a:ext>
            </a:extLst>
          </p:cNvPr>
          <p:cNvCxnSpPr>
            <a:cxnSpLocks/>
            <a:stCxn id="5" idx="3"/>
            <a:endCxn id="2" idx="4"/>
          </p:cNvCxnSpPr>
          <p:nvPr/>
        </p:nvCxnSpPr>
        <p:spPr>
          <a:xfrm flipV="1">
            <a:off x="1403648" y="2924944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8FC96A-A981-47D7-B25A-4E5E1A474851}"/>
              </a:ext>
            </a:extLst>
          </p:cNvPr>
          <p:cNvSpPr txBox="1"/>
          <p:nvPr/>
        </p:nvSpPr>
        <p:spPr>
          <a:xfrm>
            <a:off x="179512" y="256490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38DB774F-44AB-4AAF-8D57-72B7D3E3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2363D-C980-4572-9B4A-64003AB1E6A8}"/>
              </a:ext>
            </a:extLst>
          </p:cNvPr>
          <p:cNvSpPr txBox="1"/>
          <p:nvPr/>
        </p:nvSpPr>
        <p:spPr>
          <a:xfrm>
            <a:off x="179512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A893F23-D94A-4746-AE2C-21E12BA5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BF46BE-2D0D-4F01-B6D2-F981B33D7C2C}"/>
              </a:ext>
            </a:extLst>
          </p:cNvPr>
          <p:cNvSpPr txBox="1"/>
          <p:nvPr/>
        </p:nvSpPr>
        <p:spPr>
          <a:xfrm>
            <a:off x="1187624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97FC9B-FFFF-4E03-A57F-A6885807D78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32384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35FEB0E3-67C0-4EA3-894B-2643921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89F7BC-3106-4435-BA5B-D7A129FE0268}"/>
              </a:ext>
            </a:extLst>
          </p:cNvPr>
          <p:cNvCxnSpPr>
            <a:endCxn id="21" idx="1"/>
          </p:cNvCxnSpPr>
          <p:nvPr/>
        </p:nvCxnSpPr>
        <p:spPr>
          <a:xfrm>
            <a:off x="1868488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867F1-6015-46E1-8DBE-588676053363}"/>
              </a:ext>
            </a:extLst>
          </p:cNvPr>
          <p:cNvSpPr txBox="1"/>
          <p:nvPr/>
        </p:nvSpPr>
        <p:spPr>
          <a:xfrm>
            <a:off x="2123728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tags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4225A909-9083-45F8-B955-1EEB7F6CCEA5}"/>
              </a:ext>
            </a:extLst>
          </p:cNvPr>
          <p:cNvSpPr/>
          <p:nvPr/>
        </p:nvSpPr>
        <p:spPr>
          <a:xfrm>
            <a:off x="3203848" y="476672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440B614D-A875-4BF1-9387-07AE1269D422}"/>
              </a:ext>
            </a:extLst>
          </p:cNvPr>
          <p:cNvSpPr/>
          <p:nvPr/>
        </p:nvSpPr>
        <p:spPr>
          <a:xfrm>
            <a:off x="3203848" y="1124744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C3C6ED2-4A13-4439-9FA0-E7F247C28DE2}"/>
              </a:ext>
            </a:extLst>
          </p:cNvPr>
          <p:cNvCxnSpPr>
            <a:stCxn id="21" idx="3"/>
          </p:cNvCxnSpPr>
          <p:nvPr/>
        </p:nvCxnSpPr>
        <p:spPr>
          <a:xfrm>
            <a:off x="2804592" y="689776"/>
            <a:ext cx="399256" cy="29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A524E1C-EE00-4421-969D-520747EC69BF}"/>
              </a:ext>
            </a:extLst>
          </p:cNvPr>
          <p:cNvCxnSpPr>
            <a:stCxn id="21" idx="3"/>
            <a:endCxn id="25" idx="2"/>
          </p:cNvCxnSpPr>
          <p:nvPr/>
        </p:nvCxnSpPr>
        <p:spPr>
          <a:xfrm>
            <a:off x="2804592" y="689776"/>
            <a:ext cx="399256" cy="61243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F6B081-5027-4796-AC1A-F0B3BC5A7015}"/>
              </a:ext>
            </a:extLst>
          </p:cNvPr>
          <p:cNvSpPr txBox="1"/>
          <p:nvPr/>
        </p:nvSpPr>
        <p:spPr>
          <a:xfrm>
            <a:off x="5004048" y="47667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79E965D-B04E-4341-AA14-C87D63BCCC23}"/>
              </a:ext>
            </a:extLst>
          </p:cNvPr>
          <p:cNvCxnSpPr>
            <a:stCxn id="24" idx="0"/>
            <a:endCxn id="30" idx="1"/>
          </p:cNvCxnSpPr>
          <p:nvPr/>
        </p:nvCxnSpPr>
        <p:spPr>
          <a:xfrm>
            <a:off x="4788024" y="654135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8EEB8F-B3E8-463A-ACB8-394597599862}"/>
              </a:ext>
            </a:extLst>
          </p:cNvPr>
          <p:cNvSpPr txBox="1"/>
          <p:nvPr/>
        </p:nvSpPr>
        <p:spPr>
          <a:xfrm>
            <a:off x="5004048" y="112474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A49D74A-4393-4DF5-82E2-CC848F3987A0}"/>
              </a:ext>
            </a:extLst>
          </p:cNvPr>
          <p:cNvCxnSpPr/>
          <p:nvPr/>
        </p:nvCxnSpPr>
        <p:spPr>
          <a:xfrm>
            <a:off x="4788024" y="1340768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F826554-667D-43D1-9E04-3AD4D16212EF}"/>
              </a:ext>
            </a:extLst>
          </p:cNvPr>
          <p:cNvSpPr/>
          <p:nvPr/>
        </p:nvSpPr>
        <p:spPr>
          <a:xfrm>
            <a:off x="6948264" y="2420888"/>
            <a:ext cx="1656184" cy="108012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7" name="Picture 16" descr="四角い付箋のイラスト「淡黄色」">
            <a:extLst>
              <a:ext uri="{FF2B5EF4-FFF2-40B4-BE49-F238E27FC236}">
                <a16:creationId xmlns:a16="http://schemas.microsoft.com/office/drawing/2014/main" id="{F1AA938E-660C-4DBB-A47C-B697C0AF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63" y="306896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74298B25-A7B1-46B5-B93C-7094E75ACA94}"/>
              </a:ext>
            </a:extLst>
          </p:cNvPr>
          <p:cNvSpPr/>
          <p:nvPr/>
        </p:nvSpPr>
        <p:spPr>
          <a:xfrm>
            <a:off x="7092280" y="270892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A053D3F-5839-4851-B7CA-5D556E2741B8}"/>
              </a:ext>
            </a:extLst>
          </p:cNvPr>
          <p:cNvGrpSpPr/>
          <p:nvPr/>
        </p:nvGrpSpPr>
        <p:grpSpPr>
          <a:xfrm>
            <a:off x="6732240" y="2276872"/>
            <a:ext cx="555822" cy="288032"/>
            <a:chOff x="3851920" y="1988840"/>
            <a:chExt cx="972688" cy="504056"/>
          </a:xfrm>
        </p:grpSpPr>
        <p:sp>
          <p:nvSpPr>
            <p:cNvPr id="40" name="フローチャート: 他ページ結合子 39">
              <a:extLst>
                <a:ext uri="{FF2B5EF4-FFF2-40B4-BE49-F238E27FC236}">
                  <a16:creationId xmlns:a16="http://schemas.microsoft.com/office/drawing/2014/main" id="{A3D3F995-7D34-4154-8043-E2D7B6E6857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2B171D9A-0CAE-4881-A549-FE1CA2EF8E55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CB03BA-0839-4D48-9708-85AC3CC5E857}"/>
              </a:ext>
            </a:extLst>
          </p:cNvPr>
          <p:cNvSpPr txBox="1"/>
          <p:nvPr/>
        </p:nvSpPr>
        <p:spPr>
          <a:xfrm>
            <a:off x="6588224" y="191683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BF51CD-2C78-41B8-87AC-C55180BA1E77}"/>
              </a:ext>
            </a:extLst>
          </p:cNvPr>
          <p:cNvSpPr txBox="1"/>
          <p:nvPr/>
        </p:nvSpPr>
        <p:spPr>
          <a:xfrm>
            <a:off x="738031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0BDF15B-1F94-44F3-A19E-CB0D2747654D}"/>
              </a:ext>
            </a:extLst>
          </p:cNvPr>
          <p:cNvSpPr/>
          <p:nvPr/>
        </p:nvSpPr>
        <p:spPr>
          <a:xfrm>
            <a:off x="6948264" y="764704"/>
            <a:ext cx="1584176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ACBD660-157C-408E-95EA-6AF20F2E71C0}"/>
              </a:ext>
            </a:extLst>
          </p:cNvPr>
          <p:cNvSpPr/>
          <p:nvPr/>
        </p:nvSpPr>
        <p:spPr>
          <a:xfrm>
            <a:off x="6732240" y="5486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6" name="Picture 16" descr="四角い付箋のイラスト「淡黄色」">
            <a:extLst>
              <a:ext uri="{FF2B5EF4-FFF2-40B4-BE49-F238E27FC236}">
                <a16:creationId xmlns:a16="http://schemas.microsoft.com/office/drawing/2014/main" id="{44510110-73B1-4689-9573-3BB8EB89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34076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木のイラスト（横から）">
            <a:extLst>
              <a:ext uri="{FF2B5EF4-FFF2-40B4-BE49-F238E27FC236}">
                <a16:creationId xmlns:a16="http://schemas.microsoft.com/office/drawing/2014/main" id="{853BF6D5-174B-490E-89CE-E786F703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77" y="83671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B504660-759B-4C14-9DDB-C836EF069BD9}"/>
              </a:ext>
            </a:extLst>
          </p:cNvPr>
          <p:cNvSpPr txBox="1"/>
          <p:nvPr/>
        </p:nvSpPr>
        <p:spPr>
          <a:xfrm>
            <a:off x="6588224" y="18864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63829504-2BC3-472A-8FFE-83E876954E26}"/>
              </a:ext>
            </a:extLst>
          </p:cNvPr>
          <p:cNvCxnSpPr>
            <a:stCxn id="30" idx="3"/>
            <a:endCxn id="48" idx="1"/>
          </p:cNvCxnSpPr>
          <p:nvPr/>
        </p:nvCxnSpPr>
        <p:spPr>
          <a:xfrm flipV="1">
            <a:off x="6137920" y="357917"/>
            <a:ext cx="450304" cy="30342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299529B-C034-4C60-A8D4-C91C344D4C3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6137920" y="1309410"/>
            <a:ext cx="450304" cy="79208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2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149</Words>
  <Application>Microsoft Office PowerPoint</Application>
  <PresentationFormat>画面に合わせる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907</cp:revision>
  <dcterms:created xsi:type="dcterms:W3CDTF">2016-11-24T05:38:34Z</dcterms:created>
  <dcterms:modified xsi:type="dcterms:W3CDTF">2021-09-19T16:26:11Z</dcterms:modified>
</cp:coreProperties>
</file>