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1"/>
  </p:notesMasterIdLst>
  <p:sldIdLst>
    <p:sldId id="256" r:id="rId2"/>
    <p:sldId id="297" r:id="rId3"/>
    <p:sldId id="299" r:id="rId4"/>
    <p:sldId id="29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p:scale>
          <a:sx n="67" d="100"/>
          <a:sy n="67" d="100"/>
        </p:scale>
        <p:origin x="1412"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10/1/2021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4XpnKHJAok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a:solidFill>
                  <a:srgbClr val="011893"/>
                </a:solidFill>
              </a:rPr>
              <a:t>ブランチ操作</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6468C2-8E90-4268-9F8F-343942AE470B}"/>
              </a:ext>
            </a:extLst>
          </p:cNvPr>
          <p:cNvSpPr>
            <a:spLocks noGrp="1"/>
          </p:cNvSpPr>
          <p:nvPr>
            <p:ph type="body" sz="quarter" idx="10"/>
          </p:nvPr>
        </p:nvSpPr>
        <p:spPr/>
        <p:txBody>
          <a:bodyPr/>
          <a:lstStyle/>
          <a:p>
            <a:r>
              <a:rPr lang="ja-JP" altLang="en-US"/>
              <a:t>個人開発とワークフロー</a:t>
            </a:r>
            <a:endParaRPr lang="en-US"/>
          </a:p>
        </p:txBody>
      </p:sp>
      <p:grpSp>
        <p:nvGrpSpPr>
          <p:cNvPr id="3" name="グループ化 2">
            <a:extLst>
              <a:ext uri="{FF2B5EF4-FFF2-40B4-BE49-F238E27FC236}">
                <a16:creationId xmlns:a16="http://schemas.microsoft.com/office/drawing/2014/main" id="{6A3B5BFF-00C5-4C7C-925C-57E5ECD12E98}"/>
              </a:ext>
            </a:extLst>
          </p:cNvPr>
          <p:cNvGrpSpPr/>
          <p:nvPr/>
        </p:nvGrpSpPr>
        <p:grpSpPr>
          <a:xfrm>
            <a:off x="2267451" y="5547264"/>
            <a:ext cx="701102" cy="502677"/>
            <a:chOff x="3131840" y="2996953"/>
            <a:chExt cx="3600400" cy="2581419"/>
          </a:xfrm>
        </p:grpSpPr>
        <p:sp>
          <p:nvSpPr>
            <p:cNvPr id="4" name="正方形/長方形 3">
              <a:extLst>
                <a:ext uri="{FF2B5EF4-FFF2-40B4-BE49-F238E27FC236}">
                  <a16:creationId xmlns:a16="http://schemas.microsoft.com/office/drawing/2014/main" id="{26FA11AB-87C4-415C-96E5-9A844B9F2DB6}"/>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88B58F27-2E13-44A9-8687-F75D4724022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7674D8B3-189A-49CE-B179-4AE95E257155}"/>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937ED9D-9A47-4A5E-A5A8-F7BC86A8E056}"/>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 name="楕円 4">
            <a:extLst>
              <a:ext uri="{FF2B5EF4-FFF2-40B4-BE49-F238E27FC236}">
                <a16:creationId xmlns:a16="http://schemas.microsoft.com/office/drawing/2014/main" id="{7C04BBE7-88D5-49D7-9D23-E4ADD0908CA3}"/>
              </a:ext>
            </a:extLst>
          </p:cNvPr>
          <p:cNvSpPr/>
          <p:nvPr/>
        </p:nvSpPr>
        <p:spPr>
          <a:xfrm>
            <a:off x="1028390"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AD8AEC34-758A-4129-8766-41AE7D36BFE8}"/>
              </a:ext>
            </a:extLst>
          </p:cNvPr>
          <p:cNvSpPr/>
          <p:nvPr/>
        </p:nvSpPr>
        <p:spPr>
          <a:xfrm>
            <a:off x="248347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5BC3AF28-188B-4678-A43D-754382F0D2CE}"/>
              </a:ext>
            </a:extLst>
          </p:cNvPr>
          <p:cNvSpPr/>
          <p:nvPr/>
        </p:nvSpPr>
        <p:spPr>
          <a:xfrm>
            <a:off x="392363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A3647071-CB4D-4D29-B30E-545D6D213CE4}"/>
              </a:ext>
            </a:extLst>
          </p:cNvPr>
          <p:cNvSpPr/>
          <p:nvPr/>
        </p:nvSpPr>
        <p:spPr>
          <a:xfrm>
            <a:off x="248347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F2151E48-9E4B-464C-894D-511D6F522797}"/>
              </a:ext>
            </a:extLst>
          </p:cNvPr>
          <p:cNvSpPr/>
          <p:nvPr/>
        </p:nvSpPr>
        <p:spPr>
          <a:xfrm>
            <a:off x="464371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7C25001-7243-471C-8DF0-A791F715D762}"/>
              </a:ext>
            </a:extLst>
          </p:cNvPr>
          <p:cNvSpPr/>
          <p:nvPr/>
        </p:nvSpPr>
        <p:spPr>
          <a:xfrm>
            <a:off x="536379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3DA20F4-15FB-4A8D-B460-8515CD0BA59A}"/>
              </a:ext>
            </a:extLst>
          </p:cNvPr>
          <p:cNvCxnSpPr>
            <a:cxnSpLocks/>
            <a:stCxn id="8" idx="7"/>
            <a:endCxn id="9" idx="3"/>
          </p:cNvCxnSpPr>
          <p:nvPr/>
        </p:nvCxnSpPr>
        <p:spPr>
          <a:xfrm flipV="1">
            <a:off x="1397166" y="3456900"/>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E1B15C9-1D66-4A32-8766-729898F222EA}"/>
              </a:ext>
            </a:extLst>
          </p:cNvPr>
          <p:cNvCxnSpPr>
            <a:cxnSpLocks/>
            <a:stCxn id="10" idx="2"/>
            <a:endCxn id="9" idx="6"/>
          </p:cNvCxnSpPr>
          <p:nvPr/>
        </p:nvCxnSpPr>
        <p:spPr>
          <a:xfrm flipH="1">
            <a:off x="2915523" y="3304148"/>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1ED958C-51F1-42B6-B3F3-E3A0DF68544A}"/>
              </a:ext>
            </a:extLst>
          </p:cNvPr>
          <p:cNvCxnSpPr>
            <a:cxnSpLocks/>
            <a:stCxn id="10" idx="6"/>
            <a:endCxn id="13" idx="1"/>
          </p:cNvCxnSpPr>
          <p:nvPr/>
        </p:nvCxnSpPr>
        <p:spPr>
          <a:xfrm>
            <a:off x="4355683" y="3304148"/>
            <a:ext cx="1071384" cy="7222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4">
            <a:extLst>
              <a:ext uri="{FF2B5EF4-FFF2-40B4-BE49-F238E27FC236}">
                <a16:creationId xmlns:a16="http://schemas.microsoft.com/office/drawing/2014/main" id="{39BEF531-D02A-44E0-95AF-A334308B5210}"/>
              </a:ext>
            </a:extLst>
          </p:cNvPr>
          <p:cNvSpPr/>
          <p:nvPr/>
        </p:nvSpPr>
        <p:spPr>
          <a:xfrm>
            <a:off x="680395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EE8D183-BA4D-4372-B509-F110EA829AB1}"/>
              </a:ext>
            </a:extLst>
          </p:cNvPr>
          <p:cNvCxnSpPr>
            <a:cxnSpLocks/>
          </p:cNvCxnSpPr>
          <p:nvPr/>
        </p:nvCxnSpPr>
        <p:spPr>
          <a:xfrm>
            <a:off x="1451702" y="4170376"/>
            <a:ext cx="3903357"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B6C1753-9B42-46E6-BC76-360E7E3DBF6E}"/>
              </a:ext>
            </a:extLst>
          </p:cNvPr>
          <p:cNvCxnSpPr>
            <a:cxnSpLocks/>
            <a:stCxn id="8" idx="5"/>
            <a:endCxn id="11" idx="1"/>
          </p:cNvCxnSpPr>
          <p:nvPr/>
        </p:nvCxnSpPr>
        <p:spPr>
          <a:xfrm>
            <a:off x="1397166" y="4331864"/>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B1B900F-8F95-46BD-887B-28EB55B1A3D7}"/>
              </a:ext>
            </a:extLst>
          </p:cNvPr>
          <p:cNvCxnSpPr>
            <a:cxnSpLocks/>
            <a:stCxn id="12" idx="2"/>
            <a:endCxn id="11" idx="6"/>
          </p:cNvCxnSpPr>
          <p:nvPr/>
        </p:nvCxnSpPr>
        <p:spPr>
          <a:xfrm flipH="1">
            <a:off x="2915523" y="5032340"/>
            <a:ext cx="172819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3B48FA4-850E-441C-84B5-8DB345590F59}"/>
              </a:ext>
            </a:extLst>
          </p:cNvPr>
          <p:cNvCxnSpPr>
            <a:cxnSpLocks/>
            <a:stCxn id="17" idx="3"/>
            <a:endCxn id="12" idx="7"/>
          </p:cNvCxnSpPr>
          <p:nvPr/>
        </p:nvCxnSpPr>
        <p:spPr>
          <a:xfrm flipH="1">
            <a:off x="5012491" y="4331864"/>
            <a:ext cx="1854736" cy="54772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78D87C0-D47D-4C22-8755-9DEA9E2F9B57}"/>
              </a:ext>
            </a:extLst>
          </p:cNvPr>
          <p:cNvCxnSpPr>
            <a:cxnSpLocks/>
            <a:stCxn id="17" idx="2"/>
            <a:endCxn id="13" idx="6"/>
          </p:cNvCxnSpPr>
          <p:nvPr/>
        </p:nvCxnSpPr>
        <p:spPr>
          <a:xfrm flipH="1">
            <a:off x="5795843" y="4179112"/>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1396A08-7514-49AA-A62A-3DF4E7088D09}"/>
              </a:ext>
            </a:extLst>
          </p:cNvPr>
          <p:cNvSpPr txBox="1"/>
          <p:nvPr/>
        </p:nvSpPr>
        <p:spPr>
          <a:xfrm>
            <a:off x="107211" y="3963088"/>
            <a:ext cx="1008112" cy="369332"/>
          </a:xfrm>
          <a:prstGeom prst="rect">
            <a:avLst/>
          </a:prstGeom>
          <a:noFill/>
        </p:spPr>
        <p:txBody>
          <a:bodyPr wrap="square">
            <a:spAutoFit/>
          </a:bodyPr>
          <a:lstStyle/>
          <a:p>
            <a:r>
              <a:rPr lang="en-US"/>
              <a:t>main</a:t>
            </a:r>
          </a:p>
        </p:txBody>
      </p:sp>
      <p:sp>
        <p:nvSpPr>
          <p:cNvPr id="24" name="テキスト ボックス 23">
            <a:extLst>
              <a:ext uri="{FF2B5EF4-FFF2-40B4-BE49-F238E27FC236}">
                <a16:creationId xmlns:a16="http://schemas.microsoft.com/office/drawing/2014/main" id="{B1219C7D-943B-4707-84FA-F69A5190215E}"/>
              </a:ext>
            </a:extLst>
          </p:cNvPr>
          <p:cNvSpPr txBox="1"/>
          <p:nvPr/>
        </p:nvSpPr>
        <p:spPr>
          <a:xfrm>
            <a:off x="1187331" y="3088124"/>
            <a:ext cx="1224136" cy="369332"/>
          </a:xfrm>
          <a:prstGeom prst="rect">
            <a:avLst/>
          </a:prstGeom>
          <a:noFill/>
        </p:spPr>
        <p:txBody>
          <a:bodyPr wrap="square">
            <a:spAutoFit/>
          </a:bodyPr>
          <a:lstStyle/>
          <a:p>
            <a:r>
              <a:rPr lang="en-US"/>
              <a:t>feature_A</a:t>
            </a:r>
          </a:p>
        </p:txBody>
      </p:sp>
      <p:sp>
        <p:nvSpPr>
          <p:cNvPr id="25" name="テキスト ボックス 24">
            <a:extLst>
              <a:ext uri="{FF2B5EF4-FFF2-40B4-BE49-F238E27FC236}">
                <a16:creationId xmlns:a16="http://schemas.microsoft.com/office/drawing/2014/main" id="{11C233C5-D371-4CB0-A895-A9820C3C6ED3}"/>
              </a:ext>
            </a:extLst>
          </p:cNvPr>
          <p:cNvSpPr txBox="1"/>
          <p:nvPr/>
        </p:nvSpPr>
        <p:spPr>
          <a:xfrm>
            <a:off x="1187331" y="4816316"/>
            <a:ext cx="1224136" cy="369332"/>
          </a:xfrm>
          <a:prstGeom prst="rect">
            <a:avLst/>
          </a:prstGeom>
          <a:noFill/>
        </p:spPr>
        <p:txBody>
          <a:bodyPr wrap="square">
            <a:spAutoFit/>
          </a:bodyPr>
          <a:lstStyle/>
          <a:p>
            <a:r>
              <a:rPr lang="en-US"/>
              <a:t>feature_B</a:t>
            </a:r>
          </a:p>
        </p:txBody>
      </p:sp>
      <p:grpSp>
        <p:nvGrpSpPr>
          <p:cNvPr id="26" name="グループ化 25">
            <a:extLst>
              <a:ext uri="{FF2B5EF4-FFF2-40B4-BE49-F238E27FC236}">
                <a16:creationId xmlns:a16="http://schemas.microsoft.com/office/drawing/2014/main" id="{EE1C5628-143C-4E3F-B067-5BE4384D76B0}"/>
              </a:ext>
            </a:extLst>
          </p:cNvPr>
          <p:cNvGrpSpPr/>
          <p:nvPr/>
        </p:nvGrpSpPr>
        <p:grpSpPr>
          <a:xfrm>
            <a:off x="611267" y="3377535"/>
            <a:ext cx="701102" cy="502677"/>
            <a:chOff x="3131840" y="2996953"/>
            <a:chExt cx="3600400" cy="2581419"/>
          </a:xfrm>
        </p:grpSpPr>
        <p:sp>
          <p:nvSpPr>
            <p:cNvPr id="27" name="正方形/長方形 26">
              <a:extLst>
                <a:ext uri="{FF2B5EF4-FFF2-40B4-BE49-F238E27FC236}">
                  <a16:creationId xmlns:a16="http://schemas.microsoft.com/office/drawing/2014/main" id="{3A832884-DB25-4491-BF8B-A60B13FD138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94933098-39D1-4833-82E4-6D871244D91B}"/>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3816897E-C146-4005-ADEB-52A67A0EB72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0" name="グループ化 29">
            <a:extLst>
              <a:ext uri="{FF2B5EF4-FFF2-40B4-BE49-F238E27FC236}">
                <a16:creationId xmlns:a16="http://schemas.microsoft.com/office/drawing/2014/main" id="{4943BA90-2372-4C6C-8622-C86FABC236B1}"/>
              </a:ext>
            </a:extLst>
          </p:cNvPr>
          <p:cNvGrpSpPr/>
          <p:nvPr/>
        </p:nvGrpSpPr>
        <p:grpSpPr>
          <a:xfrm>
            <a:off x="2339459" y="2502571"/>
            <a:ext cx="701102" cy="502677"/>
            <a:chOff x="3131840" y="2996953"/>
            <a:chExt cx="3600400" cy="2581419"/>
          </a:xfrm>
        </p:grpSpPr>
        <p:sp>
          <p:nvSpPr>
            <p:cNvPr id="31" name="正方形/長方形 30">
              <a:extLst>
                <a:ext uri="{FF2B5EF4-FFF2-40B4-BE49-F238E27FC236}">
                  <a16:creationId xmlns:a16="http://schemas.microsoft.com/office/drawing/2014/main" id="{F3745734-2FE9-4734-A64D-9F38920DAA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FF0D9886-1556-42F2-96F7-04568BCF9320}"/>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直角三角形 32">
              <a:extLst>
                <a:ext uri="{FF2B5EF4-FFF2-40B4-BE49-F238E27FC236}">
                  <a16:creationId xmlns:a16="http://schemas.microsoft.com/office/drawing/2014/main" id="{7E43E129-1EF6-4D9A-AE0E-C083793E6FF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FD3D6A77-8BB0-416C-8105-2CC3A50D61C4}"/>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5" name="グループ化 34">
            <a:extLst>
              <a:ext uri="{FF2B5EF4-FFF2-40B4-BE49-F238E27FC236}">
                <a16:creationId xmlns:a16="http://schemas.microsoft.com/office/drawing/2014/main" id="{3E51676D-53A8-4E22-940F-5A06D3A8DCA6}"/>
              </a:ext>
            </a:extLst>
          </p:cNvPr>
          <p:cNvGrpSpPr/>
          <p:nvPr/>
        </p:nvGrpSpPr>
        <p:grpSpPr>
          <a:xfrm>
            <a:off x="3851627" y="2152020"/>
            <a:ext cx="701102" cy="853228"/>
            <a:chOff x="3131839" y="1196752"/>
            <a:chExt cx="3600401" cy="4381620"/>
          </a:xfrm>
        </p:grpSpPr>
        <p:sp>
          <p:nvSpPr>
            <p:cNvPr id="36" name="正方形/長方形 35">
              <a:extLst>
                <a:ext uri="{FF2B5EF4-FFF2-40B4-BE49-F238E27FC236}">
                  <a16:creationId xmlns:a16="http://schemas.microsoft.com/office/drawing/2014/main" id="{42D08C70-6E61-4E2A-9FDB-D4773F90A8C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3555590-7BBD-4872-9B89-A1C20FAA91F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74A83A23-9E8F-466D-AA1E-1C6DBA1B7C8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6158E5BE-FD89-4522-8D13-F8FCA0731D0A}"/>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正方形/長方形 39">
              <a:extLst>
                <a:ext uri="{FF2B5EF4-FFF2-40B4-BE49-F238E27FC236}">
                  <a16:creationId xmlns:a16="http://schemas.microsoft.com/office/drawing/2014/main" id="{1D368D39-441B-40E3-ADEC-1F9530ABDD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1" name="グループ化 40">
            <a:extLst>
              <a:ext uri="{FF2B5EF4-FFF2-40B4-BE49-F238E27FC236}">
                <a16:creationId xmlns:a16="http://schemas.microsoft.com/office/drawing/2014/main" id="{5BAB17C2-2079-453D-8875-4E24EF3A83BB}"/>
              </a:ext>
            </a:extLst>
          </p:cNvPr>
          <p:cNvGrpSpPr/>
          <p:nvPr/>
        </p:nvGrpSpPr>
        <p:grpSpPr>
          <a:xfrm>
            <a:off x="4572000" y="5384084"/>
            <a:ext cx="701102" cy="853228"/>
            <a:chOff x="3131840" y="1196753"/>
            <a:chExt cx="3600400" cy="4381619"/>
          </a:xfrm>
        </p:grpSpPr>
        <p:sp>
          <p:nvSpPr>
            <p:cNvPr id="42" name="正方形/長方形 41">
              <a:extLst>
                <a:ext uri="{FF2B5EF4-FFF2-40B4-BE49-F238E27FC236}">
                  <a16:creationId xmlns:a16="http://schemas.microsoft.com/office/drawing/2014/main" id="{317C2BC4-8C9C-4C70-925A-9B715674A15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02950CE5-8E93-4F5A-AB4C-B3ED0F20DDA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BAFF14AC-3EE9-44EA-AED7-373CF00ECC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5A0C646-3EAD-4226-AD43-C3395BBD5371}"/>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B1509C03-D6DE-4363-B72B-76E50E00409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9D1F06CC-08F5-4F71-8A86-875EC526E5BD}"/>
              </a:ext>
            </a:extLst>
          </p:cNvPr>
          <p:cNvGrpSpPr/>
          <p:nvPr/>
        </p:nvGrpSpPr>
        <p:grpSpPr>
          <a:xfrm>
            <a:off x="5435803" y="3026984"/>
            <a:ext cx="701102" cy="853228"/>
            <a:chOff x="3131839" y="1196752"/>
            <a:chExt cx="3600401" cy="4381620"/>
          </a:xfrm>
        </p:grpSpPr>
        <p:sp>
          <p:nvSpPr>
            <p:cNvPr id="48" name="正方形/長方形 47">
              <a:extLst>
                <a:ext uri="{FF2B5EF4-FFF2-40B4-BE49-F238E27FC236}">
                  <a16:creationId xmlns:a16="http://schemas.microsoft.com/office/drawing/2014/main" id="{92B5ECB4-D263-4CD6-B1E3-8C3FF9EF323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044B1373-A670-47DE-ACA0-B6D61FCEB80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8FA222E-C627-47FF-A983-11D66BA6784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D0C69A68-CBDC-40A9-9354-C93ED1A32F6C}"/>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E70E02C9-41E9-441E-A2C0-8012DFD09223}"/>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3" name="グループ化 52">
            <a:extLst>
              <a:ext uri="{FF2B5EF4-FFF2-40B4-BE49-F238E27FC236}">
                <a16:creationId xmlns:a16="http://schemas.microsoft.com/office/drawing/2014/main" id="{3EA812C3-61D5-48D3-B726-B92D81DDC6B8}"/>
              </a:ext>
            </a:extLst>
          </p:cNvPr>
          <p:cNvGrpSpPr/>
          <p:nvPr/>
        </p:nvGrpSpPr>
        <p:grpSpPr>
          <a:xfrm>
            <a:off x="6660232" y="2954976"/>
            <a:ext cx="701102" cy="853228"/>
            <a:chOff x="3131839" y="1196752"/>
            <a:chExt cx="3600401" cy="4381620"/>
          </a:xfrm>
        </p:grpSpPr>
        <p:sp>
          <p:nvSpPr>
            <p:cNvPr id="54" name="正方形/長方形 53">
              <a:extLst>
                <a:ext uri="{FF2B5EF4-FFF2-40B4-BE49-F238E27FC236}">
                  <a16:creationId xmlns:a16="http://schemas.microsoft.com/office/drawing/2014/main" id="{B75F5A71-7523-4D7C-828D-596036370D4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C581A266-C639-40D8-A9AB-A1C345B58F8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ECAED30-AA1E-485E-9040-C41AEB19E7D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8ADAEC81-D6F8-4ED9-AE85-49609385DA44}"/>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51414F8-1BC9-4B5D-A195-2C4731A2588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正方形/長方形 58">
              <a:extLst>
                <a:ext uri="{FF2B5EF4-FFF2-40B4-BE49-F238E27FC236}">
                  <a16:creationId xmlns:a16="http://schemas.microsoft.com/office/drawing/2014/main" id="{B4F13E20-9763-442E-9B8F-90E19A4F7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正方形/長方形 59">
              <a:extLst>
                <a:ext uri="{FF2B5EF4-FFF2-40B4-BE49-F238E27FC236}">
                  <a16:creationId xmlns:a16="http://schemas.microsoft.com/office/drawing/2014/main" id="{B1BCB99D-FF78-4C82-A42A-271E24882248}"/>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1" name="テキスト ボックス 60">
            <a:extLst>
              <a:ext uri="{FF2B5EF4-FFF2-40B4-BE49-F238E27FC236}">
                <a16:creationId xmlns:a16="http://schemas.microsoft.com/office/drawing/2014/main" id="{61DC05AD-F0A6-439A-BA0D-DF6285BDE360}"/>
              </a:ext>
            </a:extLst>
          </p:cNvPr>
          <p:cNvSpPr txBox="1"/>
          <p:nvPr/>
        </p:nvSpPr>
        <p:spPr>
          <a:xfrm>
            <a:off x="7236003" y="4816316"/>
            <a:ext cx="1800493" cy="369332"/>
          </a:xfrm>
          <a:prstGeom prst="rect">
            <a:avLst/>
          </a:prstGeom>
          <a:noFill/>
        </p:spPr>
        <p:txBody>
          <a:bodyPr wrap="square" rtlCol="0">
            <a:spAutoFit/>
          </a:bodyPr>
          <a:lstStyle/>
          <a:p>
            <a:r>
              <a:rPr lang="ja-JP" altLang="en-US">
                <a:solidFill>
                  <a:srgbClr val="FF0000"/>
                </a:solidFill>
              </a:rPr>
              <a:t>ここでバグ発覚</a:t>
            </a:r>
            <a:endParaRPr lang="en-US">
              <a:solidFill>
                <a:srgbClr val="FF0000"/>
              </a:solidFill>
            </a:endParaRPr>
          </a:p>
        </p:txBody>
      </p:sp>
      <p:cxnSp>
        <p:nvCxnSpPr>
          <p:cNvPr id="62" name="コネクタ: カギ線 61">
            <a:extLst>
              <a:ext uri="{FF2B5EF4-FFF2-40B4-BE49-F238E27FC236}">
                <a16:creationId xmlns:a16="http://schemas.microsoft.com/office/drawing/2014/main" id="{63D9A300-97E7-42FD-89CC-2EF70FB16A12}"/>
              </a:ext>
            </a:extLst>
          </p:cNvPr>
          <p:cNvCxnSpPr>
            <a:cxnSpLocks/>
            <a:stCxn id="61" idx="1"/>
            <a:endCxn id="17" idx="4"/>
          </p:cNvCxnSpPr>
          <p:nvPr/>
        </p:nvCxnSpPr>
        <p:spPr>
          <a:xfrm rot="10800000">
            <a:off x="7019979" y="4395136"/>
            <a:ext cx="216024" cy="60584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16238AE-3007-4F6A-B45E-A13483B8CBFE}"/>
              </a:ext>
            </a:extLst>
          </p:cNvPr>
          <p:cNvSpPr txBox="1"/>
          <p:nvPr/>
        </p:nvSpPr>
        <p:spPr>
          <a:xfrm>
            <a:off x="1907411" y="1844824"/>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64" name="テキスト ボックス 63">
            <a:extLst>
              <a:ext uri="{FF2B5EF4-FFF2-40B4-BE49-F238E27FC236}">
                <a16:creationId xmlns:a16="http://schemas.microsoft.com/office/drawing/2014/main" id="{9B64E3DE-395E-4A62-A1B3-0A7B84D1A190}"/>
              </a:ext>
            </a:extLst>
          </p:cNvPr>
          <p:cNvSpPr txBox="1"/>
          <p:nvPr/>
        </p:nvSpPr>
        <p:spPr>
          <a:xfrm>
            <a:off x="3563595" y="1844824"/>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65" name="テキスト ボックス 64">
            <a:extLst>
              <a:ext uri="{FF2B5EF4-FFF2-40B4-BE49-F238E27FC236}">
                <a16:creationId xmlns:a16="http://schemas.microsoft.com/office/drawing/2014/main" id="{905D8660-2715-4470-AFE4-3D17EE797E01}"/>
              </a:ext>
            </a:extLst>
          </p:cNvPr>
          <p:cNvSpPr txBox="1"/>
          <p:nvPr/>
        </p:nvSpPr>
        <p:spPr>
          <a:xfrm>
            <a:off x="2195443" y="6256476"/>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66" name="テキスト ボックス 65">
            <a:extLst>
              <a:ext uri="{FF2B5EF4-FFF2-40B4-BE49-F238E27FC236}">
                <a16:creationId xmlns:a16="http://schemas.microsoft.com/office/drawing/2014/main" id="{80EA4F25-75E3-419A-AF31-24639D454835}"/>
              </a:ext>
            </a:extLst>
          </p:cNvPr>
          <p:cNvSpPr txBox="1"/>
          <p:nvPr/>
        </p:nvSpPr>
        <p:spPr>
          <a:xfrm>
            <a:off x="4427691" y="6256476"/>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83" name="テキスト ボックス 82">
            <a:extLst>
              <a:ext uri="{FF2B5EF4-FFF2-40B4-BE49-F238E27FC236}">
                <a16:creationId xmlns:a16="http://schemas.microsoft.com/office/drawing/2014/main" id="{BBC45DBC-2E62-4A66-AE61-03C1844C6E5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spTree>
    <p:extLst>
      <p:ext uri="{BB962C8B-B14F-4D97-AF65-F5344CB8AC3E}">
        <p14:creationId xmlns:p14="http://schemas.microsoft.com/office/powerpoint/2010/main" val="290066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A805B3-1D7B-4CAF-A303-F65A63132C39}"/>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E65F1C68-5A20-4457-B815-9DA1F52E091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grpSp>
        <p:nvGrpSpPr>
          <p:cNvPr id="4" name="グループ化 3">
            <a:extLst>
              <a:ext uri="{FF2B5EF4-FFF2-40B4-BE49-F238E27FC236}">
                <a16:creationId xmlns:a16="http://schemas.microsoft.com/office/drawing/2014/main" id="{569022D7-F860-48B8-A50E-62013CEC1FDF}"/>
              </a:ext>
            </a:extLst>
          </p:cNvPr>
          <p:cNvGrpSpPr/>
          <p:nvPr/>
        </p:nvGrpSpPr>
        <p:grpSpPr>
          <a:xfrm>
            <a:off x="611560" y="2132856"/>
            <a:ext cx="701102" cy="853228"/>
            <a:chOff x="3131839" y="1196752"/>
            <a:chExt cx="3600401" cy="4381620"/>
          </a:xfrm>
        </p:grpSpPr>
        <p:sp>
          <p:nvSpPr>
            <p:cNvPr id="5" name="正方形/長方形 4">
              <a:extLst>
                <a:ext uri="{FF2B5EF4-FFF2-40B4-BE49-F238E27FC236}">
                  <a16:creationId xmlns:a16="http://schemas.microsoft.com/office/drawing/2014/main" id="{E21D50F0-E1AD-42F6-87D8-6E55AC98ECA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064ACBCA-15C6-4FBE-AF94-AABF99C9A0D3}"/>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5C391C6-C131-4BE6-96E2-3CE3C233C46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E577AA48-2D58-415C-951A-DA63A0053D4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EEAAC0A4-FBA0-4DC1-9F3B-04C62A62E72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 name="正方形/長方形 9">
              <a:extLst>
                <a:ext uri="{FF2B5EF4-FFF2-40B4-BE49-F238E27FC236}">
                  <a16:creationId xmlns:a16="http://schemas.microsoft.com/office/drawing/2014/main" id="{4D1BF916-1AA8-4B12-872F-1D733E6678B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3E181E78-5A9E-402E-A0A4-AAE034A8B61F}"/>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2" name="テキスト ボックス 11">
            <a:extLst>
              <a:ext uri="{FF2B5EF4-FFF2-40B4-BE49-F238E27FC236}">
                <a16:creationId xmlns:a16="http://schemas.microsoft.com/office/drawing/2014/main" id="{5008ADA6-09C6-4D07-B715-6E2F6BE21EB6}"/>
              </a:ext>
            </a:extLst>
          </p:cNvPr>
          <p:cNvSpPr txBox="1"/>
          <p:nvPr/>
        </p:nvSpPr>
        <p:spPr>
          <a:xfrm>
            <a:off x="1547664" y="2276872"/>
            <a:ext cx="5330305" cy="523220"/>
          </a:xfrm>
          <a:prstGeom prst="rect">
            <a:avLst/>
          </a:prstGeom>
          <a:noFill/>
        </p:spPr>
        <p:txBody>
          <a:bodyPr wrap="none" rtlCol="0">
            <a:spAutoFit/>
          </a:bodyPr>
          <a:lstStyle/>
          <a:p>
            <a:r>
              <a:rPr lang="ja-JP" altLang="en-US" sz="2800"/>
              <a:t>機能</a:t>
            </a:r>
            <a:r>
              <a:rPr lang="en-US" altLang="ja-JP" sz="2800"/>
              <a:t>A</a:t>
            </a:r>
            <a:r>
              <a:rPr lang="ja-JP" altLang="en-US" sz="2800"/>
              <a:t>と</a:t>
            </a:r>
            <a:r>
              <a:rPr lang="en-US" altLang="ja-JP" sz="2800"/>
              <a:t>B</a:t>
            </a:r>
            <a:r>
              <a:rPr lang="ja-JP" altLang="en-US" sz="2800"/>
              <a:t>が両方実装された状態</a:t>
            </a:r>
            <a:endParaRPr lang="en-US" sz="2800"/>
          </a:p>
        </p:txBody>
      </p:sp>
      <p:grpSp>
        <p:nvGrpSpPr>
          <p:cNvPr id="13" name="グループ化 12">
            <a:extLst>
              <a:ext uri="{FF2B5EF4-FFF2-40B4-BE49-F238E27FC236}">
                <a16:creationId xmlns:a16="http://schemas.microsoft.com/office/drawing/2014/main" id="{46F7AAB3-A652-471F-92EC-1C8A22618843}"/>
              </a:ext>
            </a:extLst>
          </p:cNvPr>
          <p:cNvGrpSpPr/>
          <p:nvPr/>
        </p:nvGrpSpPr>
        <p:grpSpPr>
          <a:xfrm>
            <a:off x="611560" y="3212976"/>
            <a:ext cx="701102" cy="853228"/>
            <a:chOff x="3131839" y="1196752"/>
            <a:chExt cx="3600401" cy="4381620"/>
          </a:xfrm>
        </p:grpSpPr>
        <p:sp>
          <p:nvSpPr>
            <p:cNvPr id="14" name="正方形/長方形 13">
              <a:extLst>
                <a:ext uri="{FF2B5EF4-FFF2-40B4-BE49-F238E27FC236}">
                  <a16:creationId xmlns:a16="http://schemas.microsoft.com/office/drawing/2014/main" id="{7E0BDC1F-FE16-49D2-9E5B-5F18A9B415D0}"/>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93E0A6BA-BE6D-4D54-8B18-CDE71B114B4D}"/>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A31DD7C2-3E12-437F-AB10-A05C4DB05ED4}"/>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730A200-F732-4C56-83FE-804F7C70E1A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27BBF75D-FF29-4DBA-9E21-724500E5E030}"/>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9" name="テキスト ボックス 18">
            <a:extLst>
              <a:ext uri="{FF2B5EF4-FFF2-40B4-BE49-F238E27FC236}">
                <a16:creationId xmlns:a16="http://schemas.microsoft.com/office/drawing/2014/main" id="{A9C2318B-0C48-47E1-A9C4-4D4AA3C9EAFA}"/>
              </a:ext>
            </a:extLst>
          </p:cNvPr>
          <p:cNvSpPr txBox="1"/>
          <p:nvPr/>
        </p:nvSpPr>
        <p:spPr>
          <a:xfrm>
            <a:off x="1547664" y="3284984"/>
            <a:ext cx="4373313" cy="523220"/>
          </a:xfrm>
          <a:prstGeom prst="rect">
            <a:avLst/>
          </a:prstGeom>
          <a:noFill/>
        </p:spPr>
        <p:txBody>
          <a:bodyPr wrap="none" rtlCol="0">
            <a:spAutoFit/>
          </a:bodyPr>
          <a:lstStyle/>
          <a:p>
            <a:r>
              <a:rPr lang="ja-JP" altLang="en-US" sz="2800"/>
              <a:t>機能</a:t>
            </a:r>
            <a:r>
              <a:rPr lang="en-US" altLang="ja-JP" sz="2800"/>
              <a:t>A</a:t>
            </a:r>
            <a:r>
              <a:rPr lang="ja-JP" altLang="en-US" sz="2800"/>
              <a:t>のみ実装された状態</a:t>
            </a:r>
            <a:endParaRPr lang="en-US" sz="2800"/>
          </a:p>
        </p:txBody>
      </p:sp>
      <p:grpSp>
        <p:nvGrpSpPr>
          <p:cNvPr id="20" name="グループ化 19">
            <a:extLst>
              <a:ext uri="{FF2B5EF4-FFF2-40B4-BE49-F238E27FC236}">
                <a16:creationId xmlns:a16="http://schemas.microsoft.com/office/drawing/2014/main" id="{2932FF51-5855-4B6F-A34D-ED6C421126AA}"/>
              </a:ext>
            </a:extLst>
          </p:cNvPr>
          <p:cNvGrpSpPr/>
          <p:nvPr/>
        </p:nvGrpSpPr>
        <p:grpSpPr>
          <a:xfrm>
            <a:off x="611560" y="4293096"/>
            <a:ext cx="701102" cy="853228"/>
            <a:chOff x="3131840" y="1196753"/>
            <a:chExt cx="3600400" cy="4381619"/>
          </a:xfrm>
        </p:grpSpPr>
        <p:sp>
          <p:nvSpPr>
            <p:cNvPr id="21" name="正方形/長方形 20">
              <a:extLst>
                <a:ext uri="{FF2B5EF4-FFF2-40B4-BE49-F238E27FC236}">
                  <a16:creationId xmlns:a16="http://schemas.microsoft.com/office/drawing/2014/main" id="{0C4F5E85-D1A5-4665-929F-E326318EE4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86D6B12D-5777-4307-9A62-FD80E03553B7}"/>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059D2E9F-31D8-4122-AD96-B26CEB03C99B}"/>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AD0D8B6A-7A26-413B-9F26-22CA6F5DB93E}"/>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96C155E-4CC1-4164-B1CA-78E0CEC825B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テキスト ボックス 25">
            <a:extLst>
              <a:ext uri="{FF2B5EF4-FFF2-40B4-BE49-F238E27FC236}">
                <a16:creationId xmlns:a16="http://schemas.microsoft.com/office/drawing/2014/main" id="{D5ED74B6-DF53-4AE5-AFBC-0F5401C95809}"/>
              </a:ext>
            </a:extLst>
          </p:cNvPr>
          <p:cNvSpPr txBox="1"/>
          <p:nvPr/>
        </p:nvSpPr>
        <p:spPr>
          <a:xfrm>
            <a:off x="1547664" y="4365104"/>
            <a:ext cx="4373313" cy="523220"/>
          </a:xfrm>
          <a:prstGeom prst="rect">
            <a:avLst/>
          </a:prstGeom>
          <a:noFill/>
        </p:spPr>
        <p:txBody>
          <a:bodyPr wrap="none" rtlCol="0">
            <a:spAutoFit/>
          </a:bodyPr>
          <a:lstStyle/>
          <a:p>
            <a:r>
              <a:rPr lang="ja-JP" altLang="en-US" sz="2800"/>
              <a:t>機能</a:t>
            </a:r>
            <a:r>
              <a:rPr lang="en-US" altLang="ja-JP" sz="2800"/>
              <a:t>B</a:t>
            </a:r>
            <a:r>
              <a:rPr lang="ja-JP" altLang="en-US" sz="2800"/>
              <a:t>のみ実装された状態</a:t>
            </a:r>
            <a:endParaRPr lang="en-US" sz="2800"/>
          </a:p>
        </p:txBody>
      </p:sp>
      <p:sp>
        <p:nvSpPr>
          <p:cNvPr id="27" name="右中かっこ 26">
            <a:extLst>
              <a:ext uri="{FF2B5EF4-FFF2-40B4-BE49-F238E27FC236}">
                <a16:creationId xmlns:a16="http://schemas.microsoft.com/office/drawing/2014/main" id="{50BBC422-6EB2-46F3-93B9-F5C34B72EAD9}"/>
              </a:ext>
            </a:extLst>
          </p:cNvPr>
          <p:cNvSpPr/>
          <p:nvPr/>
        </p:nvSpPr>
        <p:spPr>
          <a:xfrm>
            <a:off x="5868144" y="3212976"/>
            <a:ext cx="360040" cy="172819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テキスト ボックス 27">
            <a:extLst>
              <a:ext uri="{FF2B5EF4-FFF2-40B4-BE49-F238E27FC236}">
                <a16:creationId xmlns:a16="http://schemas.microsoft.com/office/drawing/2014/main" id="{6AE5C7DB-3E97-48AB-B92B-7ACECFDA4771}"/>
              </a:ext>
            </a:extLst>
          </p:cNvPr>
          <p:cNvSpPr txBox="1"/>
          <p:nvPr/>
        </p:nvSpPr>
        <p:spPr>
          <a:xfrm>
            <a:off x="6372200" y="3717032"/>
            <a:ext cx="2492990" cy="646331"/>
          </a:xfrm>
          <a:prstGeom prst="rect">
            <a:avLst/>
          </a:prstGeom>
          <a:noFill/>
        </p:spPr>
        <p:txBody>
          <a:bodyPr wrap="none" rtlCol="0">
            <a:spAutoFit/>
          </a:bodyPr>
          <a:lstStyle/>
          <a:p>
            <a:r>
              <a:rPr lang="ja-JP" altLang="en-US"/>
              <a:t>これらを調べることで</a:t>
            </a:r>
            <a:endParaRPr lang="en-US" altLang="ja-JP"/>
          </a:p>
          <a:p>
            <a:r>
              <a:rPr lang="ja-JP" altLang="en-US"/>
              <a:t>容疑者を限定できる</a:t>
            </a:r>
            <a:endParaRPr lang="en-US"/>
          </a:p>
        </p:txBody>
      </p:sp>
      <p:sp>
        <p:nvSpPr>
          <p:cNvPr id="29" name="テキスト ボックス 28">
            <a:extLst>
              <a:ext uri="{FF2B5EF4-FFF2-40B4-BE49-F238E27FC236}">
                <a16:creationId xmlns:a16="http://schemas.microsoft.com/office/drawing/2014/main" id="{2EFC228A-5948-480F-BCF8-AA2E550BB5DB}"/>
              </a:ext>
            </a:extLst>
          </p:cNvPr>
          <p:cNvSpPr txBox="1"/>
          <p:nvPr/>
        </p:nvSpPr>
        <p:spPr>
          <a:xfrm>
            <a:off x="251520" y="5445224"/>
            <a:ext cx="8802410" cy="523220"/>
          </a:xfrm>
          <a:prstGeom prst="rect">
            <a:avLst/>
          </a:prstGeom>
          <a:noFill/>
        </p:spPr>
        <p:txBody>
          <a:bodyPr wrap="none" rtlCol="0">
            <a:spAutoFit/>
          </a:bodyPr>
          <a:lstStyle/>
          <a:p>
            <a:r>
              <a:rPr lang="ja-JP" altLang="en-US" sz="2800"/>
              <a:t>単独開発でも多人数開発のルールを導入した方がよい</a:t>
            </a:r>
            <a:endParaRPr lang="en-US" sz="2800"/>
          </a:p>
        </p:txBody>
      </p:sp>
      <p:sp>
        <p:nvSpPr>
          <p:cNvPr id="31" name="テキスト ボックス 30">
            <a:extLst>
              <a:ext uri="{FF2B5EF4-FFF2-40B4-BE49-F238E27FC236}">
                <a16:creationId xmlns:a16="http://schemas.microsoft.com/office/drawing/2014/main" id="{27CEDB9B-A385-43BB-860C-ADA8F8E5A919}"/>
              </a:ext>
            </a:extLst>
          </p:cNvPr>
          <p:cNvSpPr txBox="1"/>
          <p:nvPr/>
        </p:nvSpPr>
        <p:spPr>
          <a:xfrm>
            <a:off x="2411760" y="6093296"/>
            <a:ext cx="3600400" cy="523220"/>
          </a:xfrm>
          <a:prstGeom prst="rect">
            <a:avLst/>
          </a:prstGeom>
          <a:noFill/>
        </p:spPr>
        <p:txBody>
          <a:bodyPr wrap="square">
            <a:spAutoFit/>
          </a:bodyPr>
          <a:lstStyle/>
          <a:p>
            <a:r>
              <a:rPr lang="ja-JP" altLang="en-US" sz="2800">
                <a:solidFill>
                  <a:srgbClr val="FF0000"/>
                </a:solidFill>
              </a:rPr>
              <a:t>三日前の自分は他人</a:t>
            </a:r>
            <a:endParaRPr lang="en-US" altLang="ja-JP" sz="2800">
              <a:solidFill>
                <a:srgbClr val="FF0000"/>
              </a:solidFill>
            </a:endParaRPr>
          </a:p>
        </p:txBody>
      </p:sp>
    </p:spTree>
    <p:extLst>
      <p:ext uri="{BB962C8B-B14F-4D97-AF65-F5344CB8AC3E}">
        <p14:creationId xmlns:p14="http://schemas.microsoft.com/office/powerpoint/2010/main" val="406314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4BC755-1BF0-4F6F-9A09-9DB23686985C}"/>
              </a:ext>
            </a:extLst>
          </p:cNvPr>
          <p:cNvSpPr>
            <a:spLocks noGrp="1"/>
          </p:cNvSpPr>
          <p:nvPr>
            <p:ph type="body" sz="quarter" idx="10"/>
          </p:nvPr>
        </p:nvSpPr>
        <p:spPr/>
        <p:txBody>
          <a:bodyPr/>
          <a:lstStyle/>
          <a:p>
            <a:r>
              <a:rPr lang="ja-JP" altLang="en-US"/>
              <a:t>カレントブランチとコミット</a:t>
            </a:r>
            <a:endParaRPr lang="en-US"/>
          </a:p>
        </p:txBody>
      </p:sp>
      <p:sp>
        <p:nvSpPr>
          <p:cNvPr id="3" name="テキスト ボックス 2">
            <a:extLst>
              <a:ext uri="{FF2B5EF4-FFF2-40B4-BE49-F238E27FC236}">
                <a16:creationId xmlns:a16="http://schemas.microsoft.com/office/drawing/2014/main" id="{45623BE3-BD42-40EF-8BBF-7F979BCF6C38}"/>
              </a:ext>
            </a:extLst>
          </p:cNvPr>
          <p:cNvSpPr txBox="1"/>
          <p:nvPr/>
        </p:nvSpPr>
        <p:spPr>
          <a:xfrm>
            <a:off x="323528" y="1196752"/>
            <a:ext cx="6888424" cy="1200329"/>
          </a:xfrm>
          <a:prstGeom prst="rect">
            <a:avLst/>
          </a:prstGeom>
          <a:noFill/>
        </p:spPr>
        <p:txBody>
          <a:bodyPr wrap="none" rtlCol="0">
            <a:spAutoFit/>
          </a:bodyPr>
          <a:lstStyle/>
          <a:p>
            <a:r>
              <a:rPr lang="en-US" sz="2400"/>
              <a:t>Git</a:t>
            </a:r>
            <a:r>
              <a:rPr lang="ja-JP" altLang="en-US" sz="2400"/>
              <a:t>の歴史：コミットがつながったもの</a:t>
            </a:r>
            <a:endParaRPr lang="en-US" altLang="ja-JP" sz="2400"/>
          </a:p>
          <a:p>
            <a:r>
              <a:rPr lang="ja-JP" altLang="en-US" sz="2400"/>
              <a:t>ブランチ：コミットについたラベル</a:t>
            </a:r>
            <a:endParaRPr lang="en-US" altLang="ja-JP" sz="2400"/>
          </a:p>
          <a:p>
            <a:r>
              <a:rPr lang="ja-JP" altLang="en-US" sz="2400"/>
              <a:t>カレントブランチ：</a:t>
            </a:r>
            <a:r>
              <a:rPr lang="en-US" altLang="ja-JP" sz="2400"/>
              <a:t>HEAD</a:t>
            </a:r>
            <a:r>
              <a:rPr lang="ja-JP" altLang="en-US" sz="2400"/>
              <a:t>が指しているブランチ</a:t>
            </a:r>
            <a:endParaRPr lang="en-US" sz="2400"/>
          </a:p>
        </p:txBody>
      </p:sp>
      <p:sp>
        <p:nvSpPr>
          <p:cNvPr id="4" name="楕円 4">
            <a:extLst>
              <a:ext uri="{FF2B5EF4-FFF2-40B4-BE49-F238E27FC236}">
                <a16:creationId xmlns:a16="http://schemas.microsoft.com/office/drawing/2014/main" id="{E6B7CA10-15C6-4AF3-B129-9739F53D0B34}"/>
              </a:ext>
            </a:extLst>
          </p:cNvPr>
          <p:cNvSpPr/>
          <p:nvPr/>
        </p:nvSpPr>
        <p:spPr>
          <a:xfrm>
            <a:off x="277180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1 つの角を切り取り 1 つの角を丸める 4">
            <a:extLst>
              <a:ext uri="{FF2B5EF4-FFF2-40B4-BE49-F238E27FC236}">
                <a16:creationId xmlns:a16="http://schemas.microsoft.com/office/drawing/2014/main" id="{96AE5EE5-1ABE-46E4-B7F1-6397F79105E7}"/>
              </a:ext>
            </a:extLst>
          </p:cNvPr>
          <p:cNvSpPr/>
          <p:nvPr/>
        </p:nvSpPr>
        <p:spPr>
          <a:xfrm>
            <a:off x="2411760" y="292494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14D3C152-BC7D-4CEC-91D5-606E101649A4}"/>
              </a:ext>
            </a:extLst>
          </p:cNvPr>
          <p:cNvCxnSpPr>
            <a:cxnSpLocks/>
            <a:stCxn id="5" idx="1"/>
          </p:cNvCxnSpPr>
          <p:nvPr/>
        </p:nvCxnSpPr>
        <p:spPr>
          <a:xfrm>
            <a:off x="2987824" y="326328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24EF327-0A4E-44E5-9AC6-F75FB4FCE71B}"/>
              </a:ext>
            </a:extLst>
          </p:cNvPr>
          <p:cNvSpPr/>
          <p:nvPr/>
        </p:nvSpPr>
        <p:spPr>
          <a:xfrm>
            <a:off x="1043608" y="291409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68C99B4F-9933-4D3D-8EFE-337C932A490A}"/>
              </a:ext>
            </a:extLst>
          </p:cNvPr>
          <p:cNvCxnSpPr>
            <a:cxnSpLocks/>
            <a:stCxn id="7" idx="3"/>
            <a:endCxn id="5" idx="2"/>
          </p:cNvCxnSpPr>
          <p:nvPr/>
        </p:nvCxnSpPr>
        <p:spPr>
          <a:xfrm>
            <a:off x="1979712" y="309411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C9CE4795-534D-45AC-B65F-B8A4E4D7C6D8}"/>
              </a:ext>
            </a:extLst>
          </p:cNvPr>
          <p:cNvSpPr/>
          <p:nvPr/>
        </p:nvSpPr>
        <p:spPr>
          <a:xfrm>
            <a:off x="6372200" y="357301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5FA821A-9AE4-4EA6-BF14-AE8FCC081333}"/>
              </a:ext>
            </a:extLst>
          </p:cNvPr>
          <p:cNvSpPr/>
          <p:nvPr/>
        </p:nvSpPr>
        <p:spPr>
          <a:xfrm>
            <a:off x="6012160"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2B6B2D9-19D5-40FA-B704-E5D464E6085E}"/>
              </a:ext>
            </a:extLst>
          </p:cNvPr>
          <p:cNvCxnSpPr>
            <a:cxnSpLocks/>
            <a:stCxn id="10" idx="1"/>
          </p:cNvCxnSpPr>
          <p:nvPr/>
        </p:nvCxnSpPr>
        <p:spPr>
          <a:xfrm>
            <a:off x="6588224"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D0FD5FE-76A3-4908-85BD-C5800B4212ED}"/>
              </a:ext>
            </a:extLst>
          </p:cNvPr>
          <p:cNvSpPr/>
          <p:nvPr/>
        </p:nvSpPr>
        <p:spPr>
          <a:xfrm>
            <a:off x="4644008" y="28420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759B145C-8FE8-4376-ADC7-E6930945DD1B}"/>
              </a:ext>
            </a:extLst>
          </p:cNvPr>
          <p:cNvCxnSpPr>
            <a:cxnSpLocks/>
            <a:stCxn id="12" idx="3"/>
            <a:endCxn id="10" idx="2"/>
          </p:cNvCxnSpPr>
          <p:nvPr/>
        </p:nvCxnSpPr>
        <p:spPr>
          <a:xfrm>
            <a:off x="5580112" y="30221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EC767F4-AE4D-4334-AB02-934E373E621A}"/>
              </a:ext>
            </a:extLst>
          </p:cNvPr>
          <p:cNvSpPr/>
          <p:nvPr/>
        </p:nvSpPr>
        <p:spPr>
          <a:xfrm>
            <a:off x="493204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88F646-AFB6-4518-89B6-FEC4D9337551}"/>
              </a:ext>
            </a:extLst>
          </p:cNvPr>
          <p:cNvCxnSpPr>
            <a:cxnSpLocks/>
            <a:stCxn id="14" idx="6"/>
            <a:endCxn id="9" idx="2"/>
          </p:cNvCxnSpPr>
          <p:nvPr/>
        </p:nvCxnSpPr>
        <p:spPr>
          <a:xfrm>
            <a:off x="5364088" y="378904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F67BF5A8-C913-4CAB-9829-AA31F6E5A6F7}"/>
              </a:ext>
            </a:extLst>
          </p:cNvPr>
          <p:cNvSpPr/>
          <p:nvPr/>
        </p:nvSpPr>
        <p:spPr>
          <a:xfrm>
            <a:off x="241176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B32C2D7C-6196-4093-A59C-3F6373B143B1}"/>
              </a:ext>
            </a:extLst>
          </p:cNvPr>
          <p:cNvCxnSpPr>
            <a:stCxn id="16" idx="3"/>
            <a:endCxn id="4" idx="4"/>
          </p:cNvCxnSpPr>
          <p:nvPr/>
        </p:nvCxnSpPr>
        <p:spPr>
          <a:xfrm flipV="1">
            <a:off x="298782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1 つの角を切り取り 1 つの角を丸める 17">
            <a:extLst>
              <a:ext uri="{FF2B5EF4-FFF2-40B4-BE49-F238E27FC236}">
                <a16:creationId xmlns:a16="http://schemas.microsoft.com/office/drawing/2014/main" id="{7A1EEBC3-E881-4D2B-98A2-3B51577234D8}"/>
              </a:ext>
            </a:extLst>
          </p:cNvPr>
          <p:cNvSpPr/>
          <p:nvPr/>
        </p:nvSpPr>
        <p:spPr>
          <a:xfrm>
            <a:off x="457200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9" name="直線矢印コネクタ 18">
            <a:extLst>
              <a:ext uri="{FF2B5EF4-FFF2-40B4-BE49-F238E27FC236}">
                <a16:creationId xmlns:a16="http://schemas.microsoft.com/office/drawing/2014/main" id="{1447D3EA-C438-478A-A733-998AB831C2F2}"/>
              </a:ext>
            </a:extLst>
          </p:cNvPr>
          <p:cNvCxnSpPr>
            <a:stCxn id="18" idx="3"/>
          </p:cNvCxnSpPr>
          <p:nvPr/>
        </p:nvCxnSpPr>
        <p:spPr>
          <a:xfrm flipV="1">
            <a:off x="514806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6A39E21E-BF7A-4E9C-B0CA-F077FC071227}"/>
              </a:ext>
            </a:extLst>
          </p:cNvPr>
          <p:cNvSpPr/>
          <p:nvPr/>
        </p:nvSpPr>
        <p:spPr>
          <a:xfrm>
            <a:off x="3851920" y="36450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テキスト ボックス 20">
            <a:extLst>
              <a:ext uri="{FF2B5EF4-FFF2-40B4-BE49-F238E27FC236}">
                <a16:creationId xmlns:a16="http://schemas.microsoft.com/office/drawing/2014/main" id="{318DE56B-DCE4-4EBB-8A6C-65867117508F}"/>
              </a:ext>
            </a:extLst>
          </p:cNvPr>
          <p:cNvSpPr txBox="1"/>
          <p:nvPr/>
        </p:nvSpPr>
        <p:spPr>
          <a:xfrm>
            <a:off x="157936" y="5157192"/>
            <a:ext cx="8956298" cy="1200329"/>
          </a:xfrm>
          <a:prstGeom prst="rect">
            <a:avLst/>
          </a:prstGeom>
          <a:noFill/>
        </p:spPr>
        <p:txBody>
          <a:bodyPr wrap="none" rtlCol="0">
            <a:spAutoFit/>
          </a:bodyPr>
          <a:lstStyle/>
          <a:p>
            <a:r>
              <a:rPr lang="ja-JP" altLang="en-US"/>
              <a:t>コミットするとコミットが作られカレントブランチが指していたコミットにつながる</a:t>
            </a:r>
            <a:endParaRPr lang="en-US" altLang="ja-JP"/>
          </a:p>
          <a:p>
            <a:r>
              <a:rPr lang="ja-JP" altLang="en-US"/>
              <a:t>さらにカレントブランチが新たに作られたコミットを指す</a:t>
            </a:r>
            <a:endParaRPr lang="en-US" altLang="ja-JP"/>
          </a:p>
          <a:p>
            <a:r>
              <a:rPr lang="ja-JP" altLang="en-US"/>
              <a:t>他のブランチは動かない</a:t>
            </a:r>
            <a:endParaRPr lang="en-US" altLang="ja-JP"/>
          </a:p>
          <a:p>
            <a:r>
              <a:rPr lang="ja-JP" altLang="en-US"/>
              <a:t>ブランチを切り替えてコミットすると歴史が分岐する</a:t>
            </a:r>
            <a:endParaRPr lang="en-US"/>
          </a:p>
        </p:txBody>
      </p:sp>
    </p:spTree>
    <p:extLst>
      <p:ext uri="{BB962C8B-B14F-4D97-AF65-F5344CB8AC3E}">
        <p14:creationId xmlns:p14="http://schemas.microsoft.com/office/powerpoint/2010/main" val="403853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63744-B7BB-4C70-8F40-ADAD0E5947CF}"/>
              </a:ext>
            </a:extLst>
          </p:cNvPr>
          <p:cNvSpPr>
            <a:spLocks noGrp="1"/>
          </p:cNvSpPr>
          <p:nvPr>
            <p:ph type="body" sz="quarter" idx="10"/>
          </p:nvPr>
        </p:nvSpPr>
        <p:spPr/>
        <p:txBody>
          <a:bodyPr/>
          <a:lstStyle/>
          <a:p>
            <a:r>
              <a:rPr lang="ja-JP" altLang="en-US"/>
              <a:t>コミットと差分</a:t>
            </a:r>
            <a:endParaRPr lang="en-US"/>
          </a:p>
        </p:txBody>
      </p:sp>
      <p:sp>
        <p:nvSpPr>
          <p:cNvPr id="3" name="テキスト ボックス 2">
            <a:extLst>
              <a:ext uri="{FF2B5EF4-FFF2-40B4-BE49-F238E27FC236}">
                <a16:creationId xmlns:a16="http://schemas.microsoft.com/office/drawing/2014/main" id="{F80F775D-E525-4611-932B-45D4EB4AAEA6}"/>
              </a:ext>
            </a:extLst>
          </p:cNvPr>
          <p:cNvSpPr txBox="1"/>
          <p:nvPr/>
        </p:nvSpPr>
        <p:spPr>
          <a:xfrm>
            <a:off x="395536" y="1268760"/>
            <a:ext cx="6340197" cy="707886"/>
          </a:xfrm>
          <a:prstGeom prst="rect">
            <a:avLst/>
          </a:prstGeom>
          <a:noFill/>
        </p:spPr>
        <p:txBody>
          <a:bodyPr wrap="none" rtlCol="0">
            <a:spAutoFit/>
          </a:bodyPr>
          <a:lstStyle/>
          <a:p>
            <a:r>
              <a:rPr lang="ja-JP" altLang="en-US" sz="2000"/>
              <a:t>コミットは「自分の親コミット」を知っている</a:t>
            </a:r>
            <a:endParaRPr lang="en-US" altLang="ja-JP" sz="2000"/>
          </a:p>
          <a:p>
            <a:r>
              <a:rPr lang="ja-JP" altLang="en-US" sz="2000"/>
              <a:t>親コミットをたどることで歴史をたどることができる</a:t>
            </a:r>
            <a:endParaRPr lang="en-US" sz="2000"/>
          </a:p>
        </p:txBody>
      </p:sp>
      <p:sp>
        <p:nvSpPr>
          <p:cNvPr id="4" name="楕円 4">
            <a:extLst>
              <a:ext uri="{FF2B5EF4-FFF2-40B4-BE49-F238E27FC236}">
                <a16:creationId xmlns:a16="http://schemas.microsoft.com/office/drawing/2014/main" id="{6C5DBF62-BCF7-4F3D-943F-6CADE97E2254}"/>
              </a:ext>
            </a:extLst>
          </p:cNvPr>
          <p:cNvSpPr/>
          <p:nvPr/>
        </p:nvSpPr>
        <p:spPr>
          <a:xfrm>
            <a:off x="3059832"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9059602-3B11-4D66-878A-9B42041B5D9A}"/>
              </a:ext>
            </a:extLst>
          </p:cNvPr>
          <p:cNvSpPr/>
          <p:nvPr/>
        </p:nvSpPr>
        <p:spPr>
          <a:xfrm>
            <a:off x="981461"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1ABF3E2-6144-410E-B805-43ADA321F44E}"/>
              </a:ext>
            </a:extLst>
          </p:cNvPr>
          <p:cNvCxnSpPr>
            <a:cxnSpLocks/>
            <a:stCxn id="5" idx="6"/>
            <a:endCxn id="4" idx="2"/>
          </p:cNvCxnSpPr>
          <p:nvPr/>
        </p:nvCxnSpPr>
        <p:spPr>
          <a:xfrm>
            <a:off x="1269493" y="3284984"/>
            <a:ext cx="179033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07104253-38BA-4616-94A9-EB1B95683FFC}"/>
              </a:ext>
            </a:extLst>
          </p:cNvPr>
          <p:cNvGrpSpPr/>
          <p:nvPr/>
        </p:nvGrpSpPr>
        <p:grpSpPr>
          <a:xfrm>
            <a:off x="909453" y="2636912"/>
            <a:ext cx="506539" cy="367241"/>
            <a:chOff x="4067944" y="4221088"/>
            <a:chExt cx="2880320" cy="2088232"/>
          </a:xfrm>
        </p:grpSpPr>
        <p:sp>
          <p:nvSpPr>
            <p:cNvPr id="8" name="正方形/長方形 7">
              <a:extLst>
                <a:ext uri="{FF2B5EF4-FFF2-40B4-BE49-F238E27FC236}">
                  <a16:creationId xmlns:a16="http://schemas.microsoft.com/office/drawing/2014/main" id="{9A2771B1-F4A4-4A95-9730-2CCC83B253BB}"/>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 name="二等辺三角形 8">
              <a:extLst>
                <a:ext uri="{FF2B5EF4-FFF2-40B4-BE49-F238E27FC236}">
                  <a16:creationId xmlns:a16="http://schemas.microsoft.com/office/drawing/2014/main" id="{EBCE9D09-8DBD-48E6-AC5C-C377B6121F4B}"/>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grpSp>
        <p:nvGrpSpPr>
          <p:cNvPr id="10" name="グループ化 9">
            <a:extLst>
              <a:ext uri="{FF2B5EF4-FFF2-40B4-BE49-F238E27FC236}">
                <a16:creationId xmlns:a16="http://schemas.microsoft.com/office/drawing/2014/main" id="{0D3C5ECC-D27C-440C-BB81-CC701E148ACE}"/>
              </a:ext>
            </a:extLst>
          </p:cNvPr>
          <p:cNvGrpSpPr/>
          <p:nvPr/>
        </p:nvGrpSpPr>
        <p:grpSpPr>
          <a:xfrm rot="10800000">
            <a:off x="2915816" y="2492896"/>
            <a:ext cx="506540" cy="253270"/>
            <a:chOff x="251520" y="4869160"/>
            <a:chExt cx="2880320" cy="1440160"/>
          </a:xfrm>
        </p:grpSpPr>
        <p:sp>
          <p:nvSpPr>
            <p:cNvPr id="11" name="正方形/長方形 10">
              <a:extLst>
                <a:ext uri="{FF2B5EF4-FFF2-40B4-BE49-F238E27FC236}">
                  <a16:creationId xmlns:a16="http://schemas.microsoft.com/office/drawing/2014/main" id="{2A1FD4EA-3AAA-4E37-A68E-DC7113A67D2C}"/>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12" name="二等辺三角形 11">
              <a:extLst>
                <a:ext uri="{FF2B5EF4-FFF2-40B4-BE49-F238E27FC236}">
                  <a16:creationId xmlns:a16="http://schemas.microsoft.com/office/drawing/2014/main" id="{DB980828-9F80-493F-859C-3103C1BEC81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13" name="グループ化 12">
            <a:extLst>
              <a:ext uri="{FF2B5EF4-FFF2-40B4-BE49-F238E27FC236}">
                <a16:creationId xmlns:a16="http://schemas.microsoft.com/office/drawing/2014/main" id="{CB7F69FB-7D2F-4D0A-A9CA-8AA5378A8581}"/>
              </a:ext>
            </a:extLst>
          </p:cNvPr>
          <p:cNvGrpSpPr/>
          <p:nvPr/>
        </p:nvGrpSpPr>
        <p:grpSpPr>
          <a:xfrm>
            <a:off x="2915816" y="2636912"/>
            <a:ext cx="506539" cy="367241"/>
            <a:chOff x="4067944" y="4221088"/>
            <a:chExt cx="2880320" cy="2088232"/>
          </a:xfrm>
        </p:grpSpPr>
        <p:sp>
          <p:nvSpPr>
            <p:cNvPr id="14" name="正方形/長方形 13">
              <a:extLst>
                <a:ext uri="{FF2B5EF4-FFF2-40B4-BE49-F238E27FC236}">
                  <a16:creationId xmlns:a16="http://schemas.microsoft.com/office/drawing/2014/main" id="{3A6D662D-5456-4F8C-B5E0-E9D182C599D2}"/>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15" name="二等辺三角形 14">
              <a:extLst>
                <a:ext uri="{FF2B5EF4-FFF2-40B4-BE49-F238E27FC236}">
                  <a16:creationId xmlns:a16="http://schemas.microsoft.com/office/drawing/2014/main" id="{490F7A0B-937D-4DAA-902A-3D38F48ECD5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16" name="テキスト ボックス 15">
            <a:extLst>
              <a:ext uri="{FF2B5EF4-FFF2-40B4-BE49-F238E27FC236}">
                <a16:creationId xmlns:a16="http://schemas.microsoft.com/office/drawing/2014/main" id="{C09FCE86-1EC0-47A0-9463-0D9046F6D6C8}"/>
              </a:ext>
            </a:extLst>
          </p:cNvPr>
          <p:cNvSpPr txBox="1"/>
          <p:nvPr/>
        </p:nvSpPr>
        <p:spPr>
          <a:xfrm>
            <a:off x="693429" y="3501008"/>
            <a:ext cx="1286283" cy="338554"/>
          </a:xfrm>
          <a:prstGeom prst="rect">
            <a:avLst/>
          </a:prstGeom>
          <a:noFill/>
        </p:spPr>
        <p:txBody>
          <a:bodyPr wrap="square" rtlCol="0">
            <a:spAutoFit/>
          </a:bodyPr>
          <a:lstStyle/>
          <a:p>
            <a:r>
              <a:rPr kumimoji="1" lang="ja-JP" altLang="en-US" sz="1600" dirty="0"/>
              <a:t>コミット</a:t>
            </a:r>
            <a:r>
              <a:rPr kumimoji="1" lang="en-US" altLang="ja-JP" sz="1600" dirty="0"/>
              <a:t>1</a:t>
            </a:r>
            <a:endParaRPr kumimoji="1" lang="ja-JP" altLang="en-US" sz="1600" dirty="0"/>
          </a:p>
        </p:txBody>
      </p:sp>
      <p:sp>
        <p:nvSpPr>
          <p:cNvPr id="17" name="テキスト ボックス 16">
            <a:extLst>
              <a:ext uri="{FF2B5EF4-FFF2-40B4-BE49-F238E27FC236}">
                <a16:creationId xmlns:a16="http://schemas.microsoft.com/office/drawing/2014/main" id="{8332DAEC-D74E-4602-914E-41917A3E6DA8}"/>
              </a:ext>
            </a:extLst>
          </p:cNvPr>
          <p:cNvSpPr txBox="1"/>
          <p:nvPr/>
        </p:nvSpPr>
        <p:spPr>
          <a:xfrm>
            <a:off x="2771800" y="3501008"/>
            <a:ext cx="1224136" cy="338554"/>
          </a:xfrm>
          <a:prstGeom prst="rect">
            <a:avLst/>
          </a:prstGeom>
          <a:noFill/>
        </p:spPr>
        <p:txBody>
          <a:bodyPr wrap="square" rtlCol="0">
            <a:spAutoFit/>
          </a:bodyPr>
          <a:lstStyle/>
          <a:p>
            <a:r>
              <a:rPr kumimoji="1" lang="ja-JP" altLang="en-US" sz="1600" dirty="0"/>
              <a:t>コミット</a:t>
            </a:r>
            <a:r>
              <a:rPr kumimoji="1" lang="en-US" altLang="ja-JP" sz="1600" dirty="0"/>
              <a:t>2</a:t>
            </a:r>
            <a:endParaRPr kumimoji="1" lang="ja-JP" altLang="en-US" sz="1600" dirty="0"/>
          </a:p>
        </p:txBody>
      </p:sp>
      <p:sp>
        <p:nvSpPr>
          <p:cNvPr id="18" name="楕円 4">
            <a:extLst>
              <a:ext uri="{FF2B5EF4-FFF2-40B4-BE49-F238E27FC236}">
                <a16:creationId xmlns:a16="http://schemas.microsoft.com/office/drawing/2014/main" id="{9993FAD8-2385-4518-812A-E2EA235DDB8C}"/>
              </a:ext>
            </a:extLst>
          </p:cNvPr>
          <p:cNvSpPr/>
          <p:nvPr/>
        </p:nvSpPr>
        <p:spPr>
          <a:xfrm>
            <a:off x="5004048" y="22768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3DD2B8E-F2DA-40A2-9472-F8748FB55C72}"/>
              </a:ext>
            </a:extLst>
          </p:cNvPr>
          <p:cNvSpPr txBox="1"/>
          <p:nvPr/>
        </p:nvSpPr>
        <p:spPr>
          <a:xfrm>
            <a:off x="4716016" y="2636912"/>
            <a:ext cx="873957" cy="338554"/>
          </a:xfrm>
          <a:prstGeom prst="rect">
            <a:avLst/>
          </a:prstGeom>
          <a:noFill/>
        </p:spPr>
        <p:txBody>
          <a:bodyPr wrap="none" rtlCol="0">
            <a:spAutoFit/>
          </a:bodyPr>
          <a:lstStyle/>
          <a:p>
            <a:r>
              <a:rPr kumimoji="1" lang="ja-JP" altLang="en-US" sz="1600" dirty="0"/>
              <a:t>コミット</a:t>
            </a:r>
            <a:r>
              <a:rPr kumimoji="1" lang="en-US" altLang="ja-JP" sz="1600" dirty="0"/>
              <a:t>1</a:t>
            </a:r>
            <a:endParaRPr kumimoji="1" lang="ja-JP" altLang="en-US" sz="1600" dirty="0"/>
          </a:p>
        </p:txBody>
      </p:sp>
      <p:grpSp>
        <p:nvGrpSpPr>
          <p:cNvPr id="20" name="グループ化 19">
            <a:extLst>
              <a:ext uri="{FF2B5EF4-FFF2-40B4-BE49-F238E27FC236}">
                <a16:creationId xmlns:a16="http://schemas.microsoft.com/office/drawing/2014/main" id="{83BD4AF4-5AD0-4CFB-B04F-C5AC0E88F27B}"/>
              </a:ext>
            </a:extLst>
          </p:cNvPr>
          <p:cNvGrpSpPr/>
          <p:nvPr/>
        </p:nvGrpSpPr>
        <p:grpSpPr>
          <a:xfrm>
            <a:off x="6084168" y="2348880"/>
            <a:ext cx="506539" cy="367241"/>
            <a:chOff x="4067944" y="4221088"/>
            <a:chExt cx="2880320" cy="2088232"/>
          </a:xfrm>
        </p:grpSpPr>
        <p:sp>
          <p:nvSpPr>
            <p:cNvPr id="21" name="正方形/長方形 20">
              <a:extLst>
                <a:ext uri="{FF2B5EF4-FFF2-40B4-BE49-F238E27FC236}">
                  <a16:creationId xmlns:a16="http://schemas.microsoft.com/office/drawing/2014/main" id="{184D5061-C94F-48EA-A652-19436CFF4A50}"/>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2" name="二等辺三角形 21">
              <a:extLst>
                <a:ext uri="{FF2B5EF4-FFF2-40B4-BE49-F238E27FC236}">
                  <a16:creationId xmlns:a16="http://schemas.microsoft.com/office/drawing/2014/main" id="{E5F0A992-DE4B-4040-8FA4-F32BF7F199CD}"/>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3" name="楕円 4">
            <a:extLst>
              <a:ext uri="{FF2B5EF4-FFF2-40B4-BE49-F238E27FC236}">
                <a16:creationId xmlns:a16="http://schemas.microsoft.com/office/drawing/2014/main" id="{0E871B4D-C3BD-4552-BE51-53349D69298D}"/>
              </a:ext>
            </a:extLst>
          </p:cNvPr>
          <p:cNvSpPr/>
          <p:nvPr/>
        </p:nvSpPr>
        <p:spPr>
          <a:xfrm>
            <a:off x="5004048" y="34290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85838E2A-0281-42A3-A025-6273C8DF8869}"/>
              </a:ext>
            </a:extLst>
          </p:cNvPr>
          <p:cNvGrpSpPr/>
          <p:nvPr/>
        </p:nvGrpSpPr>
        <p:grpSpPr>
          <a:xfrm rot="10800000">
            <a:off x="6084168" y="3429000"/>
            <a:ext cx="506540" cy="253270"/>
            <a:chOff x="251520" y="4869160"/>
            <a:chExt cx="2880320" cy="1440160"/>
          </a:xfrm>
        </p:grpSpPr>
        <p:sp>
          <p:nvSpPr>
            <p:cNvPr id="25" name="正方形/長方形 24">
              <a:extLst>
                <a:ext uri="{FF2B5EF4-FFF2-40B4-BE49-F238E27FC236}">
                  <a16:creationId xmlns:a16="http://schemas.microsoft.com/office/drawing/2014/main" id="{1F565445-A2EC-489B-B929-47A9FD0C1A03}"/>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26" name="二等辺三角形 25">
              <a:extLst>
                <a:ext uri="{FF2B5EF4-FFF2-40B4-BE49-F238E27FC236}">
                  <a16:creationId xmlns:a16="http://schemas.microsoft.com/office/drawing/2014/main" id="{283EC7B3-0262-472C-A4D7-4187CE672FF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27" name="グループ化 26">
            <a:extLst>
              <a:ext uri="{FF2B5EF4-FFF2-40B4-BE49-F238E27FC236}">
                <a16:creationId xmlns:a16="http://schemas.microsoft.com/office/drawing/2014/main" id="{460B658D-58D4-45CF-A2A5-BEE40CE051EF}"/>
              </a:ext>
            </a:extLst>
          </p:cNvPr>
          <p:cNvGrpSpPr/>
          <p:nvPr/>
        </p:nvGrpSpPr>
        <p:grpSpPr>
          <a:xfrm>
            <a:off x="6084168" y="3573016"/>
            <a:ext cx="506539" cy="367241"/>
            <a:chOff x="4067944" y="4221088"/>
            <a:chExt cx="2880320" cy="2088232"/>
          </a:xfrm>
        </p:grpSpPr>
        <p:sp>
          <p:nvSpPr>
            <p:cNvPr id="28" name="正方形/長方形 27">
              <a:extLst>
                <a:ext uri="{FF2B5EF4-FFF2-40B4-BE49-F238E27FC236}">
                  <a16:creationId xmlns:a16="http://schemas.microsoft.com/office/drawing/2014/main" id="{6C08EDE9-3127-4413-B3C1-E2A02F289CE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9" name="二等辺三角形 28">
              <a:extLst>
                <a:ext uri="{FF2B5EF4-FFF2-40B4-BE49-F238E27FC236}">
                  <a16:creationId xmlns:a16="http://schemas.microsoft.com/office/drawing/2014/main" id="{10F8ECE2-3E19-41AC-9DFD-08723A278C3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0" name="テキスト ボックス 29">
            <a:extLst>
              <a:ext uri="{FF2B5EF4-FFF2-40B4-BE49-F238E27FC236}">
                <a16:creationId xmlns:a16="http://schemas.microsoft.com/office/drawing/2014/main" id="{B183C5B4-8A74-430F-B7FF-FF0993466836}"/>
              </a:ext>
            </a:extLst>
          </p:cNvPr>
          <p:cNvSpPr txBox="1"/>
          <p:nvPr/>
        </p:nvSpPr>
        <p:spPr>
          <a:xfrm>
            <a:off x="4716016" y="3789040"/>
            <a:ext cx="873957" cy="338554"/>
          </a:xfrm>
          <a:prstGeom prst="rect">
            <a:avLst/>
          </a:prstGeom>
          <a:noFill/>
        </p:spPr>
        <p:txBody>
          <a:bodyPr wrap="none" rtlCol="0">
            <a:spAutoFit/>
          </a:bodyPr>
          <a:lstStyle/>
          <a:p>
            <a:r>
              <a:rPr kumimoji="1" lang="ja-JP" altLang="en-US" sz="1600" dirty="0"/>
              <a:t>コミット</a:t>
            </a:r>
            <a:r>
              <a:rPr kumimoji="1" lang="en-US" altLang="ja-JP" sz="1600" dirty="0"/>
              <a:t>2</a:t>
            </a:r>
            <a:endParaRPr kumimoji="1" lang="ja-JP" altLang="en-US" sz="1600" dirty="0"/>
          </a:p>
        </p:txBody>
      </p:sp>
      <p:cxnSp>
        <p:nvCxnSpPr>
          <p:cNvPr id="31" name="直線コネクタ 30">
            <a:extLst>
              <a:ext uri="{FF2B5EF4-FFF2-40B4-BE49-F238E27FC236}">
                <a16:creationId xmlns:a16="http://schemas.microsoft.com/office/drawing/2014/main" id="{E349BAEB-6725-4379-A1E1-F5BBB61359F3}"/>
              </a:ext>
            </a:extLst>
          </p:cNvPr>
          <p:cNvCxnSpPr>
            <a:cxnSpLocks/>
          </p:cNvCxnSpPr>
          <p:nvPr/>
        </p:nvCxnSpPr>
        <p:spPr>
          <a:xfrm>
            <a:off x="4788024" y="4797152"/>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C5EC012E-8569-4616-B3AF-6590AF96590A}"/>
              </a:ext>
            </a:extLst>
          </p:cNvPr>
          <p:cNvGrpSpPr/>
          <p:nvPr/>
        </p:nvGrpSpPr>
        <p:grpSpPr>
          <a:xfrm rot="10800000">
            <a:off x="6084168" y="4725144"/>
            <a:ext cx="506540" cy="253270"/>
            <a:chOff x="251520" y="4869160"/>
            <a:chExt cx="2880320" cy="1440160"/>
          </a:xfrm>
        </p:grpSpPr>
        <p:sp>
          <p:nvSpPr>
            <p:cNvPr id="33" name="正方形/長方形 32">
              <a:extLst>
                <a:ext uri="{FF2B5EF4-FFF2-40B4-BE49-F238E27FC236}">
                  <a16:creationId xmlns:a16="http://schemas.microsoft.com/office/drawing/2014/main" id="{3F770129-ECB5-46B7-8CD6-5A012B7FB319}"/>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34" name="二等辺三角形 33">
              <a:extLst>
                <a:ext uri="{FF2B5EF4-FFF2-40B4-BE49-F238E27FC236}">
                  <a16:creationId xmlns:a16="http://schemas.microsoft.com/office/drawing/2014/main" id="{2509DFEF-C8F3-4999-97D0-D13CE0F23EB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grpSp>
        <p:nvGrpSpPr>
          <p:cNvPr id="35" name="グループ化 34">
            <a:extLst>
              <a:ext uri="{FF2B5EF4-FFF2-40B4-BE49-F238E27FC236}">
                <a16:creationId xmlns:a16="http://schemas.microsoft.com/office/drawing/2014/main" id="{84B29A88-F474-4F9A-924D-F2E345DBA59F}"/>
              </a:ext>
            </a:extLst>
          </p:cNvPr>
          <p:cNvGrpSpPr/>
          <p:nvPr/>
        </p:nvGrpSpPr>
        <p:grpSpPr>
          <a:xfrm>
            <a:off x="899592" y="4500409"/>
            <a:ext cx="506539" cy="367241"/>
            <a:chOff x="4067944" y="4221088"/>
            <a:chExt cx="2880320" cy="2088232"/>
          </a:xfrm>
        </p:grpSpPr>
        <p:sp>
          <p:nvSpPr>
            <p:cNvPr id="36" name="正方形/長方形 35">
              <a:extLst>
                <a:ext uri="{FF2B5EF4-FFF2-40B4-BE49-F238E27FC236}">
                  <a16:creationId xmlns:a16="http://schemas.microsoft.com/office/drawing/2014/main" id="{2B69EF18-B504-420E-A03C-A6707AA6C78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7" name="二等辺三角形 36">
              <a:extLst>
                <a:ext uri="{FF2B5EF4-FFF2-40B4-BE49-F238E27FC236}">
                  <a16:creationId xmlns:a16="http://schemas.microsoft.com/office/drawing/2014/main" id="{86EFA09D-431A-44BD-994A-25D3E60BCBC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8" name="テキスト ボックス 37">
            <a:extLst>
              <a:ext uri="{FF2B5EF4-FFF2-40B4-BE49-F238E27FC236}">
                <a16:creationId xmlns:a16="http://schemas.microsoft.com/office/drawing/2014/main" id="{90712C8A-1A65-4F61-B5DF-40676C1DB848}"/>
              </a:ext>
            </a:extLst>
          </p:cNvPr>
          <p:cNvSpPr txBox="1"/>
          <p:nvPr/>
        </p:nvSpPr>
        <p:spPr>
          <a:xfrm>
            <a:off x="1475656" y="435639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grpSp>
        <p:nvGrpSpPr>
          <p:cNvPr id="39" name="グループ化 38">
            <a:extLst>
              <a:ext uri="{FF2B5EF4-FFF2-40B4-BE49-F238E27FC236}">
                <a16:creationId xmlns:a16="http://schemas.microsoft.com/office/drawing/2014/main" id="{3749E8FE-5766-4A09-8EC7-BAB08D39DDC3}"/>
              </a:ext>
            </a:extLst>
          </p:cNvPr>
          <p:cNvGrpSpPr/>
          <p:nvPr/>
        </p:nvGrpSpPr>
        <p:grpSpPr>
          <a:xfrm rot="10800000">
            <a:off x="1907704" y="4581128"/>
            <a:ext cx="506540" cy="253271"/>
            <a:chOff x="251520" y="4869154"/>
            <a:chExt cx="2880320" cy="1440166"/>
          </a:xfrm>
        </p:grpSpPr>
        <p:sp>
          <p:nvSpPr>
            <p:cNvPr id="40" name="正方形/長方形 39">
              <a:extLst>
                <a:ext uri="{FF2B5EF4-FFF2-40B4-BE49-F238E27FC236}">
                  <a16:creationId xmlns:a16="http://schemas.microsoft.com/office/drawing/2014/main" id="{064AC647-3C1C-4FC7-BCE8-83B43FC6CF02}"/>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1" name="二等辺三角形 40">
              <a:extLst>
                <a:ext uri="{FF2B5EF4-FFF2-40B4-BE49-F238E27FC236}">
                  <a16:creationId xmlns:a16="http://schemas.microsoft.com/office/drawing/2014/main" id="{3C789BEE-D88C-403D-8B24-9CD95342B1A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sp>
        <p:nvSpPr>
          <p:cNvPr id="42" name="テキスト ボックス 41">
            <a:extLst>
              <a:ext uri="{FF2B5EF4-FFF2-40B4-BE49-F238E27FC236}">
                <a16:creationId xmlns:a16="http://schemas.microsoft.com/office/drawing/2014/main" id="{51EC622B-7425-42F5-95F0-FBB83310F92B}"/>
              </a:ext>
            </a:extLst>
          </p:cNvPr>
          <p:cNvSpPr txBox="1"/>
          <p:nvPr/>
        </p:nvSpPr>
        <p:spPr>
          <a:xfrm>
            <a:off x="2483768" y="4356393"/>
            <a:ext cx="389850" cy="584775"/>
          </a:xfrm>
          <a:prstGeom prst="rect">
            <a:avLst/>
          </a:prstGeom>
          <a:noFill/>
        </p:spPr>
        <p:txBody>
          <a:bodyPr wrap="square" rtlCol="0">
            <a:spAutoFit/>
          </a:bodyPr>
          <a:lstStyle/>
          <a:p>
            <a:r>
              <a:rPr kumimoji="1" lang="en-US" altLang="ja-JP" sz="3200" dirty="0"/>
              <a:t>=</a:t>
            </a:r>
            <a:endParaRPr kumimoji="1" lang="ja-JP" altLang="en-US" sz="3200" dirty="0"/>
          </a:p>
        </p:txBody>
      </p:sp>
      <p:grpSp>
        <p:nvGrpSpPr>
          <p:cNvPr id="43" name="グループ化 42">
            <a:extLst>
              <a:ext uri="{FF2B5EF4-FFF2-40B4-BE49-F238E27FC236}">
                <a16:creationId xmlns:a16="http://schemas.microsoft.com/office/drawing/2014/main" id="{0556E517-4A65-4AB9-8B2C-13810DFC24A5}"/>
              </a:ext>
            </a:extLst>
          </p:cNvPr>
          <p:cNvGrpSpPr/>
          <p:nvPr/>
        </p:nvGrpSpPr>
        <p:grpSpPr>
          <a:xfrm rot="10800000">
            <a:off x="2987824" y="4428401"/>
            <a:ext cx="506540" cy="253270"/>
            <a:chOff x="251520" y="4869160"/>
            <a:chExt cx="2880320" cy="1440160"/>
          </a:xfrm>
        </p:grpSpPr>
        <p:sp>
          <p:nvSpPr>
            <p:cNvPr id="44" name="正方形/長方形 43">
              <a:extLst>
                <a:ext uri="{FF2B5EF4-FFF2-40B4-BE49-F238E27FC236}">
                  <a16:creationId xmlns:a16="http://schemas.microsoft.com/office/drawing/2014/main" id="{FAEBDDC4-D296-4BEA-95A1-49B65E026E51}"/>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5" name="二等辺三角形 44">
              <a:extLst>
                <a:ext uri="{FF2B5EF4-FFF2-40B4-BE49-F238E27FC236}">
                  <a16:creationId xmlns:a16="http://schemas.microsoft.com/office/drawing/2014/main" id="{FFC4A7D3-273D-4DF6-9799-9EBEB3E83DA2}"/>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46" name="グループ化 45">
            <a:extLst>
              <a:ext uri="{FF2B5EF4-FFF2-40B4-BE49-F238E27FC236}">
                <a16:creationId xmlns:a16="http://schemas.microsoft.com/office/drawing/2014/main" id="{30DA781E-B6BF-458F-8F8B-180E9BD06E5D}"/>
              </a:ext>
            </a:extLst>
          </p:cNvPr>
          <p:cNvGrpSpPr/>
          <p:nvPr/>
        </p:nvGrpSpPr>
        <p:grpSpPr>
          <a:xfrm>
            <a:off x="2987824" y="4572417"/>
            <a:ext cx="506539" cy="367241"/>
            <a:chOff x="4067944" y="4221088"/>
            <a:chExt cx="2880320" cy="2088232"/>
          </a:xfrm>
        </p:grpSpPr>
        <p:sp>
          <p:nvSpPr>
            <p:cNvPr id="47" name="正方形/長方形 46">
              <a:extLst>
                <a:ext uri="{FF2B5EF4-FFF2-40B4-BE49-F238E27FC236}">
                  <a16:creationId xmlns:a16="http://schemas.microsoft.com/office/drawing/2014/main" id="{2D3DD5A1-0772-4377-BEED-DA4676A31AF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8" name="二等辺三角形 47">
              <a:extLst>
                <a:ext uri="{FF2B5EF4-FFF2-40B4-BE49-F238E27FC236}">
                  <a16:creationId xmlns:a16="http://schemas.microsoft.com/office/drawing/2014/main" id="{5AD0D14E-08A8-4D7C-8370-8E667C73B666}"/>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49" name="テキスト ボックス 48">
            <a:extLst>
              <a:ext uri="{FF2B5EF4-FFF2-40B4-BE49-F238E27FC236}">
                <a16:creationId xmlns:a16="http://schemas.microsoft.com/office/drawing/2014/main" id="{7987946F-D42D-4BCE-9DF2-D94DD40C59D9}"/>
              </a:ext>
            </a:extLst>
          </p:cNvPr>
          <p:cNvSpPr txBox="1"/>
          <p:nvPr/>
        </p:nvSpPr>
        <p:spPr>
          <a:xfrm>
            <a:off x="4775211" y="4869160"/>
            <a:ext cx="732893" cy="338554"/>
          </a:xfrm>
          <a:prstGeom prst="rect">
            <a:avLst/>
          </a:prstGeom>
          <a:noFill/>
        </p:spPr>
        <p:txBody>
          <a:bodyPr wrap="none" rtlCol="0">
            <a:spAutoFit/>
          </a:bodyPr>
          <a:lstStyle/>
          <a:p>
            <a:r>
              <a:rPr lang="ja-JP" altLang="en-US" sz="1600"/>
              <a:t>パッチ</a:t>
            </a:r>
            <a:endParaRPr kumimoji="1" lang="ja-JP" altLang="en-US" sz="1600" dirty="0"/>
          </a:p>
        </p:txBody>
      </p:sp>
      <p:sp>
        <p:nvSpPr>
          <p:cNvPr id="50" name="テキスト ボックス 49">
            <a:extLst>
              <a:ext uri="{FF2B5EF4-FFF2-40B4-BE49-F238E27FC236}">
                <a16:creationId xmlns:a16="http://schemas.microsoft.com/office/drawing/2014/main" id="{601BA75A-8566-404E-8108-B3DDD882C0BA}"/>
              </a:ext>
            </a:extLst>
          </p:cNvPr>
          <p:cNvSpPr txBox="1"/>
          <p:nvPr/>
        </p:nvSpPr>
        <p:spPr>
          <a:xfrm>
            <a:off x="683568" y="5445224"/>
            <a:ext cx="7571303" cy="1200329"/>
          </a:xfrm>
          <a:prstGeom prst="rect">
            <a:avLst/>
          </a:prstGeom>
          <a:noFill/>
        </p:spPr>
        <p:txBody>
          <a:bodyPr wrap="none" rtlCol="0">
            <a:spAutoFit/>
          </a:bodyPr>
          <a:lstStyle/>
          <a:p>
            <a:r>
              <a:rPr lang="ja-JP" altLang="en-US" sz="2400"/>
              <a:t>コミット</a:t>
            </a:r>
            <a:r>
              <a:rPr lang="en-US" altLang="ja-JP" sz="2400"/>
              <a:t>1</a:t>
            </a:r>
            <a:r>
              <a:rPr lang="ja-JP" altLang="en-US" sz="2400"/>
              <a:t>からコミット</a:t>
            </a:r>
            <a:r>
              <a:rPr lang="en-US" altLang="ja-JP" sz="2400"/>
              <a:t>2</a:t>
            </a:r>
            <a:r>
              <a:rPr lang="ja-JP" altLang="en-US" sz="2400"/>
              <a:t>が作られた</a:t>
            </a:r>
            <a:endParaRPr lang="en-US" altLang="ja-JP" sz="2400"/>
          </a:p>
          <a:p>
            <a:r>
              <a:rPr lang="ja-JP" altLang="en-US" sz="2400"/>
              <a:t>コミットはそれぞれの時点でのスナップショット表す</a:t>
            </a:r>
            <a:endParaRPr lang="en-US" altLang="ja-JP" sz="2400"/>
          </a:p>
          <a:p>
            <a:r>
              <a:rPr lang="ja-JP" altLang="en-US" sz="2400"/>
              <a:t>コミット間の線は差分</a:t>
            </a:r>
            <a:r>
              <a:rPr lang="en-US" altLang="ja-JP" sz="2400"/>
              <a:t>(</a:t>
            </a:r>
            <a:r>
              <a:rPr lang="ja-JP" altLang="en-US" sz="2400"/>
              <a:t>パッチ</a:t>
            </a:r>
            <a:r>
              <a:rPr lang="en-US" altLang="ja-JP" sz="2400"/>
              <a:t>)</a:t>
            </a:r>
            <a:r>
              <a:rPr lang="ja-JP" altLang="en-US" sz="2400"/>
              <a:t>を表す</a:t>
            </a:r>
            <a:endParaRPr lang="en-US" sz="2400"/>
          </a:p>
        </p:txBody>
      </p:sp>
    </p:spTree>
    <p:extLst>
      <p:ext uri="{BB962C8B-B14F-4D97-AF65-F5344CB8AC3E}">
        <p14:creationId xmlns:p14="http://schemas.microsoft.com/office/powerpoint/2010/main" val="3633661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8795F2-6BA7-46EF-934C-BFF6086ACA04}"/>
              </a:ext>
            </a:extLst>
          </p:cNvPr>
          <p:cNvSpPr>
            <a:spLocks noGrp="1"/>
          </p:cNvSpPr>
          <p:nvPr>
            <p:ph type="body" sz="quarter" idx="10"/>
          </p:nvPr>
        </p:nvSpPr>
        <p:spPr/>
        <p:txBody>
          <a:bodyPr/>
          <a:lstStyle/>
          <a:p>
            <a:r>
              <a:rPr lang="ja-JP" altLang="en-US"/>
              <a:t>ブランチ作成と切り替え</a:t>
            </a:r>
            <a:endParaRPr lang="en-US"/>
          </a:p>
        </p:txBody>
      </p:sp>
      <p:sp>
        <p:nvSpPr>
          <p:cNvPr id="3" name="テキスト ボックス 2">
            <a:extLst>
              <a:ext uri="{FF2B5EF4-FFF2-40B4-BE49-F238E27FC236}">
                <a16:creationId xmlns:a16="http://schemas.microsoft.com/office/drawing/2014/main" id="{7D181121-CAAE-40E0-8FEA-BB28414B6CC9}"/>
              </a:ext>
            </a:extLst>
          </p:cNvPr>
          <p:cNvSpPr txBox="1"/>
          <p:nvPr/>
        </p:nvSpPr>
        <p:spPr>
          <a:xfrm>
            <a:off x="251520" y="1052736"/>
            <a:ext cx="3057247" cy="584775"/>
          </a:xfrm>
          <a:prstGeom prst="rect">
            <a:avLst/>
          </a:prstGeom>
          <a:noFill/>
        </p:spPr>
        <p:txBody>
          <a:bodyPr wrap="none" rtlCol="0">
            <a:spAutoFit/>
          </a:bodyPr>
          <a:lstStyle/>
          <a:p>
            <a:r>
              <a:rPr lang="ja-JP" altLang="en-US" sz="3200"/>
              <a:t>ブランチの作成</a:t>
            </a:r>
            <a:endParaRPr lang="en-US" sz="3200"/>
          </a:p>
        </p:txBody>
      </p:sp>
      <p:sp>
        <p:nvSpPr>
          <p:cNvPr id="4" name="テキスト ボックス 3">
            <a:extLst>
              <a:ext uri="{FF2B5EF4-FFF2-40B4-BE49-F238E27FC236}">
                <a16:creationId xmlns:a16="http://schemas.microsoft.com/office/drawing/2014/main" id="{4A9324CE-873E-4446-8D3A-8D1767D8DE00}"/>
              </a:ext>
            </a:extLst>
          </p:cNvPr>
          <p:cNvSpPr txBox="1"/>
          <p:nvPr/>
        </p:nvSpPr>
        <p:spPr>
          <a:xfrm>
            <a:off x="971600" y="1916832"/>
            <a:ext cx="6112571"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 ブランチをつけたいコミット</a:t>
            </a:r>
            <a:endParaRPr lang="en-US">
              <a:latin typeface="Consolas" panose="020B0609020204030204" pitchFamily="49" charset="0"/>
            </a:endParaRPr>
          </a:p>
        </p:txBody>
      </p:sp>
      <p:sp>
        <p:nvSpPr>
          <p:cNvPr id="6" name="テキスト ボックス 5">
            <a:extLst>
              <a:ext uri="{FF2B5EF4-FFF2-40B4-BE49-F238E27FC236}">
                <a16:creationId xmlns:a16="http://schemas.microsoft.com/office/drawing/2014/main" id="{D92A633A-D082-414F-A930-802EEF4F0A60}"/>
              </a:ext>
            </a:extLst>
          </p:cNvPr>
          <p:cNvSpPr txBox="1"/>
          <p:nvPr/>
        </p:nvSpPr>
        <p:spPr>
          <a:xfrm>
            <a:off x="251520" y="2564904"/>
            <a:ext cx="8263801" cy="369332"/>
          </a:xfrm>
          <a:prstGeom prst="rect">
            <a:avLst/>
          </a:prstGeom>
          <a:noFill/>
        </p:spPr>
        <p:txBody>
          <a:bodyPr wrap="none" rtlCol="0">
            <a:spAutoFit/>
          </a:bodyPr>
          <a:lstStyle/>
          <a:p>
            <a:r>
              <a:rPr lang="ja-JP" altLang="en-US"/>
              <a:t>「コミット」を省略すると、カレントブランチが指すコミットに別名をつける</a:t>
            </a:r>
            <a:endParaRPr lang="en-US"/>
          </a:p>
        </p:txBody>
      </p:sp>
      <p:sp>
        <p:nvSpPr>
          <p:cNvPr id="7" name="テキスト ボックス 6">
            <a:extLst>
              <a:ext uri="{FF2B5EF4-FFF2-40B4-BE49-F238E27FC236}">
                <a16:creationId xmlns:a16="http://schemas.microsoft.com/office/drawing/2014/main" id="{3656B4C0-94B0-4B3C-8196-B16C5C4443FD}"/>
              </a:ext>
            </a:extLst>
          </p:cNvPr>
          <p:cNvSpPr txBox="1"/>
          <p:nvPr/>
        </p:nvSpPr>
        <p:spPr>
          <a:xfrm>
            <a:off x="971600" y="314096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9" name="テキスト ボックス 8">
            <a:extLst>
              <a:ext uri="{FF2B5EF4-FFF2-40B4-BE49-F238E27FC236}">
                <a16:creationId xmlns:a16="http://schemas.microsoft.com/office/drawing/2014/main" id="{2A6DBDEF-1F63-4C5C-A432-C788BBEBBE05}"/>
              </a:ext>
            </a:extLst>
          </p:cNvPr>
          <p:cNvSpPr txBox="1"/>
          <p:nvPr/>
        </p:nvSpPr>
        <p:spPr>
          <a:xfrm>
            <a:off x="251520" y="3861048"/>
            <a:ext cx="3877985" cy="584775"/>
          </a:xfrm>
          <a:prstGeom prst="rect">
            <a:avLst/>
          </a:prstGeom>
          <a:noFill/>
        </p:spPr>
        <p:txBody>
          <a:bodyPr wrap="none" rtlCol="0">
            <a:spAutoFit/>
          </a:bodyPr>
          <a:lstStyle/>
          <a:p>
            <a:r>
              <a:rPr lang="ja-JP" altLang="en-US" sz="3200"/>
              <a:t>ブランチの切り替え</a:t>
            </a:r>
            <a:endParaRPr lang="en-US" sz="3200"/>
          </a:p>
        </p:txBody>
      </p:sp>
      <p:sp>
        <p:nvSpPr>
          <p:cNvPr id="10" name="テキスト ボックス 9">
            <a:extLst>
              <a:ext uri="{FF2B5EF4-FFF2-40B4-BE49-F238E27FC236}">
                <a16:creationId xmlns:a16="http://schemas.microsoft.com/office/drawing/2014/main" id="{DDA9586A-CDD5-42B7-A5A4-58CA7FB334FC}"/>
              </a:ext>
            </a:extLst>
          </p:cNvPr>
          <p:cNvSpPr txBox="1"/>
          <p:nvPr/>
        </p:nvSpPr>
        <p:spPr>
          <a:xfrm>
            <a:off x="971600" y="458112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12" name="テキスト ボックス 11">
            <a:extLst>
              <a:ext uri="{FF2B5EF4-FFF2-40B4-BE49-F238E27FC236}">
                <a16:creationId xmlns:a16="http://schemas.microsoft.com/office/drawing/2014/main" id="{EFF565E2-69E9-46DF-8EA1-8400F3DD76DD}"/>
              </a:ext>
            </a:extLst>
          </p:cNvPr>
          <p:cNvSpPr txBox="1"/>
          <p:nvPr/>
        </p:nvSpPr>
        <p:spPr>
          <a:xfrm>
            <a:off x="251520" y="5229200"/>
            <a:ext cx="5929828" cy="584775"/>
          </a:xfrm>
          <a:prstGeom prst="rect">
            <a:avLst/>
          </a:prstGeom>
          <a:noFill/>
        </p:spPr>
        <p:txBody>
          <a:bodyPr wrap="none" rtlCol="0">
            <a:spAutoFit/>
          </a:bodyPr>
          <a:lstStyle/>
          <a:p>
            <a:r>
              <a:rPr lang="ja-JP" altLang="en-US" sz="3200"/>
              <a:t>ブランチを作成して切り替える</a:t>
            </a:r>
            <a:endParaRPr lang="en-US" sz="3200"/>
          </a:p>
        </p:txBody>
      </p:sp>
      <p:sp>
        <p:nvSpPr>
          <p:cNvPr id="14" name="テキスト ボックス 13">
            <a:extLst>
              <a:ext uri="{FF2B5EF4-FFF2-40B4-BE49-F238E27FC236}">
                <a16:creationId xmlns:a16="http://schemas.microsoft.com/office/drawing/2014/main" id="{72D60121-56B3-4B67-B2BD-57756EC48FFD}"/>
              </a:ext>
            </a:extLst>
          </p:cNvPr>
          <p:cNvSpPr txBox="1"/>
          <p:nvPr/>
        </p:nvSpPr>
        <p:spPr>
          <a:xfrm>
            <a:off x="971600" y="6021288"/>
            <a:ext cx="3365024"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–c </a:t>
            </a:r>
            <a:r>
              <a:rPr lang="ja-JP" altLang="en-US">
                <a:latin typeface="Consolas" panose="020B0609020204030204" pitchFamily="49" charset="0"/>
              </a:rPr>
              <a:t>ブランチ名</a:t>
            </a:r>
            <a:endParaRPr lang="en-US">
              <a:latin typeface="Consolas" panose="020B0609020204030204" pitchFamily="49" charset="0"/>
            </a:endParaRPr>
          </a:p>
        </p:txBody>
      </p:sp>
    </p:spTree>
    <p:extLst>
      <p:ext uri="{BB962C8B-B14F-4D97-AF65-F5344CB8AC3E}">
        <p14:creationId xmlns:p14="http://schemas.microsoft.com/office/powerpoint/2010/main" val="299889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D34744-03F8-497C-87DF-9A34D32CF6EE}"/>
              </a:ext>
            </a:extLst>
          </p:cNvPr>
          <p:cNvSpPr>
            <a:spLocks noGrp="1"/>
          </p:cNvSpPr>
          <p:nvPr>
            <p:ph type="body" sz="quarter" idx="10"/>
          </p:nvPr>
        </p:nvSpPr>
        <p:spPr/>
        <p:txBody>
          <a:bodyPr/>
          <a:lstStyle/>
          <a:p>
            <a:r>
              <a:rPr lang="ja-JP" altLang="en-US"/>
              <a:t>ブランチ作成と切り替え</a:t>
            </a:r>
            <a:endParaRPr lang="en-US"/>
          </a:p>
        </p:txBody>
      </p:sp>
      <p:grpSp>
        <p:nvGrpSpPr>
          <p:cNvPr id="3" name="グループ化 2">
            <a:extLst>
              <a:ext uri="{FF2B5EF4-FFF2-40B4-BE49-F238E27FC236}">
                <a16:creationId xmlns:a16="http://schemas.microsoft.com/office/drawing/2014/main" id="{56B7140E-EBCC-4BBB-A1D2-6A2EA5C9B133}"/>
              </a:ext>
            </a:extLst>
          </p:cNvPr>
          <p:cNvGrpSpPr/>
          <p:nvPr/>
        </p:nvGrpSpPr>
        <p:grpSpPr>
          <a:xfrm>
            <a:off x="314003" y="2780928"/>
            <a:ext cx="1866875" cy="861467"/>
            <a:chOff x="467544" y="393812"/>
            <a:chExt cx="2520280" cy="1162980"/>
          </a:xfrm>
        </p:grpSpPr>
        <p:sp>
          <p:nvSpPr>
            <p:cNvPr id="4" name="楕円 4">
              <a:extLst>
                <a:ext uri="{FF2B5EF4-FFF2-40B4-BE49-F238E27FC236}">
                  <a16:creationId xmlns:a16="http://schemas.microsoft.com/office/drawing/2014/main" id="{3BE3C2FA-AA63-4FBB-8150-C4048082BA3C}"/>
                </a:ext>
              </a:extLst>
            </p:cNvPr>
            <p:cNvSpPr/>
            <p:nvPr/>
          </p:nvSpPr>
          <p:spPr>
            <a:xfrm>
              <a:off x="2195736" y="11247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四角形: 1 つの角を切り取り 1 つの角を丸める 4">
              <a:extLst>
                <a:ext uri="{FF2B5EF4-FFF2-40B4-BE49-F238E27FC236}">
                  <a16:creationId xmlns:a16="http://schemas.microsoft.com/office/drawing/2014/main" id="{A08BF99C-17DB-4EF5-AD89-2ACCA49173F1}"/>
                </a:ext>
              </a:extLst>
            </p:cNvPr>
            <p:cNvSpPr/>
            <p:nvPr/>
          </p:nvSpPr>
          <p:spPr>
            <a:xfrm>
              <a:off x="1835696" y="40466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E6D6F219-8A60-4F9A-87D7-40785E899149}"/>
                </a:ext>
              </a:extLst>
            </p:cNvPr>
            <p:cNvCxnSpPr>
              <a:cxnSpLocks/>
              <a:stCxn id="5" idx="1"/>
            </p:cNvCxnSpPr>
            <p:nvPr/>
          </p:nvCxnSpPr>
          <p:spPr>
            <a:xfrm>
              <a:off x="2411760" y="74300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B5C1CF54-59DC-44EB-A1DE-1788CF1C18A4}"/>
                </a:ext>
              </a:extLst>
            </p:cNvPr>
            <p:cNvSpPr/>
            <p:nvPr/>
          </p:nvSpPr>
          <p:spPr>
            <a:xfrm>
              <a:off x="467544" y="3938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1F18A566-B82E-4092-83EE-DA0F2C28234E}"/>
                </a:ext>
              </a:extLst>
            </p:cNvPr>
            <p:cNvCxnSpPr>
              <a:cxnSpLocks/>
              <a:stCxn id="7" idx="3"/>
              <a:endCxn id="5" idx="2"/>
            </p:cNvCxnSpPr>
            <p:nvPr/>
          </p:nvCxnSpPr>
          <p:spPr>
            <a:xfrm>
              <a:off x="1403648" y="5738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楕円 4">
            <a:extLst>
              <a:ext uri="{FF2B5EF4-FFF2-40B4-BE49-F238E27FC236}">
                <a16:creationId xmlns:a16="http://schemas.microsoft.com/office/drawing/2014/main" id="{6B81E338-E5D2-4888-880B-47E4EE7B947C}"/>
              </a:ext>
            </a:extLst>
          </p:cNvPr>
          <p:cNvSpPr/>
          <p:nvPr/>
        </p:nvSpPr>
        <p:spPr>
          <a:xfrm>
            <a:off x="4690489" y="3250351"/>
            <a:ext cx="320036" cy="32003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四角形: 1 つの角を切り取り 1 つの角を丸める 9">
            <a:extLst>
              <a:ext uri="{FF2B5EF4-FFF2-40B4-BE49-F238E27FC236}">
                <a16:creationId xmlns:a16="http://schemas.microsoft.com/office/drawing/2014/main" id="{C868D0C8-B755-42CD-B51E-CCBEAFB9456F}"/>
              </a:ext>
            </a:extLst>
          </p:cNvPr>
          <p:cNvSpPr/>
          <p:nvPr/>
        </p:nvSpPr>
        <p:spPr>
          <a:xfrm>
            <a:off x="4423793" y="271695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D2D989AA-C5BE-43B0-B535-73D080E2C86F}"/>
              </a:ext>
            </a:extLst>
          </p:cNvPr>
          <p:cNvCxnSpPr>
            <a:cxnSpLocks/>
            <a:stCxn id="10" idx="1"/>
          </p:cNvCxnSpPr>
          <p:nvPr/>
        </p:nvCxnSpPr>
        <p:spPr>
          <a:xfrm>
            <a:off x="4850507" y="296757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01D1BFF-07D9-4E17-9932-30D28983E78A}"/>
              </a:ext>
            </a:extLst>
          </p:cNvPr>
          <p:cNvSpPr/>
          <p:nvPr/>
        </p:nvSpPr>
        <p:spPr>
          <a:xfrm>
            <a:off x="3410347" y="2708920"/>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5E3FE73A-24C4-46B9-A9E3-E5389C17E4A1}"/>
              </a:ext>
            </a:extLst>
          </p:cNvPr>
          <p:cNvCxnSpPr>
            <a:cxnSpLocks/>
            <a:stCxn id="12" idx="3"/>
            <a:endCxn id="10" idx="2"/>
          </p:cNvCxnSpPr>
          <p:nvPr/>
        </p:nvCxnSpPr>
        <p:spPr>
          <a:xfrm>
            <a:off x="4103757" y="2842268"/>
            <a:ext cx="320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A2AB892E-1EB8-4C16-97B7-06E7821AE06F}"/>
              </a:ext>
            </a:extLst>
          </p:cNvPr>
          <p:cNvSpPr/>
          <p:nvPr/>
        </p:nvSpPr>
        <p:spPr>
          <a:xfrm>
            <a:off x="4264918" y="3890423"/>
            <a:ext cx="1181464" cy="186649"/>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BF252ED0-F79E-44C4-B8A3-0C8184B8367A}"/>
              </a:ext>
            </a:extLst>
          </p:cNvPr>
          <p:cNvCxnSpPr>
            <a:cxnSpLocks/>
            <a:stCxn id="14" idx="3"/>
            <a:endCxn id="9" idx="4"/>
          </p:cNvCxnSpPr>
          <p:nvPr/>
        </p:nvCxnSpPr>
        <p:spPr>
          <a:xfrm flipH="1" flipV="1">
            <a:off x="4850507" y="3570387"/>
            <a:ext cx="5143"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4">
            <a:extLst>
              <a:ext uri="{FF2B5EF4-FFF2-40B4-BE49-F238E27FC236}">
                <a16:creationId xmlns:a16="http://schemas.microsoft.com/office/drawing/2014/main" id="{17387715-4221-4B98-B7A2-EF4787BC7702}"/>
              </a:ext>
            </a:extLst>
          </p:cNvPr>
          <p:cNvSpPr/>
          <p:nvPr/>
        </p:nvSpPr>
        <p:spPr>
          <a:xfrm>
            <a:off x="7845218" y="3242311"/>
            <a:ext cx="320036" cy="320035"/>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四角形: 1 つの角を切り取り 1 つの角を丸める 16">
            <a:extLst>
              <a:ext uri="{FF2B5EF4-FFF2-40B4-BE49-F238E27FC236}">
                <a16:creationId xmlns:a16="http://schemas.microsoft.com/office/drawing/2014/main" id="{3D6DAD0C-8ABB-49FA-BE69-1FFE4283F3CE}"/>
              </a:ext>
            </a:extLst>
          </p:cNvPr>
          <p:cNvSpPr/>
          <p:nvPr/>
        </p:nvSpPr>
        <p:spPr>
          <a:xfrm>
            <a:off x="7578522" y="270891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63C5E40-3E9D-4236-AE49-94AE79FD015A}"/>
              </a:ext>
            </a:extLst>
          </p:cNvPr>
          <p:cNvCxnSpPr>
            <a:cxnSpLocks/>
            <a:stCxn id="17" idx="1"/>
          </p:cNvCxnSpPr>
          <p:nvPr/>
        </p:nvCxnSpPr>
        <p:spPr>
          <a:xfrm>
            <a:off x="8005236" y="295953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FAED5AE9-6688-4FA3-8C0D-FAFA6F327001}"/>
              </a:ext>
            </a:extLst>
          </p:cNvPr>
          <p:cNvSpPr/>
          <p:nvPr/>
        </p:nvSpPr>
        <p:spPr>
          <a:xfrm>
            <a:off x="7409359" y="3882382"/>
            <a:ext cx="1195089" cy="194688"/>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08D3DCE9-3E7C-44E6-9949-C52B1CEC38B3}"/>
              </a:ext>
            </a:extLst>
          </p:cNvPr>
          <p:cNvCxnSpPr>
            <a:cxnSpLocks/>
            <a:stCxn id="19" idx="3"/>
            <a:endCxn id="16" idx="4"/>
          </p:cNvCxnSpPr>
          <p:nvPr/>
        </p:nvCxnSpPr>
        <p:spPr>
          <a:xfrm flipH="1" flipV="1">
            <a:off x="8005236" y="3562346"/>
            <a:ext cx="1668"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BE737F8-3BC2-403D-A8A8-B99B4904DD25}"/>
              </a:ext>
            </a:extLst>
          </p:cNvPr>
          <p:cNvSpPr/>
          <p:nvPr/>
        </p:nvSpPr>
        <p:spPr>
          <a:xfrm>
            <a:off x="6362675" y="3846188"/>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22" name="直線矢印コネクタ 21">
            <a:extLst>
              <a:ext uri="{FF2B5EF4-FFF2-40B4-BE49-F238E27FC236}">
                <a16:creationId xmlns:a16="http://schemas.microsoft.com/office/drawing/2014/main" id="{75E63258-7F60-4E81-AD58-21B29AC896EF}"/>
              </a:ext>
            </a:extLst>
          </p:cNvPr>
          <p:cNvCxnSpPr>
            <a:cxnSpLocks/>
            <a:stCxn id="21" idx="3"/>
            <a:endCxn id="19" idx="2"/>
          </p:cNvCxnSpPr>
          <p:nvPr/>
        </p:nvCxnSpPr>
        <p:spPr>
          <a:xfrm>
            <a:off x="7056085" y="3979536"/>
            <a:ext cx="353274" cy="1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C5CD29C7-EAD2-458C-B708-F03CC468E533}"/>
              </a:ext>
            </a:extLst>
          </p:cNvPr>
          <p:cNvSpPr/>
          <p:nvPr/>
        </p:nvSpPr>
        <p:spPr>
          <a:xfrm>
            <a:off x="2618259" y="292494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矢印: 右 23">
            <a:extLst>
              <a:ext uri="{FF2B5EF4-FFF2-40B4-BE49-F238E27FC236}">
                <a16:creationId xmlns:a16="http://schemas.microsoft.com/office/drawing/2014/main" id="{D79AAB6C-8E3F-4C76-A235-EAB3EBE22A05}"/>
              </a:ext>
            </a:extLst>
          </p:cNvPr>
          <p:cNvSpPr/>
          <p:nvPr/>
        </p:nvSpPr>
        <p:spPr>
          <a:xfrm>
            <a:off x="5858619" y="299695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15CA2EE1-E4D8-47EA-831A-ABA65F05B222}"/>
              </a:ext>
            </a:extLst>
          </p:cNvPr>
          <p:cNvSpPr txBox="1"/>
          <p:nvPr/>
        </p:nvSpPr>
        <p:spPr>
          <a:xfrm>
            <a:off x="1034083"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newbranch</a:t>
            </a:r>
          </a:p>
        </p:txBody>
      </p:sp>
      <p:sp>
        <p:nvSpPr>
          <p:cNvPr id="26" name="テキスト ボックス 25">
            <a:extLst>
              <a:ext uri="{FF2B5EF4-FFF2-40B4-BE49-F238E27FC236}">
                <a16:creationId xmlns:a16="http://schemas.microsoft.com/office/drawing/2014/main" id="{5E4B5D6E-8E08-4C7E-8FB2-1654D59FEA9E}"/>
              </a:ext>
            </a:extLst>
          </p:cNvPr>
          <p:cNvSpPr txBox="1"/>
          <p:nvPr/>
        </p:nvSpPr>
        <p:spPr>
          <a:xfrm>
            <a:off x="4922515"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newbranch</a:t>
            </a:r>
          </a:p>
        </p:txBody>
      </p:sp>
      <p:sp>
        <p:nvSpPr>
          <p:cNvPr id="27" name="テキスト ボックス 26">
            <a:extLst>
              <a:ext uri="{FF2B5EF4-FFF2-40B4-BE49-F238E27FC236}">
                <a16:creationId xmlns:a16="http://schemas.microsoft.com/office/drawing/2014/main" id="{8B1CB0E5-C0EE-4735-827E-3F10A31A28BD}"/>
              </a:ext>
            </a:extLst>
          </p:cNvPr>
          <p:cNvSpPr txBox="1"/>
          <p:nvPr/>
        </p:nvSpPr>
        <p:spPr>
          <a:xfrm>
            <a:off x="2834283" y="5301208"/>
            <a:ext cx="338437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-c newbranch</a:t>
            </a:r>
          </a:p>
        </p:txBody>
      </p:sp>
      <p:sp>
        <p:nvSpPr>
          <p:cNvPr id="28" name="矢印: 上カーブ 27">
            <a:extLst>
              <a:ext uri="{FF2B5EF4-FFF2-40B4-BE49-F238E27FC236}">
                <a16:creationId xmlns:a16="http://schemas.microsoft.com/office/drawing/2014/main" id="{A98E8179-C681-43F9-B10E-9E40D3C41D08}"/>
              </a:ext>
            </a:extLst>
          </p:cNvPr>
          <p:cNvSpPr/>
          <p:nvPr/>
        </p:nvSpPr>
        <p:spPr>
          <a:xfrm>
            <a:off x="2618259" y="4365104"/>
            <a:ext cx="3888432" cy="79208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Tree>
    <p:extLst>
      <p:ext uri="{BB962C8B-B14F-4D97-AF65-F5344CB8AC3E}">
        <p14:creationId xmlns:p14="http://schemas.microsoft.com/office/powerpoint/2010/main" val="239402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E1E865-EBD5-48D2-9130-0EF0AD96E409}"/>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ED21ED29-F88E-4230-8377-29FE680BEDF5}"/>
              </a:ext>
            </a:extLst>
          </p:cNvPr>
          <p:cNvSpPr txBox="1"/>
          <p:nvPr/>
        </p:nvSpPr>
        <p:spPr>
          <a:xfrm>
            <a:off x="630928" y="2954561"/>
            <a:ext cx="8186857" cy="461665"/>
          </a:xfrm>
          <a:prstGeom prst="rect">
            <a:avLst/>
          </a:prstGeom>
          <a:noFill/>
        </p:spPr>
        <p:txBody>
          <a:bodyPr wrap="none" rtlCol="0">
            <a:spAutoFit/>
          </a:bodyPr>
          <a:lstStyle/>
          <a:p>
            <a:r>
              <a:rPr lang="ja-JP" altLang="en-US" sz="2400"/>
              <a:t>「カレントブランチ」に「ブランチ名」の修正を取り込む</a:t>
            </a:r>
            <a:endParaRPr lang="en-US" sz="2400"/>
          </a:p>
        </p:txBody>
      </p:sp>
      <p:sp>
        <p:nvSpPr>
          <p:cNvPr id="4" name="テキスト ボックス 3">
            <a:extLst>
              <a:ext uri="{FF2B5EF4-FFF2-40B4-BE49-F238E27FC236}">
                <a16:creationId xmlns:a16="http://schemas.microsoft.com/office/drawing/2014/main" id="{42E62F65-B2CD-4B11-AE11-D951B0164AD6}"/>
              </a:ext>
            </a:extLst>
          </p:cNvPr>
          <p:cNvSpPr txBox="1"/>
          <p:nvPr/>
        </p:nvSpPr>
        <p:spPr>
          <a:xfrm>
            <a:off x="251520" y="2306489"/>
            <a:ext cx="4346062"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5" name="テキスト ボックス 4">
            <a:extLst>
              <a:ext uri="{FF2B5EF4-FFF2-40B4-BE49-F238E27FC236}">
                <a16:creationId xmlns:a16="http://schemas.microsoft.com/office/drawing/2014/main" id="{CC937BF1-81B1-4C57-932B-B6116AAE0566}"/>
              </a:ext>
            </a:extLst>
          </p:cNvPr>
          <p:cNvSpPr txBox="1"/>
          <p:nvPr/>
        </p:nvSpPr>
        <p:spPr>
          <a:xfrm>
            <a:off x="1206992" y="3962673"/>
            <a:ext cx="6393097" cy="461665"/>
          </a:xfrm>
          <a:prstGeom prst="rect">
            <a:avLst/>
          </a:prstGeom>
          <a:noFill/>
        </p:spPr>
        <p:txBody>
          <a:bodyPr wrap="none" rtlCol="0">
            <a:spAutoFit/>
          </a:bodyPr>
          <a:lstStyle/>
          <a:p>
            <a:r>
              <a:rPr lang="ja-JP" altLang="en-US" sz="2400"/>
              <a:t>個人開発の場合、</a:t>
            </a:r>
            <a:r>
              <a:rPr lang="en-US" altLang="ja-JP" sz="2400"/>
              <a:t>main</a:t>
            </a:r>
            <a:r>
              <a:rPr lang="ja-JP" altLang="en-US" sz="2400"/>
              <a:t>であることがほとんど</a:t>
            </a:r>
            <a:endParaRPr lang="en-US" sz="2400"/>
          </a:p>
        </p:txBody>
      </p:sp>
      <p:cxnSp>
        <p:nvCxnSpPr>
          <p:cNvPr id="7" name="直線コネクタ 6">
            <a:extLst>
              <a:ext uri="{FF2B5EF4-FFF2-40B4-BE49-F238E27FC236}">
                <a16:creationId xmlns:a16="http://schemas.microsoft.com/office/drawing/2014/main" id="{E6FB22BB-229D-4FC7-B278-E968664C7F1A}"/>
              </a:ext>
            </a:extLst>
          </p:cNvPr>
          <p:cNvCxnSpPr/>
          <p:nvPr/>
        </p:nvCxnSpPr>
        <p:spPr>
          <a:xfrm flipH="1">
            <a:off x="990968" y="3458617"/>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00FBD14-8810-4833-A7B4-950B0C0065C1}"/>
              </a:ext>
            </a:extLst>
          </p:cNvPr>
          <p:cNvCxnSpPr>
            <a:cxnSpLocks/>
          </p:cNvCxnSpPr>
          <p:nvPr/>
        </p:nvCxnSpPr>
        <p:spPr>
          <a:xfrm flipV="1">
            <a:off x="2215104" y="3530625"/>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BA4A7C9-7192-4398-B5B7-0AC84FF65096}"/>
              </a:ext>
            </a:extLst>
          </p:cNvPr>
          <p:cNvSpPr txBox="1"/>
          <p:nvPr/>
        </p:nvSpPr>
        <p:spPr>
          <a:xfrm>
            <a:off x="270888" y="5042793"/>
            <a:ext cx="235352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a:t>
            </a:r>
          </a:p>
        </p:txBody>
      </p:sp>
      <p:sp>
        <p:nvSpPr>
          <p:cNvPr id="12" name="テキスト ボックス 11">
            <a:extLst>
              <a:ext uri="{FF2B5EF4-FFF2-40B4-BE49-F238E27FC236}">
                <a16:creationId xmlns:a16="http://schemas.microsoft.com/office/drawing/2014/main" id="{F0AFEEE6-01B2-41A0-A7F1-06AFDB8B9C7A}"/>
              </a:ext>
            </a:extLst>
          </p:cNvPr>
          <p:cNvSpPr txBox="1"/>
          <p:nvPr/>
        </p:nvSpPr>
        <p:spPr>
          <a:xfrm>
            <a:off x="755576" y="5805264"/>
            <a:ext cx="8084264" cy="461665"/>
          </a:xfrm>
          <a:prstGeom prst="rect">
            <a:avLst/>
          </a:prstGeom>
          <a:noFill/>
        </p:spPr>
        <p:txBody>
          <a:bodyPr wrap="none" rtlCol="0">
            <a:spAutoFit/>
          </a:bodyPr>
          <a:lstStyle/>
          <a:p>
            <a:r>
              <a:rPr lang="ja-JP" altLang="en-US" sz="2400"/>
              <a:t>ブランチ名を省略すると「上流ブランチ」をマージ</a:t>
            </a:r>
            <a:r>
              <a:rPr lang="en-US" altLang="ja-JP" sz="2400"/>
              <a:t>(</a:t>
            </a:r>
            <a:r>
              <a:rPr lang="ja-JP" altLang="en-US" sz="2400"/>
              <a:t>後述</a:t>
            </a:r>
            <a:r>
              <a:rPr lang="en-US" altLang="ja-JP" sz="2400"/>
              <a:t>)</a:t>
            </a:r>
            <a:endParaRPr lang="en-US" sz="2400"/>
          </a:p>
        </p:txBody>
      </p:sp>
      <p:sp>
        <p:nvSpPr>
          <p:cNvPr id="13" name="テキスト ボックス 12">
            <a:extLst>
              <a:ext uri="{FF2B5EF4-FFF2-40B4-BE49-F238E27FC236}">
                <a16:creationId xmlns:a16="http://schemas.microsoft.com/office/drawing/2014/main" id="{E3A947D9-F39E-4864-B65B-DC1437CFD069}"/>
              </a:ext>
            </a:extLst>
          </p:cNvPr>
          <p:cNvSpPr txBox="1"/>
          <p:nvPr/>
        </p:nvSpPr>
        <p:spPr>
          <a:xfrm>
            <a:off x="395536" y="1052736"/>
            <a:ext cx="8496944" cy="830997"/>
          </a:xfrm>
          <a:prstGeom prst="rect">
            <a:avLst/>
          </a:prstGeom>
          <a:noFill/>
        </p:spPr>
        <p:txBody>
          <a:bodyPr wrap="square" rtlCol="0">
            <a:spAutoFit/>
          </a:bodyPr>
          <a:lstStyle/>
          <a:p>
            <a:r>
              <a:rPr lang="ja-JP" altLang="en-US" sz="2400"/>
              <a:t>マージとは、二つのブランチの共通祖先を見つけ、そこからの修正を全て取り込んだ新たなコミットを作る作業</a:t>
            </a:r>
            <a:endParaRPr lang="en-US" sz="2400"/>
          </a:p>
        </p:txBody>
      </p:sp>
    </p:spTree>
    <p:extLst>
      <p:ext uri="{BB962C8B-B14F-4D97-AF65-F5344CB8AC3E}">
        <p14:creationId xmlns:p14="http://schemas.microsoft.com/office/powerpoint/2010/main" val="341191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CA457D-E738-4033-A432-774972F31C0C}"/>
              </a:ext>
            </a:extLst>
          </p:cNvPr>
          <p:cNvSpPr>
            <a:spLocks noGrp="1"/>
          </p:cNvSpPr>
          <p:nvPr>
            <p:ph type="body" sz="quarter" idx="10"/>
          </p:nvPr>
        </p:nvSpPr>
        <p:spPr/>
        <p:txBody>
          <a:bodyPr/>
          <a:lstStyle/>
          <a:p>
            <a:r>
              <a:rPr lang="en-US"/>
              <a:t>Fast-Forward </a:t>
            </a:r>
            <a:r>
              <a:rPr lang="ja-JP" altLang="en-US"/>
              <a:t>マージ</a:t>
            </a:r>
            <a:endParaRPr lang="en-US"/>
          </a:p>
        </p:txBody>
      </p:sp>
      <p:grpSp>
        <p:nvGrpSpPr>
          <p:cNvPr id="3" name="グループ化 2">
            <a:extLst>
              <a:ext uri="{FF2B5EF4-FFF2-40B4-BE49-F238E27FC236}">
                <a16:creationId xmlns:a16="http://schemas.microsoft.com/office/drawing/2014/main" id="{71EA6B19-404D-4487-A916-E6923B615AAA}"/>
              </a:ext>
            </a:extLst>
          </p:cNvPr>
          <p:cNvGrpSpPr/>
          <p:nvPr/>
        </p:nvGrpSpPr>
        <p:grpSpPr>
          <a:xfrm>
            <a:off x="2302576" y="2903174"/>
            <a:ext cx="520027" cy="381810"/>
            <a:chOff x="3851921" y="4183689"/>
            <a:chExt cx="2880319" cy="2114763"/>
          </a:xfrm>
        </p:grpSpPr>
        <p:sp>
          <p:nvSpPr>
            <p:cNvPr id="4" name="正方形/長方形 3">
              <a:extLst>
                <a:ext uri="{FF2B5EF4-FFF2-40B4-BE49-F238E27FC236}">
                  <a16:creationId xmlns:a16="http://schemas.microsoft.com/office/drawing/2014/main" id="{8301DD2F-96FD-45A0-B5E4-10D7E30FFF1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7B2DB491-C6E8-4F31-B2D6-B30FD3C2930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F6832A29-0626-4F51-A1CF-0EC33D77F68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6E579FFE-18A2-46F1-82FD-D9FB63558BFE}"/>
              </a:ext>
            </a:extLst>
          </p:cNvPr>
          <p:cNvSpPr/>
          <p:nvPr/>
        </p:nvSpPr>
        <p:spPr>
          <a:xfrm>
            <a:off x="241176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A35737B3-5D4C-40BC-88D2-FA684BDC86B9}"/>
              </a:ext>
            </a:extLst>
          </p:cNvPr>
          <p:cNvCxnSpPr>
            <a:cxnSpLocks/>
          </p:cNvCxnSpPr>
          <p:nvPr/>
        </p:nvCxnSpPr>
        <p:spPr>
          <a:xfrm>
            <a:off x="269979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84F12973-A698-44AE-8C21-A8CD73D0576B}"/>
              </a:ext>
            </a:extLst>
          </p:cNvPr>
          <p:cNvSpPr/>
          <p:nvPr/>
        </p:nvSpPr>
        <p:spPr>
          <a:xfrm>
            <a:off x="385192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F1B6E64-202A-4560-A935-4EE5CD39B144}"/>
              </a:ext>
            </a:extLst>
          </p:cNvPr>
          <p:cNvCxnSpPr>
            <a:cxnSpLocks/>
          </p:cNvCxnSpPr>
          <p:nvPr/>
        </p:nvCxnSpPr>
        <p:spPr>
          <a:xfrm>
            <a:off x="413995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ADD402EF-76FB-44BE-A7AB-0DB92F35537B}"/>
              </a:ext>
            </a:extLst>
          </p:cNvPr>
          <p:cNvSpPr/>
          <p:nvPr/>
        </p:nvSpPr>
        <p:spPr>
          <a:xfrm>
            <a:off x="529208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FB36834-4C6A-442E-95F7-3FE11499D797}"/>
              </a:ext>
            </a:extLst>
          </p:cNvPr>
          <p:cNvCxnSpPr>
            <a:cxnSpLocks/>
          </p:cNvCxnSpPr>
          <p:nvPr/>
        </p:nvCxnSpPr>
        <p:spPr>
          <a:xfrm>
            <a:off x="558011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91F39EF-EF84-4337-B0E4-D43C62603503}"/>
              </a:ext>
            </a:extLst>
          </p:cNvPr>
          <p:cNvSpPr/>
          <p:nvPr/>
        </p:nvSpPr>
        <p:spPr>
          <a:xfrm>
            <a:off x="673224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8060603F-A2CE-413B-9AEE-FEDAC8E9ACD5}"/>
              </a:ext>
            </a:extLst>
          </p:cNvPr>
          <p:cNvGrpSpPr/>
          <p:nvPr/>
        </p:nvGrpSpPr>
        <p:grpSpPr>
          <a:xfrm>
            <a:off x="3707904" y="2903174"/>
            <a:ext cx="520027" cy="381810"/>
            <a:chOff x="3851921" y="4183689"/>
            <a:chExt cx="2880319" cy="2114763"/>
          </a:xfrm>
        </p:grpSpPr>
        <p:sp>
          <p:nvSpPr>
            <p:cNvPr id="15" name="正方形/長方形 14">
              <a:extLst>
                <a:ext uri="{FF2B5EF4-FFF2-40B4-BE49-F238E27FC236}">
                  <a16:creationId xmlns:a16="http://schemas.microsoft.com/office/drawing/2014/main" id="{86488409-5A90-4A03-8B03-32A5D6EF7ED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CB7BEE8-F356-4C92-BB1C-61575A0B87DF}"/>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2955A8D2-160B-4716-A989-F8061E1C0AE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C29AF14F-FEA6-4E13-9640-A6D8785686D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4DD52-9427-4F90-BB2D-68277F76A08A}"/>
              </a:ext>
            </a:extLst>
          </p:cNvPr>
          <p:cNvGrpSpPr/>
          <p:nvPr/>
        </p:nvGrpSpPr>
        <p:grpSpPr>
          <a:xfrm>
            <a:off x="5220072" y="2903174"/>
            <a:ext cx="520027" cy="381810"/>
            <a:chOff x="3851921" y="4183689"/>
            <a:chExt cx="2880319" cy="2114763"/>
          </a:xfrm>
        </p:grpSpPr>
        <p:sp>
          <p:nvSpPr>
            <p:cNvPr id="20" name="正方形/長方形 19">
              <a:extLst>
                <a:ext uri="{FF2B5EF4-FFF2-40B4-BE49-F238E27FC236}">
                  <a16:creationId xmlns:a16="http://schemas.microsoft.com/office/drawing/2014/main" id="{FD2D7C4C-2E9C-4621-B282-E4A66A9C91B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F9422C7-0E73-4065-928F-3A552E3A12B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2BE7256E-AF34-4E2D-9420-F7F7C255AF5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FBE63E50-9BFF-4B83-8D9D-38DA1DE14D44}"/>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16709A04-D45E-43ED-831E-2C4EE4EA492F}"/>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FCD35376-9380-45BD-8D03-7533C85DB0A9}"/>
              </a:ext>
            </a:extLst>
          </p:cNvPr>
          <p:cNvGrpSpPr/>
          <p:nvPr/>
        </p:nvGrpSpPr>
        <p:grpSpPr>
          <a:xfrm>
            <a:off x="6625400" y="2636912"/>
            <a:ext cx="520027" cy="648072"/>
            <a:chOff x="3851920" y="2708920"/>
            <a:chExt cx="2880320" cy="3589532"/>
          </a:xfrm>
        </p:grpSpPr>
        <p:sp>
          <p:nvSpPr>
            <p:cNvPr id="26" name="正方形/長方形 25">
              <a:extLst>
                <a:ext uri="{FF2B5EF4-FFF2-40B4-BE49-F238E27FC236}">
                  <a16:creationId xmlns:a16="http://schemas.microsoft.com/office/drawing/2014/main" id="{984D0F25-8117-4B10-BD2B-34A4082FC9F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5ACCB7B-4DA3-4B8D-B3B4-63FEB61C6DD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65F9BEA1-930A-458D-8C0F-2BC31D2C4F9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9296792-023A-42BD-82B5-5A3BEFB0271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78A4306D-6E83-4165-B72C-35DE01C90BD3}"/>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75567654-7AEB-4B5A-AB06-5F2EFC4CCC0E}"/>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E654E66-AB4D-4020-BA5A-D5545842F6A3}"/>
              </a:ext>
            </a:extLst>
          </p:cNvPr>
          <p:cNvSpPr/>
          <p:nvPr/>
        </p:nvSpPr>
        <p:spPr>
          <a:xfrm>
            <a:off x="1979712" y="14847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981E6C4-F45B-4515-ACF8-843E060EBA67}"/>
              </a:ext>
            </a:extLst>
          </p:cNvPr>
          <p:cNvCxnSpPr>
            <a:cxnSpLocks/>
            <a:stCxn id="32" idx="1"/>
          </p:cNvCxnSpPr>
          <p:nvPr/>
        </p:nvCxnSpPr>
        <p:spPr>
          <a:xfrm>
            <a:off x="2555776" y="18231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AA6791A0-3349-4234-A86A-FC56233F989F}"/>
              </a:ext>
            </a:extLst>
          </p:cNvPr>
          <p:cNvSpPr/>
          <p:nvPr/>
        </p:nvSpPr>
        <p:spPr>
          <a:xfrm>
            <a:off x="6300192" y="15064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2DFBB79-3F3E-4C08-8959-816AD9522B2C}"/>
              </a:ext>
            </a:extLst>
          </p:cNvPr>
          <p:cNvCxnSpPr>
            <a:cxnSpLocks/>
          </p:cNvCxnSpPr>
          <p:nvPr/>
        </p:nvCxnSpPr>
        <p:spPr>
          <a:xfrm>
            <a:off x="6876256" y="184482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D1AC152F-1C71-483F-9928-CC739488EBBA}"/>
              </a:ext>
            </a:extLst>
          </p:cNvPr>
          <p:cNvGrpSpPr/>
          <p:nvPr/>
        </p:nvGrpSpPr>
        <p:grpSpPr>
          <a:xfrm>
            <a:off x="2339752" y="4602323"/>
            <a:ext cx="520027" cy="381810"/>
            <a:chOff x="3851921" y="4183689"/>
            <a:chExt cx="2880319" cy="2114763"/>
          </a:xfrm>
        </p:grpSpPr>
        <p:sp>
          <p:nvSpPr>
            <p:cNvPr id="37" name="正方形/長方形 36">
              <a:extLst>
                <a:ext uri="{FF2B5EF4-FFF2-40B4-BE49-F238E27FC236}">
                  <a16:creationId xmlns:a16="http://schemas.microsoft.com/office/drawing/2014/main" id="{FA93044A-46B0-44DB-89F0-EFECEEA42E0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2AC558E6-D250-4A79-AAF7-F6139774346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A84BB0C7-5B9E-49AF-B17A-4B6578FC7F7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直角三角形 39">
            <a:extLst>
              <a:ext uri="{FF2B5EF4-FFF2-40B4-BE49-F238E27FC236}">
                <a16:creationId xmlns:a16="http://schemas.microsoft.com/office/drawing/2014/main" id="{02B5A94A-776E-409F-B21C-7F37696AC395}"/>
              </a:ext>
            </a:extLst>
          </p:cNvPr>
          <p:cNvSpPr/>
          <p:nvPr/>
        </p:nvSpPr>
        <p:spPr>
          <a:xfrm rot="10800000" flipH="1">
            <a:off x="3458290" y="4654537"/>
            <a:ext cx="249613" cy="255612"/>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344E3784-3F50-462B-81A1-5C1A39BE10D8}"/>
              </a:ext>
            </a:extLst>
          </p:cNvPr>
          <p:cNvSpPr/>
          <p:nvPr/>
        </p:nvSpPr>
        <p:spPr>
          <a:xfrm rot="10800000">
            <a:off x="4572000" y="4654537"/>
            <a:ext cx="249613" cy="255612"/>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正方形/長方形 41">
            <a:extLst>
              <a:ext uri="{FF2B5EF4-FFF2-40B4-BE49-F238E27FC236}">
                <a16:creationId xmlns:a16="http://schemas.microsoft.com/office/drawing/2014/main" id="{0BC70C46-62C6-428D-BBF3-62D6BCFBFB3E}"/>
              </a:ext>
            </a:extLst>
          </p:cNvPr>
          <p:cNvSpPr/>
          <p:nvPr/>
        </p:nvSpPr>
        <p:spPr>
          <a:xfrm>
            <a:off x="5508104" y="4654537"/>
            <a:ext cx="520027" cy="2556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テキスト ボックス 42">
            <a:extLst>
              <a:ext uri="{FF2B5EF4-FFF2-40B4-BE49-F238E27FC236}">
                <a16:creationId xmlns:a16="http://schemas.microsoft.com/office/drawing/2014/main" id="{56EFAD61-C273-4313-9035-30D9AB725D62}"/>
              </a:ext>
            </a:extLst>
          </p:cNvPr>
          <p:cNvSpPr txBox="1"/>
          <p:nvPr/>
        </p:nvSpPr>
        <p:spPr>
          <a:xfrm>
            <a:off x="2987824" y="4530315"/>
            <a:ext cx="364202" cy="461665"/>
          </a:xfrm>
          <a:prstGeom prst="rect">
            <a:avLst/>
          </a:prstGeom>
          <a:noFill/>
        </p:spPr>
        <p:txBody>
          <a:bodyPr wrap="none" rtlCol="0">
            <a:spAutoFit/>
          </a:bodyPr>
          <a:lstStyle/>
          <a:p>
            <a:r>
              <a:rPr lang="en-US" sz="2400"/>
              <a:t>+</a:t>
            </a:r>
          </a:p>
        </p:txBody>
      </p:sp>
      <p:sp>
        <p:nvSpPr>
          <p:cNvPr id="44" name="テキスト ボックス 43">
            <a:extLst>
              <a:ext uri="{FF2B5EF4-FFF2-40B4-BE49-F238E27FC236}">
                <a16:creationId xmlns:a16="http://schemas.microsoft.com/office/drawing/2014/main" id="{57F420D4-07EA-4541-A0EB-F788F4A5C598}"/>
              </a:ext>
            </a:extLst>
          </p:cNvPr>
          <p:cNvSpPr txBox="1"/>
          <p:nvPr/>
        </p:nvSpPr>
        <p:spPr>
          <a:xfrm>
            <a:off x="3847758" y="4551511"/>
            <a:ext cx="364202" cy="461665"/>
          </a:xfrm>
          <a:prstGeom prst="rect">
            <a:avLst/>
          </a:prstGeom>
          <a:noFill/>
        </p:spPr>
        <p:txBody>
          <a:bodyPr wrap="none" rtlCol="0">
            <a:spAutoFit/>
          </a:bodyPr>
          <a:lstStyle/>
          <a:p>
            <a:r>
              <a:rPr lang="en-US" sz="2400"/>
              <a:t>+</a:t>
            </a:r>
          </a:p>
        </p:txBody>
      </p:sp>
      <p:sp>
        <p:nvSpPr>
          <p:cNvPr id="45" name="テキスト ボックス 44">
            <a:extLst>
              <a:ext uri="{FF2B5EF4-FFF2-40B4-BE49-F238E27FC236}">
                <a16:creationId xmlns:a16="http://schemas.microsoft.com/office/drawing/2014/main" id="{A93EC4AE-101E-4CC8-872C-8EEC3909CC3F}"/>
              </a:ext>
            </a:extLst>
          </p:cNvPr>
          <p:cNvSpPr txBox="1"/>
          <p:nvPr/>
        </p:nvSpPr>
        <p:spPr>
          <a:xfrm>
            <a:off x="5076056" y="4551511"/>
            <a:ext cx="364202" cy="461665"/>
          </a:xfrm>
          <a:prstGeom prst="rect">
            <a:avLst/>
          </a:prstGeom>
          <a:noFill/>
        </p:spPr>
        <p:txBody>
          <a:bodyPr wrap="none" rtlCol="0">
            <a:spAutoFit/>
          </a:bodyPr>
          <a:lstStyle/>
          <a:p>
            <a:r>
              <a:rPr lang="en-US" sz="2400"/>
              <a:t>+</a:t>
            </a:r>
          </a:p>
        </p:txBody>
      </p:sp>
      <p:sp>
        <p:nvSpPr>
          <p:cNvPr id="46" name="テキスト ボックス 45">
            <a:extLst>
              <a:ext uri="{FF2B5EF4-FFF2-40B4-BE49-F238E27FC236}">
                <a16:creationId xmlns:a16="http://schemas.microsoft.com/office/drawing/2014/main" id="{95B40630-D04A-43B9-8620-1A6F017B5150}"/>
              </a:ext>
            </a:extLst>
          </p:cNvPr>
          <p:cNvSpPr txBox="1"/>
          <p:nvPr/>
        </p:nvSpPr>
        <p:spPr>
          <a:xfrm>
            <a:off x="6228184" y="4551511"/>
            <a:ext cx="364202" cy="461665"/>
          </a:xfrm>
          <a:prstGeom prst="rect">
            <a:avLst/>
          </a:prstGeom>
          <a:noFill/>
        </p:spPr>
        <p:txBody>
          <a:bodyPr wrap="none" rtlCol="0">
            <a:spAutoFit/>
          </a:bodyPr>
          <a:lstStyle/>
          <a:p>
            <a:r>
              <a:rPr lang="en-US" sz="2400"/>
              <a:t>=</a:t>
            </a:r>
          </a:p>
        </p:txBody>
      </p:sp>
      <p:grpSp>
        <p:nvGrpSpPr>
          <p:cNvPr id="47" name="グループ化 46">
            <a:extLst>
              <a:ext uri="{FF2B5EF4-FFF2-40B4-BE49-F238E27FC236}">
                <a16:creationId xmlns:a16="http://schemas.microsoft.com/office/drawing/2014/main" id="{AC65680D-B400-4384-BF0B-D1560CE71618}"/>
              </a:ext>
            </a:extLst>
          </p:cNvPr>
          <p:cNvGrpSpPr/>
          <p:nvPr/>
        </p:nvGrpSpPr>
        <p:grpSpPr>
          <a:xfrm>
            <a:off x="6660232" y="4314291"/>
            <a:ext cx="520027" cy="648072"/>
            <a:chOff x="3851920" y="2708920"/>
            <a:chExt cx="2880320" cy="3589532"/>
          </a:xfrm>
        </p:grpSpPr>
        <p:sp>
          <p:nvSpPr>
            <p:cNvPr id="48" name="正方形/長方形 47">
              <a:extLst>
                <a:ext uri="{FF2B5EF4-FFF2-40B4-BE49-F238E27FC236}">
                  <a16:creationId xmlns:a16="http://schemas.microsoft.com/office/drawing/2014/main" id="{74698C72-72E9-4A1F-B222-F4F65F7EE133}"/>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C622D750-F78D-41E2-825A-CD97AE7258B5}"/>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C59F06DE-DF78-4F7E-8A6C-5429441C94F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425E4799-0635-4437-95CC-94541EB1797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5D97AC3C-F769-4DD6-BC22-7C558E528379}"/>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A6D50A2D-CE31-4E99-B40B-12C2B72D9B4F}"/>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楕円 53">
            <a:extLst>
              <a:ext uri="{FF2B5EF4-FFF2-40B4-BE49-F238E27FC236}">
                <a16:creationId xmlns:a16="http://schemas.microsoft.com/office/drawing/2014/main" id="{D2CB4E20-619C-4A20-9440-4CA666A5BEAD}"/>
              </a:ext>
            </a:extLst>
          </p:cNvPr>
          <p:cNvSpPr/>
          <p:nvPr/>
        </p:nvSpPr>
        <p:spPr>
          <a:xfrm>
            <a:off x="241176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82D67C3F-7CF6-43B8-9F75-27F272AF2E4B}"/>
              </a:ext>
            </a:extLst>
          </p:cNvPr>
          <p:cNvCxnSpPr>
            <a:cxnSpLocks/>
          </p:cNvCxnSpPr>
          <p:nvPr/>
        </p:nvCxnSpPr>
        <p:spPr>
          <a:xfrm>
            <a:off x="269979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4">
            <a:extLst>
              <a:ext uri="{FF2B5EF4-FFF2-40B4-BE49-F238E27FC236}">
                <a16:creationId xmlns:a16="http://schemas.microsoft.com/office/drawing/2014/main" id="{DCF46887-D889-40A3-A6FA-F0BEEA1CCFCC}"/>
              </a:ext>
            </a:extLst>
          </p:cNvPr>
          <p:cNvSpPr/>
          <p:nvPr/>
        </p:nvSpPr>
        <p:spPr>
          <a:xfrm>
            <a:off x="385192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829C6426-B6E7-45DE-9EEB-0A1EE8B7250D}"/>
              </a:ext>
            </a:extLst>
          </p:cNvPr>
          <p:cNvCxnSpPr>
            <a:cxnSpLocks/>
          </p:cNvCxnSpPr>
          <p:nvPr/>
        </p:nvCxnSpPr>
        <p:spPr>
          <a:xfrm>
            <a:off x="413995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楕円 4">
            <a:extLst>
              <a:ext uri="{FF2B5EF4-FFF2-40B4-BE49-F238E27FC236}">
                <a16:creationId xmlns:a16="http://schemas.microsoft.com/office/drawing/2014/main" id="{FE9AA067-836F-4DA4-BB99-8E12F362B91B}"/>
              </a:ext>
            </a:extLst>
          </p:cNvPr>
          <p:cNvSpPr/>
          <p:nvPr/>
        </p:nvSpPr>
        <p:spPr>
          <a:xfrm>
            <a:off x="529208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D0762250-479C-4420-91A9-3EE9D0A4B09A}"/>
              </a:ext>
            </a:extLst>
          </p:cNvPr>
          <p:cNvCxnSpPr>
            <a:cxnSpLocks/>
          </p:cNvCxnSpPr>
          <p:nvPr/>
        </p:nvCxnSpPr>
        <p:spPr>
          <a:xfrm>
            <a:off x="558011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楕円 4">
            <a:extLst>
              <a:ext uri="{FF2B5EF4-FFF2-40B4-BE49-F238E27FC236}">
                <a16:creationId xmlns:a16="http://schemas.microsoft.com/office/drawing/2014/main" id="{8B15BDFB-E100-42B6-AF77-47B645C9037A}"/>
              </a:ext>
            </a:extLst>
          </p:cNvPr>
          <p:cNvSpPr/>
          <p:nvPr/>
        </p:nvSpPr>
        <p:spPr>
          <a:xfrm>
            <a:off x="673224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1 つの角を切り取り 1 つの角を丸める 60">
            <a:extLst>
              <a:ext uri="{FF2B5EF4-FFF2-40B4-BE49-F238E27FC236}">
                <a16:creationId xmlns:a16="http://schemas.microsoft.com/office/drawing/2014/main" id="{D41A1FB1-CC95-4079-B243-9C793CBE7034}"/>
              </a:ext>
            </a:extLst>
          </p:cNvPr>
          <p:cNvSpPr/>
          <p:nvPr/>
        </p:nvSpPr>
        <p:spPr>
          <a:xfrm>
            <a:off x="6300192" y="50851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2" name="直線矢印コネクタ 61">
            <a:extLst>
              <a:ext uri="{FF2B5EF4-FFF2-40B4-BE49-F238E27FC236}">
                <a16:creationId xmlns:a16="http://schemas.microsoft.com/office/drawing/2014/main" id="{78E2D18B-DF5C-4B3E-BDF1-7B0E299FCB80}"/>
              </a:ext>
            </a:extLst>
          </p:cNvPr>
          <p:cNvCxnSpPr>
            <a:cxnSpLocks/>
            <a:stCxn id="61" idx="1"/>
          </p:cNvCxnSpPr>
          <p:nvPr/>
        </p:nvCxnSpPr>
        <p:spPr>
          <a:xfrm>
            <a:off x="6876256" y="54235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四角形: 1 つの角を切り取り 1 つの角を丸める 62">
            <a:extLst>
              <a:ext uri="{FF2B5EF4-FFF2-40B4-BE49-F238E27FC236}">
                <a16:creationId xmlns:a16="http://schemas.microsoft.com/office/drawing/2014/main" id="{21915CC4-9171-4F80-B700-247826970651}"/>
              </a:ext>
            </a:extLst>
          </p:cNvPr>
          <p:cNvSpPr/>
          <p:nvPr/>
        </p:nvSpPr>
        <p:spPr>
          <a:xfrm>
            <a:off x="6300192" y="64533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4" name="直線矢印コネクタ 63">
            <a:extLst>
              <a:ext uri="{FF2B5EF4-FFF2-40B4-BE49-F238E27FC236}">
                <a16:creationId xmlns:a16="http://schemas.microsoft.com/office/drawing/2014/main" id="{4F56CB6F-E481-4D29-A5E4-87635469371C}"/>
              </a:ext>
            </a:extLst>
          </p:cNvPr>
          <p:cNvCxnSpPr>
            <a:cxnSpLocks/>
            <a:stCxn id="63" idx="3"/>
            <a:endCxn id="60" idx="4"/>
          </p:cNvCxnSpPr>
          <p:nvPr/>
        </p:nvCxnSpPr>
        <p:spPr>
          <a:xfrm flipV="1">
            <a:off x="6876256" y="6093296"/>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7D8ACF44-35DA-4D75-9747-664807C750AB}"/>
              </a:ext>
            </a:extLst>
          </p:cNvPr>
          <p:cNvSpPr txBox="1"/>
          <p:nvPr/>
        </p:nvSpPr>
        <p:spPr>
          <a:xfrm>
            <a:off x="1403648" y="3861048"/>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66" name="正方形/長方形 65">
            <a:extLst>
              <a:ext uri="{FF2B5EF4-FFF2-40B4-BE49-F238E27FC236}">
                <a16:creationId xmlns:a16="http://schemas.microsoft.com/office/drawing/2014/main" id="{833D00C4-1B6E-4ED7-954C-C8E02708337C}"/>
              </a:ext>
            </a:extLst>
          </p:cNvPr>
          <p:cNvSpPr/>
          <p:nvPr/>
        </p:nvSpPr>
        <p:spPr>
          <a:xfrm>
            <a:off x="611560" y="14847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791C0051-412B-4DB7-B8AD-15043F90BACF}"/>
              </a:ext>
            </a:extLst>
          </p:cNvPr>
          <p:cNvCxnSpPr>
            <a:cxnSpLocks/>
            <a:stCxn id="66" idx="3"/>
          </p:cNvCxnSpPr>
          <p:nvPr/>
        </p:nvCxnSpPr>
        <p:spPr>
          <a:xfrm>
            <a:off x="1547664" y="16648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9D52321E-5476-4810-8B95-F4BF68816382}"/>
              </a:ext>
            </a:extLst>
          </p:cNvPr>
          <p:cNvSpPr/>
          <p:nvPr/>
        </p:nvSpPr>
        <p:spPr>
          <a:xfrm>
            <a:off x="4932040" y="50851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9" name="直線矢印コネクタ 68">
            <a:extLst>
              <a:ext uri="{FF2B5EF4-FFF2-40B4-BE49-F238E27FC236}">
                <a16:creationId xmlns:a16="http://schemas.microsoft.com/office/drawing/2014/main" id="{909A3686-0A48-4158-BFAC-C8F48F251326}"/>
              </a:ext>
            </a:extLst>
          </p:cNvPr>
          <p:cNvCxnSpPr>
            <a:cxnSpLocks/>
            <a:stCxn id="68" idx="3"/>
          </p:cNvCxnSpPr>
          <p:nvPr/>
        </p:nvCxnSpPr>
        <p:spPr>
          <a:xfrm>
            <a:off x="5868144" y="52652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矢印: 下 69">
            <a:extLst>
              <a:ext uri="{FF2B5EF4-FFF2-40B4-BE49-F238E27FC236}">
                <a16:creationId xmlns:a16="http://schemas.microsoft.com/office/drawing/2014/main" id="{660DCA7F-38EE-4CF7-9CF5-A0F7687C3459}"/>
              </a:ext>
            </a:extLst>
          </p:cNvPr>
          <p:cNvSpPr/>
          <p:nvPr/>
        </p:nvSpPr>
        <p:spPr>
          <a:xfrm>
            <a:off x="4499992" y="3645024"/>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1" name="テキスト ボックス 70">
            <a:extLst>
              <a:ext uri="{FF2B5EF4-FFF2-40B4-BE49-F238E27FC236}">
                <a16:creationId xmlns:a16="http://schemas.microsoft.com/office/drawing/2014/main" id="{DF929F6D-08F4-484F-961A-EA2F2A16B5C2}"/>
              </a:ext>
            </a:extLst>
          </p:cNvPr>
          <p:cNvSpPr txBox="1"/>
          <p:nvPr/>
        </p:nvSpPr>
        <p:spPr>
          <a:xfrm>
            <a:off x="467544" y="980728"/>
            <a:ext cx="7879080" cy="400110"/>
          </a:xfrm>
          <a:prstGeom prst="rect">
            <a:avLst/>
          </a:prstGeom>
          <a:noFill/>
        </p:spPr>
        <p:txBody>
          <a:bodyPr wrap="none" rtlCol="0">
            <a:spAutoFit/>
          </a:bodyPr>
          <a:lstStyle/>
          <a:p>
            <a:r>
              <a:rPr lang="ja-JP" altLang="en-US" sz="2000"/>
              <a:t>カレントブランチがマージしたいブランチの直接の祖先であるとき</a:t>
            </a:r>
            <a:endParaRPr lang="en-US" sz="2000"/>
          </a:p>
        </p:txBody>
      </p:sp>
      <p:sp>
        <p:nvSpPr>
          <p:cNvPr id="72" name="テキスト ボックス 71">
            <a:extLst>
              <a:ext uri="{FF2B5EF4-FFF2-40B4-BE49-F238E27FC236}">
                <a16:creationId xmlns:a16="http://schemas.microsoft.com/office/drawing/2014/main" id="{3E1609FD-986E-4D0D-89C8-084B86C904E4}"/>
              </a:ext>
            </a:extLst>
          </p:cNvPr>
          <p:cNvSpPr txBox="1"/>
          <p:nvPr/>
        </p:nvSpPr>
        <p:spPr>
          <a:xfrm>
            <a:off x="5652120" y="3501008"/>
            <a:ext cx="3262432" cy="707886"/>
          </a:xfrm>
          <a:prstGeom prst="rect">
            <a:avLst/>
          </a:prstGeom>
          <a:noFill/>
        </p:spPr>
        <p:txBody>
          <a:bodyPr wrap="none" rtlCol="0">
            <a:spAutoFit/>
          </a:bodyPr>
          <a:lstStyle/>
          <a:p>
            <a:r>
              <a:rPr lang="ja-JP" altLang="en-US" sz="2000"/>
              <a:t>カレントブランチを</a:t>
            </a:r>
            <a:endParaRPr lang="en-US" altLang="ja-JP" sz="2000"/>
          </a:p>
          <a:p>
            <a:r>
              <a:rPr lang="ja-JP" altLang="en-US" sz="2000"/>
              <a:t>移動するだけでマージ完了</a:t>
            </a:r>
            <a:endParaRPr lang="en-US" sz="2000"/>
          </a:p>
        </p:txBody>
      </p:sp>
    </p:spTree>
    <p:extLst>
      <p:ext uri="{BB962C8B-B14F-4D97-AF65-F5344CB8AC3E}">
        <p14:creationId xmlns:p14="http://schemas.microsoft.com/office/powerpoint/2010/main" val="134520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CFFA81-426B-4911-A375-32198C31C0AC}"/>
              </a:ext>
            </a:extLst>
          </p:cNvPr>
          <p:cNvSpPr>
            <a:spLocks noGrp="1"/>
          </p:cNvSpPr>
          <p:nvPr>
            <p:ph type="body" sz="quarter" idx="10"/>
          </p:nvPr>
        </p:nvSpPr>
        <p:spPr/>
        <p:txBody>
          <a:bodyPr/>
          <a:lstStyle/>
          <a:p>
            <a:r>
              <a:rPr lang="en-US"/>
              <a:t>Non-fast forward </a:t>
            </a:r>
            <a:r>
              <a:rPr lang="ja-JP" altLang="en-US"/>
              <a:t>マージ</a:t>
            </a:r>
            <a:endParaRPr lang="en-US"/>
          </a:p>
        </p:txBody>
      </p:sp>
      <p:grpSp>
        <p:nvGrpSpPr>
          <p:cNvPr id="3" name="グループ化 2">
            <a:extLst>
              <a:ext uri="{FF2B5EF4-FFF2-40B4-BE49-F238E27FC236}">
                <a16:creationId xmlns:a16="http://schemas.microsoft.com/office/drawing/2014/main" id="{F7AA098B-F01E-4938-BA1D-F9F01D67120E}"/>
              </a:ext>
            </a:extLst>
          </p:cNvPr>
          <p:cNvGrpSpPr/>
          <p:nvPr/>
        </p:nvGrpSpPr>
        <p:grpSpPr>
          <a:xfrm>
            <a:off x="323528" y="2420888"/>
            <a:ext cx="504056" cy="378042"/>
            <a:chOff x="2411760" y="4491118"/>
            <a:chExt cx="504056" cy="378042"/>
          </a:xfrm>
        </p:grpSpPr>
        <p:sp>
          <p:nvSpPr>
            <p:cNvPr id="4" name="正方形/長方形 3">
              <a:extLst>
                <a:ext uri="{FF2B5EF4-FFF2-40B4-BE49-F238E27FC236}">
                  <a16:creationId xmlns:a16="http://schemas.microsoft.com/office/drawing/2014/main" id="{29A8E04A-976C-4A78-88CB-FD6B098A1895}"/>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5" name="直角三角形 4">
              <a:extLst>
                <a:ext uri="{FF2B5EF4-FFF2-40B4-BE49-F238E27FC236}">
                  <a16:creationId xmlns:a16="http://schemas.microsoft.com/office/drawing/2014/main" id="{9C520379-EA18-4D4D-AC0B-9B64C5767FC7}"/>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 name="直角三角形 5">
              <a:extLst>
                <a:ext uri="{FF2B5EF4-FFF2-40B4-BE49-F238E27FC236}">
                  <a16:creationId xmlns:a16="http://schemas.microsoft.com/office/drawing/2014/main" id="{4780AA45-9F94-4915-879E-19393F6CC5B2}"/>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 name="直角三角形 6">
            <a:extLst>
              <a:ext uri="{FF2B5EF4-FFF2-40B4-BE49-F238E27FC236}">
                <a16:creationId xmlns:a16="http://schemas.microsoft.com/office/drawing/2014/main" id="{7291F02B-1E69-4AE7-9AD9-186EB24C20DC}"/>
              </a:ext>
            </a:extLst>
          </p:cNvPr>
          <p:cNvSpPr/>
          <p:nvPr/>
        </p:nvSpPr>
        <p:spPr>
          <a:xfrm rot="5400000">
            <a:off x="1617767"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8" name="正方形/長方形 7">
            <a:extLst>
              <a:ext uri="{FF2B5EF4-FFF2-40B4-BE49-F238E27FC236}">
                <a16:creationId xmlns:a16="http://schemas.microsoft.com/office/drawing/2014/main" id="{0A9D3885-C1D2-42E4-B800-B9B830D65EDE}"/>
              </a:ext>
            </a:extLst>
          </p:cNvPr>
          <p:cNvSpPr/>
          <p:nvPr/>
        </p:nvSpPr>
        <p:spPr>
          <a:xfrm>
            <a:off x="2904687" y="3492609"/>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 name="楕円 4">
            <a:extLst>
              <a:ext uri="{FF2B5EF4-FFF2-40B4-BE49-F238E27FC236}">
                <a16:creationId xmlns:a16="http://schemas.microsoft.com/office/drawing/2014/main" id="{45654FE5-FE06-403C-9F5F-3CC7D8D70C75}"/>
              </a:ext>
            </a:extLst>
          </p:cNvPr>
          <p:cNvSpPr/>
          <p:nvPr/>
        </p:nvSpPr>
        <p:spPr>
          <a:xfrm>
            <a:off x="971600" y="24928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84D9165F-A4E8-4CE0-B847-B8C9A7A743F4}"/>
              </a:ext>
            </a:extLst>
          </p:cNvPr>
          <p:cNvSpPr/>
          <p:nvPr/>
        </p:nvSpPr>
        <p:spPr>
          <a:xfrm>
            <a:off x="176368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E6EBEED2-4509-4C2D-B379-86C56AD13F68}"/>
              </a:ext>
            </a:extLst>
          </p:cNvPr>
          <p:cNvSpPr/>
          <p:nvPr/>
        </p:nvSpPr>
        <p:spPr>
          <a:xfrm>
            <a:off x="284380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B0F9E5DF-BFB2-40F3-830F-70B582BDA676}"/>
              </a:ext>
            </a:extLst>
          </p:cNvPr>
          <p:cNvSpPr/>
          <p:nvPr/>
        </p:nvSpPr>
        <p:spPr>
          <a:xfrm>
            <a:off x="176368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6D16BF5F-13CB-499A-AF0D-43BB62281976}"/>
              </a:ext>
            </a:extLst>
          </p:cNvPr>
          <p:cNvSpPr/>
          <p:nvPr/>
        </p:nvSpPr>
        <p:spPr>
          <a:xfrm>
            <a:off x="284380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F39037C-736E-4D57-BCE1-36F83E8CA9AB}"/>
              </a:ext>
            </a:extLst>
          </p:cNvPr>
          <p:cNvCxnSpPr>
            <a:cxnSpLocks/>
            <a:stCxn id="9" idx="7"/>
            <a:endCxn id="10" idx="3"/>
          </p:cNvCxnSpPr>
          <p:nvPr/>
        </p:nvCxnSpPr>
        <p:spPr>
          <a:xfrm flipV="1">
            <a:off x="1217451" y="2282947"/>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006337-1E91-4F4F-A152-07F07FC1C010}"/>
              </a:ext>
            </a:extLst>
          </p:cNvPr>
          <p:cNvCxnSpPr>
            <a:cxnSpLocks/>
            <a:stCxn id="9" idx="5"/>
            <a:endCxn id="12" idx="1"/>
          </p:cNvCxnSpPr>
          <p:nvPr/>
        </p:nvCxnSpPr>
        <p:spPr>
          <a:xfrm>
            <a:off x="1217451" y="2738747"/>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C76F907-8268-4356-BFEA-8C30349E371A}"/>
              </a:ext>
            </a:extLst>
          </p:cNvPr>
          <p:cNvCxnSpPr>
            <a:cxnSpLocks/>
            <a:stCxn id="10" idx="6"/>
            <a:endCxn id="11" idx="2"/>
          </p:cNvCxnSpPr>
          <p:nvPr/>
        </p:nvCxnSpPr>
        <p:spPr>
          <a:xfrm>
            <a:off x="2051720" y="218111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90054F-AD55-441A-BCCF-E1F10F9643B4}"/>
              </a:ext>
            </a:extLst>
          </p:cNvPr>
          <p:cNvCxnSpPr>
            <a:cxnSpLocks/>
            <a:stCxn id="12" idx="6"/>
            <a:endCxn id="13" idx="2"/>
          </p:cNvCxnSpPr>
          <p:nvPr/>
        </p:nvCxnSpPr>
        <p:spPr>
          <a:xfrm>
            <a:off x="2051720" y="306896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35F17978-1ECA-47D7-BF8C-BBFF8636D88A}"/>
              </a:ext>
            </a:extLst>
          </p:cNvPr>
          <p:cNvGrpSpPr/>
          <p:nvPr/>
        </p:nvGrpSpPr>
        <p:grpSpPr>
          <a:xfrm>
            <a:off x="1619672" y="1605048"/>
            <a:ext cx="504056" cy="378042"/>
            <a:chOff x="2411760" y="4491118"/>
            <a:chExt cx="504056" cy="378042"/>
          </a:xfrm>
        </p:grpSpPr>
        <p:sp>
          <p:nvSpPr>
            <p:cNvPr id="19" name="正方形/長方形 18">
              <a:extLst>
                <a:ext uri="{FF2B5EF4-FFF2-40B4-BE49-F238E27FC236}">
                  <a16:creationId xmlns:a16="http://schemas.microsoft.com/office/drawing/2014/main" id="{58B03602-DB8F-4A3E-9128-F0196F316A96}"/>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0" name="直角三角形 19">
              <a:extLst>
                <a:ext uri="{FF2B5EF4-FFF2-40B4-BE49-F238E27FC236}">
                  <a16:creationId xmlns:a16="http://schemas.microsoft.com/office/drawing/2014/main" id="{31E9EA4B-3C53-482E-ABB0-B965429D1342}"/>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1" name="直角三角形 20">
              <a:extLst>
                <a:ext uri="{FF2B5EF4-FFF2-40B4-BE49-F238E27FC236}">
                  <a16:creationId xmlns:a16="http://schemas.microsoft.com/office/drawing/2014/main" id="{967E6B4F-A5AE-4B1C-9384-2A52FDD9D625}"/>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2" name="直角三角形 21">
            <a:extLst>
              <a:ext uri="{FF2B5EF4-FFF2-40B4-BE49-F238E27FC236}">
                <a16:creationId xmlns:a16="http://schemas.microsoft.com/office/drawing/2014/main" id="{CEA6BBE3-7B0E-4BC0-90C3-FC04E5C96378}"/>
              </a:ext>
            </a:extLst>
          </p:cNvPr>
          <p:cNvSpPr/>
          <p:nvPr/>
        </p:nvSpPr>
        <p:spPr>
          <a:xfrm rot="5400000">
            <a:off x="2771800"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3" name="グループ化 22">
            <a:extLst>
              <a:ext uri="{FF2B5EF4-FFF2-40B4-BE49-F238E27FC236}">
                <a16:creationId xmlns:a16="http://schemas.microsoft.com/office/drawing/2014/main" id="{7CF04068-3C73-4919-B6C5-567B08C43422}"/>
              </a:ext>
            </a:extLst>
          </p:cNvPr>
          <p:cNvGrpSpPr/>
          <p:nvPr/>
        </p:nvGrpSpPr>
        <p:grpSpPr>
          <a:xfrm>
            <a:off x="2771800" y="1605048"/>
            <a:ext cx="504056" cy="378042"/>
            <a:chOff x="2411760" y="4491118"/>
            <a:chExt cx="504056" cy="378042"/>
          </a:xfrm>
        </p:grpSpPr>
        <p:sp>
          <p:nvSpPr>
            <p:cNvPr id="24" name="正方形/長方形 23">
              <a:extLst>
                <a:ext uri="{FF2B5EF4-FFF2-40B4-BE49-F238E27FC236}">
                  <a16:creationId xmlns:a16="http://schemas.microsoft.com/office/drawing/2014/main" id="{A0B5DCD4-80E3-4C4B-9F1C-A7BF1DD02AAB}"/>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5" name="直角三角形 24">
              <a:extLst>
                <a:ext uri="{FF2B5EF4-FFF2-40B4-BE49-F238E27FC236}">
                  <a16:creationId xmlns:a16="http://schemas.microsoft.com/office/drawing/2014/main" id="{EF49AAEE-2BBF-47BF-8AFC-A0CFE80AFEFB}"/>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6" name="直角三角形 25">
              <a:extLst>
                <a:ext uri="{FF2B5EF4-FFF2-40B4-BE49-F238E27FC236}">
                  <a16:creationId xmlns:a16="http://schemas.microsoft.com/office/drawing/2014/main" id="{3636CDF4-19EC-4B15-BA85-5E1B94557AB3}"/>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7" name="正方形/長方形 26">
            <a:extLst>
              <a:ext uri="{FF2B5EF4-FFF2-40B4-BE49-F238E27FC236}">
                <a16:creationId xmlns:a16="http://schemas.microsoft.com/office/drawing/2014/main" id="{9F256655-F35B-4E39-87B2-F0354B742802}"/>
              </a:ext>
            </a:extLst>
          </p:cNvPr>
          <p:cNvSpPr/>
          <p:nvPr/>
        </p:nvSpPr>
        <p:spPr>
          <a:xfrm>
            <a:off x="2773705" y="1464570"/>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8" name="グループ化 27">
            <a:extLst>
              <a:ext uri="{FF2B5EF4-FFF2-40B4-BE49-F238E27FC236}">
                <a16:creationId xmlns:a16="http://schemas.microsoft.com/office/drawing/2014/main" id="{1C47E519-4F65-43EE-8062-B834FE7C6754}"/>
              </a:ext>
            </a:extLst>
          </p:cNvPr>
          <p:cNvGrpSpPr/>
          <p:nvPr/>
        </p:nvGrpSpPr>
        <p:grpSpPr>
          <a:xfrm>
            <a:off x="1650571" y="3590196"/>
            <a:ext cx="504056" cy="378042"/>
            <a:chOff x="2411760" y="4491118"/>
            <a:chExt cx="504056" cy="378042"/>
          </a:xfrm>
        </p:grpSpPr>
        <p:sp>
          <p:nvSpPr>
            <p:cNvPr id="29" name="正方形/長方形 28">
              <a:extLst>
                <a:ext uri="{FF2B5EF4-FFF2-40B4-BE49-F238E27FC236}">
                  <a16:creationId xmlns:a16="http://schemas.microsoft.com/office/drawing/2014/main" id="{A7E95F64-06CF-4273-8655-077728125099}"/>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0" name="直角三角形 29">
              <a:extLst>
                <a:ext uri="{FF2B5EF4-FFF2-40B4-BE49-F238E27FC236}">
                  <a16:creationId xmlns:a16="http://schemas.microsoft.com/office/drawing/2014/main" id="{DACBC1B7-D338-4905-AF8F-6C315F87B8A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1" name="直角三角形 30">
              <a:extLst>
                <a:ext uri="{FF2B5EF4-FFF2-40B4-BE49-F238E27FC236}">
                  <a16:creationId xmlns:a16="http://schemas.microsoft.com/office/drawing/2014/main" id="{E4C76A09-4881-40CF-84EC-E07AD3CAD24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2" name="直角三角形 31">
            <a:extLst>
              <a:ext uri="{FF2B5EF4-FFF2-40B4-BE49-F238E27FC236}">
                <a16:creationId xmlns:a16="http://schemas.microsoft.com/office/drawing/2014/main" id="{6AD5C1D1-D5D9-4376-AE07-8B727E9505F8}"/>
              </a:ext>
            </a:extLst>
          </p:cNvPr>
          <p:cNvSpPr/>
          <p:nvPr/>
        </p:nvSpPr>
        <p:spPr>
          <a:xfrm rot="10800000">
            <a:off x="1904018" y="3585422"/>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33" name="グループ化 32">
            <a:extLst>
              <a:ext uri="{FF2B5EF4-FFF2-40B4-BE49-F238E27FC236}">
                <a16:creationId xmlns:a16="http://schemas.microsoft.com/office/drawing/2014/main" id="{9BC840DE-1A23-43B5-AF9C-8D8ED028D7C3}"/>
              </a:ext>
            </a:extLst>
          </p:cNvPr>
          <p:cNvGrpSpPr/>
          <p:nvPr/>
        </p:nvGrpSpPr>
        <p:grpSpPr>
          <a:xfrm>
            <a:off x="2652057" y="3636461"/>
            <a:ext cx="504056" cy="378042"/>
            <a:chOff x="2411760" y="4491118"/>
            <a:chExt cx="504056" cy="378042"/>
          </a:xfrm>
        </p:grpSpPr>
        <p:sp>
          <p:nvSpPr>
            <p:cNvPr id="34" name="正方形/長方形 33">
              <a:extLst>
                <a:ext uri="{FF2B5EF4-FFF2-40B4-BE49-F238E27FC236}">
                  <a16:creationId xmlns:a16="http://schemas.microsoft.com/office/drawing/2014/main" id="{9E08F1AC-3F21-41D7-A7DE-08CB68588803}"/>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5" name="直角三角形 34">
              <a:extLst>
                <a:ext uri="{FF2B5EF4-FFF2-40B4-BE49-F238E27FC236}">
                  <a16:creationId xmlns:a16="http://schemas.microsoft.com/office/drawing/2014/main" id="{B5FCCBD6-6A70-47CD-91E5-BEC76F8445BF}"/>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6" name="直角三角形 35">
              <a:extLst>
                <a:ext uri="{FF2B5EF4-FFF2-40B4-BE49-F238E27FC236}">
                  <a16:creationId xmlns:a16="http://schemas.microsoft.com/office/drawing/2014/main" id="{AA61FA65-5A0D-41E9-951E-973A9E05E0C4}"/>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7" name="直角三角形 36">
            <a:extLst>
              <a:ext uri="{FF2B5EF4-FFF2-40B4-BE49-F238E27FC236}">
                <a16:creationId xmlns:a16="http://schemas.microsoft.com/office/drawing/2014/main" id="{37ACDE23-2B18-4950-9170-AC64B1261A5E}"/>
              </a:ext>
            </a:extLst>
          </p:cNvPr>
          <p:cNvSpPr/>
          <p:nvPr/>
        </p:nvSpPr>
        <p:spPr>
          <a:xfrm rot="10800000">
            <a:off x="2901694" y="3627877"/>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38" name="四角形: 1 つの角を切り取り 1 つの角を丸める 37">
            <a:extLst>
              <a:ext uri="{FF2B5EF4-FFF2-40B4-BE49-F238E27FC236}">
                <a16:creationId xmlns:a16="http://schemas.microsoft.com/office/drawing/2014/main" id="{76970000-43FD-4033-97A1-F6DCAC178282}"/>
              </a:ext>
            </a:extLst>
          </p:cNvPr>
          <p:cNvSpPr/>
          <p:nvPr/>
        </p:nvSpPr>
        <p:spPr>
          <a:xfrm>
            <a:off x="3687316" y="198351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39" name="四角形: 1 つの角を切り取り 1 つの角を丸める 38">
            <a:extLst>
              <a:ext uri="{FF2B5EF4-FFF2-40B4-BE49-F238E27FC236}">
                <a16:creationId xmlns:a16="http://schemas.microsoft.com/office/drawing/2014/main" id="{B78AAE4A-36F3-4605-BE94-7C17B210DBCE}"/>
              </a:ext>
            </a:extLst>
          </p:cNvPr>
          <p:cNvSpPr/>
          <p:nvPr/>
        </p:nvSpPr>
        <p:spPr>
          <a:xfrm>
            <a:off x="3687316" y="287136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40" name="直線矢印コネクタ 39">
            <a:extLst>
              <a:ext uri="{FF2B5EF4-FFF2-40B4-BE49-F238E27FC236}">
                <a16:creationId xmlns:a16="http://schemas.microsoft.com/office/drawing/2014/main" id="{5A85224F-6A64-4A91-B3D0-E9EBB01EB732}"/>
              </a:ext>
            </a:extLst>
          </p:cNvPr>
          <p:cNvCxnSpPr>
            <a:stCxn id="38" idx="2"/>
            <a:endCxn id="11" idx="6"/>
          </p:cNvCxnSpPr>
          <p:nvPr/>
        </p:nvCxnSpPr>
        <p:spPr>
          <a:xfrm flipH="1">
            <a:off x="3131840" y="2177113"/>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5C9DD118-4B13-41E6-B9FD-53A80943886A}"/>
              </a:ext>
            </a:extLst>
          </p:cNvPr>
          <p:cNvCxnSpPr>
            <a:stCxn id="39" idx="2"/>
            <a:endCxn id="13" idx="6"/>
          </p:cNvCxnSpPr>
          <p:nvPr/>
        </p:nvCxnSpPr>
        <p:spPr>
          <a:xfrm flipH="1">
            <a:off x="3131840" y="306496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2" name="正方形/長方形 41">
            <a:extLst>
              <a:ext uri="{FF2B5EF4-FFF2-40B4-BE49-F238E27FC236}">
                <a16:creationId xmlns:a16="http://schemas.microsoft.com/office/drawing/2014/main" id="{2726DBDE-C200-414D-9527-B49CDB411427}"/>
              </a:ext>
            </a:extLst>
          </p:cNvPr>
          <p:cNvSpPr/>
          <p:nvPr/>
        </p:nvSpPr>
        <p:spPr>
          <a:xfrm>
            <a:off x="3708271" y="120101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43" name="直線矢印コネクタ 42">
            <a:extLst>
              <a:ext uri="{FF2B5EF4-FFF2-40B4-BE49-F238E27FC236}">
                <a16:creationId xmlns:a16="http://schemas.microsoft.com/office/drawing/2014/main" id="{D7BB5C53-6C78-480A-B6A6-A198562C574D}"/>
              </a:ext>
            </a:extLst>
          </p:cNvPr>
          <p:cNvCxnSpPr>
            <a:stCxn id="42" idx="2"/>
            <a:endCxn id="38" idx="3"/>
          </p:cNvCxnSpPr>
          <p:nvPr/>
        </p:nvCxnSpPr>
        <p:spPr>
          <a:xfrm flipH="1">
            <a:off x="4182616" y="1570350"/>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a:extLst>
              <a:ext uri="{FF2B5EF4-FFF2-40B4-BE49-F238E27FC236}">
                <a16:creationId xmlns:a16="http://schemas.microsoft.com/office/drawing/2014/main" id="{CB44E85C-6055-46EC-8A42-A1A1CF739DA2}"/>
              </a:ext>
            </a:extLst>
          </p:cNvPr>
          <p:cNvGrpSpPr/>
          <p:nvPr/>
        </p:nvGrpSpPr>
        <p:grpSpPr>
          <a:xfrm>
            <a:off x="3059832" y="5085184"/>
            <a:ext cx="504056" cy="378042"/>
            <a:chOff x="2411760" y="4491118"/>
            <a:chExt cx="504056" cy="378042"/>
          </a:xfrm>
        </p:grpSpPr>
        <p:sp>
          <p:nvSpPr>
            <p:cNvPr id="48" name="正方形/長方形 47">
              <a:extLst>
                <a:ext uri="{FF2B5EF4-FFF2-40B4-BE49-F238E27FC236}">
                  <a16:creationId xmlns:a16="http://schemas.microsoft.com/office/drawing/2014/main" id="{BB91A118-6206-48CA-AAA4-E018BEE23CD2}"/>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9" name="直角三角形 48">
              <a:extLst>
                <a:ext uri="{FF2B5EF4-FFF2-40B4-BE49-F238E27FC236}">
                  <a16:creationId xmlns:a16="http://schemas.microsoft.com/office/drawing/2014/main" id="{8C839F66-ACCC-4F36-AF5D-B841EB86AB38}"/>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50" name="直角三角形 49">
              <a:extLst>
                <a:ext uri="{FF2B5EF4-FFF2-40B4-BE49-F238E27FC236}">
                  <a16:creationId xmlns:a16="http://schemas.microsoft.com/office/drawing/2014/main" id="{DC07922B-E19B-4ED1-B566-D4D94C864586}"/>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51" name="直角三角形 50">
            <a:extLst>
              <a:ext uri="{FF2B5EF4-FFF2-40B4-BE49-F238E27FC236}">
                <a16:creationId xmlns:a16="http://schemas.microsoft.com/office/drawing/2014/main" id="{0576D779-E72C-413C-9396-FB9257D49C3A}"/>
              </a:ext>
            </a:extLst>
          </p:cNvPr>
          <p:cNvSpPr/>
          <p:nvPr/>
        </p:nvSpPr>
        <p:spPr>
          <a:xfrm rot="5400000">
            <a:off x="4354071"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52" name="正方形/長方形 51">
            <a:extLst>
              <a:ext uri="{FF2B5EF4-FFF2-40B4-BE49-F238E27FC236}">
                <a16:creationId xmlns:a16="http://schemas.microsoft.com/office/drawing/2014/main" id="{6F921B10-932A-4E55-9612-5A3BBFEAC94C}"/>
              </a:ext>
            </a:extLst>
          </p:cNvPr>
          <p:cNvSpPr/>
          <p:nvPr/>
        </p:nvSpPr>
        <p:spPr>
          <a:xfrm>
            <a:off x="5640991" y="6156905"/>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53" name="楕円 4">
            <a:extLst>
              <a:ext uri="{FF2B5EF4-FFF2-40B4-BE49-F238E27FC236}">
                <a16:creationId xmlns:a16="http://schemas.microsoft.com/office/drawing/2014/main" id="{0B68DEDA-61FF-4DAB-A078-025FF3AA8556}"/>
              </a:ext>
            </a:extLst>
          </p:cNvPr>
          <p:cNvSpPr/>
          <p:nvPr/>
        </p:nvSpPr>
        <p:spPr>
          <a:xfrm>
            <a:off x="370790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4">
            <a:extLst>
              <a:ext uri="{FF2B5EF4-FFF2-40B4-BE49-F238E27FC236}">
                <a16:creationId xmlns:a16="http://schemas.microsoft.com/office/drawing/2014/main" id="{26110069-BAB6-4644-9B8C-D68CBD6092D1}"/>
              </a:ext>
            </a:extLst>
          </p:cNvPr>
          <p:cNvSpPr/>
          <p:nvPr/>
        </p:nvSpPr>
        <p:spPr>
          <a:xfrm>
            <a:off x="449999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4">
            <a:extLst>
              <a:ext uri="{FF2B5EF4-FFF2-40B4-BE49-F238E27FC236}">
                <a16:creationId xmlns:a16="http://schemas.microsoft.com/office/drawing/2014/main" id="{2B03D289-54CF-4784-B231-3D15FC3C5CC9}"/>
              </a:ext>
            </a:extLst>
          </p:cNvPr>
          <p:cNvSpPr/>
          <p:nvPr/>
        </p:nvSpPr>
        <p:spPr>
          <a:xfrm>
            <a:off x="558011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4">
            <a:extLst>
              <a:ext uri="{FF2B5EF4-FFF2-40B4-BE49-F238E27FC236}">
                <a16:creationId xmlns:a16="http://schemas.microsoft.com/office/drawing/2014/main" id="{8D93C8A6-DFE9-42CC-B64A-0635DC901344}"/>
              </a:ext>
            </a:extLst>
          </p:cNvPr>
          <p:cNvSpPr/>
          <p:nvPr/>
        </p:nvSpPr>
        <p:spPr>
          <a:xfrm>
            <a:off x="449999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4">
            <a:extLst>
              <a:ext uri="{FF2B5EF4-FFF2-40B4-BE49-F238E27FC236}">
                <a16:creationId xmlns:a16="http://schemas.microsoft.com/office/drawing/2014/main" id="{8E661D8A-564B-48FA-A49C-4892909A8108}"/>
              </a:ext>
            </a:extLst>
          </p:cNvPr>
          <p:cNvSpPr/>
          <p:nvPr/>
        </p:nvSpPr>
        <p:spPr>
          <a:xfrm>
            <a:off x="558011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830EA404-865E-4731-B419-B85B630BF433}"/>
              </a:ext>
            </a:extLst>
          </p:cNvPr>
          <p:cNvCxnSpPr>
            <a:cxnSpLocks/>
            <a:stCxn id="53" idx="7"/>
            <a:endCxn id="54" idx="3"/>
          </p:cNvCxnSpPr>
          <p:nvPr/>
        </p:nvCxnSpPr>
        <p:spPr>
          <a:xfrm flipV="1">
            <a:off x="3953755" y="4947243"/>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B9797397-F644-4C5C-B230-DF42552E2AAA}"/>
              </a:ext>
            </a:extLst>
          </p:cNvPr>
          <p:cNvCxnSpPr>
            <a:cxnSpLocks/>
            <a:stCxn id="53" idx="5"/>
            <a:endCxn id="56" idx="1"/>
          </p:cNvCxnSpPr>
          <p:nvPr/>
        </p:nvCxnSpPr>
        <p:spPr>
          <a:xfrm>
            <a:off x="3953755" y="5403043"/>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EBBBDE5-4F94-4447-8AF6-6371408B9FAF}"/>
              </a:ext>
            </a:extLst>
          </p:cNvPr>
          <p:cNvCxnSpPr>
            <a:cxnSpLocks/>
            <a:stCxn id="54" idx="6"/>
            <a:endCxn id="55" idx="2"/>
          </p:cNvCxnSpPr>
          <p:nvPr/>
        </p:nvCxnSpPr>
        <p:spPr>
          <a:xfrm>
            <a:off x="4788024" y="484540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0A98751-45EE-4AF1-9233-8BF0299E3BFC}"/>
              </a:ext>
            </a:extLst>
          </p:cNvPr>
          <p:cNvCxnSpPr>
            <a:cxnSpLocks/>
            <a:stCxn id="56" idx="6"/>
            <a:endCxn id="57" idx="2"/>
          </p:cNvCxnSpPr>
          <p:nvPr/>
        </p:nvCxnSpPr>
        <p:spPr>
          <a:xfrm>
            <a:off x="4788024" y="57332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115A21B5-D690-4332-B18A-690F2C52229B}"/>
              </a:ext>
            </a:extLst>
          </p:cNvPr>
          <p:cNvGrpSpPr/>
          <p:nvPr/>
        </p:nvGrpSpPr>
        <p:grpSpPr>
          <a:xfrm>
            <a:off x="4355976" y="4269344"/>
            <a:ext cx="504056" cy="378042"/>
            <a:chOff x="2411760" y="4491118"/>
            <a:chExt cx="504056" cy="378042"/>
          </a:xfrm>
        </p:grpSpPr>
        <p:sp>
          <p:nvSpPr>
            <p:cNvPr id="63" name="正方形/長方形 62">
              <a:extLst>
                <a:ext uri="{FF2B5EF4-FFF2-40B4-BE49-F238E27FC236}">
                  <a16:creationId xmlns:a16="http://schemas.microsoft.com/office/drawing/2014/main" id="{27B597AF-8339-43A9-B34C-1807013797FD}"/>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4" name="直角三角形 63">
              <a:extLst>
                <a:ext uri="{FF2B5EF4-FFF2-40B4-BE49-F238E27FC236}">
                  <a16:creationId xmlns:a16="http://schemas.microsoft.com/office/drawing/2014/main" id="{D91F32D0-2510-4208-AFD2-09291BD711F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5" name="直角三角形 64">
              <a:extLst>
                <a:ext uri="{FF2B5EF4-FFF2-40B4-BE49-F238E27FC236}">
                  <a16:creationId xmlns:a16="http://schemas.microsoft.com/office/drawing/2014/main" id="{DAD7DE9B-7010-490F-9B95-D65FA8DFFB1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66" name="直角三角形 65">
            <a:extLst>
              <a:ext uri="{FF2B5EF4-FFF2-40B4-BE49-F238E27FC236}">
                <a16:creationId xmlns:a16="http://schemas.microsoft.com/office/drawing/2014/main" id="{F5D3AAA4-8926-4C7E-B135-91AE7ED1025E}"/>
              </a:ext>
            </a:extLst>
          </p:cNvPr>
          <p:cNvSpPr/>
          <p:nvPr/>
        </p:nvSpPr>
        <p:spPr>
          <a:xfrm rot="5400000">
            <a:off x="5508104"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67" name="グループ化 66">
            <a:extLst>
              <a:ext uri="{FF2B5EF4-FFF2-40B4-BE49-F238E27FC236}">
                <a16:creationId xmlns:a16="http://schemas.microsoft.com/office/drawing/2014/main" id="{3A2BBC67-28B5-42CD-B068-F63F725C46D1}"/>
              </a:ext>
            </a:extLst>
          </p:cNvPr>
          <p:cNvGrpSpPr/>
          <p:nvPr/>
        </p:nvGrpSpPr>
        <p:grpSpPr>
          <a:xfrm>
            <a:off x="5508104" y="4269344"/>
            <a:ext cx="504056" cy="378042"/>
            <a:chOff x="2411760" y="4491118"/>
            <a:chExt cx="504056" cy="378042"/>
          </a:xfrm>
        </p:grpSpPr>
        <p:sp>
          <p:nvSpPr>
            <p:cNvPr id="68" name="正方形/長方形 67">
              <a:extLst>
                <a:ext uri="{FF2B5EF4-FFF2-40B4-BE49-F238E27FC236}">
                  <a16:creationId xmlns:a16="http://schemas.microsoft.com/office/drawing/2014/main" id="{2C7274EB-D990-4351-8F33-83B04C0A08AC}"/>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9" name="直角三角形 68">
              <a:extLst>
                <a:ext uri="{FF2B5EF4-FFF2-40B4-BE49-F238E27FC236}">
                  <a16:creationId xmlns:a16="http://schemas.microsoft.com/office/drawing/2014/main" id="{F63E6973-9C70-42E1-9659-81763F6789B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0" name="直角三角形 69">
              <a:extLst>
                <a:ext uri="{FF2B5EF4-FFF2-40B4-BE49-F238E27FC236}">
                  <a16:creationId xmlns:a16="http://schemas.microsoft.com/office/drawing/2014/main" id="{BA087AAB-B877-483B-AC4F-715604B37DF9}"/>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1" name="正方形/長方形 70">
            <a:extLst>
              <a:ext uri="{FF2B5EF4-FFF2-40B4-BE49-F238E27FC236}">
                <a16:creationId xmlns:a16="http://schemas.microsoft.com/office/drawing/2014/main" id="{B77DB101-37E8-4771-A052-BBE5B7768B7E}"/>
              </a:ext>
            </a:extLst>
          </p:cNvPr>
          <p:cNvSpPr/>
          <p:nvPr/>
        </p:nvSpPr>
        <p:spPr>
          <a:xfrm>
            <a:off x="5510009" y="4128866"/>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72" name="グループ化 71">
            <a:extLst>
              <a:ext uri="{FF2B5EF4-FFF2-40B4-BE49-F238E27FC236}">
                <a16:creationId xmlns:a16="http://schemas.microsoft.com/office/drawing/2014/main" id="{D3860A16-BA38-4D18-A6BA-698895A9FDE0}"/>
              </a:ext>
            </a:extLst>
          </p:cNvPr>
          <p:cNvGrpSpPr/>
          <p:nvPr/>
        </p:nvGrpSpPr>
        <p:grpSpPr>
          <a:xfrm>
            <a:off x="4386875" y="6254492"/>
            <a:ext cx="504056" cy="378042"/>
            <a:chOff x="2411760" y="4491118"/>
            <a:chExt cx="504056" cy="378042"/>
          </a:xfrm>
        </p:grpSpPr>
        <p:sp>
          <p:nvSpPr>
            <p:cNvPr id="73" name="正方形/長方形 72">
              <a:extLst>
                <a:ext uri="{FF2B5EF4-FFF2-40B4-BE49-F238E27FC236}">
                  <a16:creationId xmlns:a16="http://schemas.microsoft.com/office/drawing/2014/main" id="{23A239E3-439F-442A-A4FA-6A728A84A48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4" name="直角三角形 73">
              <a:extLst>
                <a:ext uri="{FF2B5EF4-FFF2-40B4-BE49-F238E27FC236}">
                  <a16:creationId xmlns:a16="http://schemas.microsoft.com/office/drawing/2014/main" id="{1DAF5089-3AF4-491E-BC68-6663F6A629E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E64C68E4-F53D-422E-A3E5-D03B58919DF7}"/>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6" name="直角三角形 75">
            <a:extLst>
              <a:ext uri="{FF2B5EF4-FFF2-40B4-BE49-F238E27FC236}">
                <a16:creationId xmlns:a16="http://schemas.microsoft.com/office/drawing/2014/main" id="{61C5218D-2367-447C-A05B-3DF356048B22}"/>
              </a:ext>
            </a:extLst>
          </p:cNvPr>
          <p:cNvSpPr/>
          <p:nvPr/>
        </p:nvSpPr>
        <p:spPr>
          <a:xfrm rot="10800000">
            <a:off x="4640322" y="6249718"/>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77" name="グループ化 76">
            <a:extLst>
              <a:ext uri="{FF2B5EF4-FFF2-40B4-BE49-F238E27FC236}">
                <a16:creationId xmlns:a16="http://schemas.microsoft.com/office/drawing/2014/main" id="{C3CDE9DF-B1FF-4414-9C1F-8BB41B5E2C89}"/>
              </a:ext>
            </a:extLst>
          </p:cNvPr>
          <p:cNvGrpSpPr/>
          <p:nvPr/>
        </p:nvGrpSpPr>
        <p:grpSpPr>
          <a:xfrm>
            <a:off x="5388361" y="6300757"/>
            <a:ext cx="504056" cy="378042"/>
            <a:chOff x="2411760" y="4491118"/>
            <a:chExt cx="504056" cy="378042"/>
          </a:xfrm>
        </p:grpSpPr>
        <p:sp>
          <p:nvSpPr>
            <p:cNvPr id="78" name="正方形/長方形 77">
              <a:extLst>
                <a:ext uri="{FF2B5EF4-FFF2-40B4-BE49-F238E27FC236}">
                  <a16:creationId xmlns:a16="http://schemas.microsoft.com/office/drawing/2014/main" id="{91D58A25-F7A2-4DFD-8C25-D5F7C7A4F03E}"/>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9" name="直角三角形 78">
              <a:extLst>
                <a:ext uri="{FF2B5EF4-FFF2-40B4-BE49-F238E27FC236}">
                  <a16:creationId xmlns:a16="http://schemas.microsoft.com/office/drawing/2014/main" id="{8C940C41-CE8B-41D5-B820-C97750DCCED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80" name="直角三角形 79">
              <a:extLst>
                <a:ext uri="{FF2B5EF4-FFF2-40B4-BE49-F238E27FC236}">
                  <a16:creationId xmlns:a16="http://schemas.microsoft.com/office/drawing/2014/main" id="{4901C863-EBD6-42B0-AAFC-8934F23F691D}"/>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81" name="直角三角形 80">
            <a:extLst>
              <a:ext uri="{FF2B5EF4-FFF2-40B4-BE49-F238E27FC236}">
                <a16:creationId xmlns:a16="http://schemas.microsoft.com/office/drawing/2014/main" id="{4B364DD6-51C6-4C4E-B811-D1AC479A5651}"/>
              </a:ext>
            </a:extLst>
          </p:cNvPr>
          <p:cNvSpPr/>
          <p:nvPr/>
        </p:nvSpPr>
        <p:spPr>
          <a:xfrm rot="10800000">
            <a:off x="5637998" y="6292173"/>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2" name="四角形: 1 つの角を切り取り 1 つの角を丸める 81">
            <a:extLst>
              <a:ext uri="{FF2B5EF4-FFF2-40B4-BE49-F238E27FC236}">
                <a16:creationId xmlns:a16="http://schemas.microsoft.com/office/drawing/2014/main" id="{DB1C7FB1-0AE7-444C-A005-5AB0D6A1A6F3}"/>
              </a:ext>
            </a:extLst>
          </p:cNvPr>
          <p:cNvSpPr/>
          <p:nvPr/>
        </p:nvSpPr>
        <p:spPr>
          <a:xfrm>
            <a:off x="7503740" y="4647813"/>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83" name="四角形: 1 つの角を切り取り 1 つの角を丸める 82">
            <a:extLst>
              <a:ext uri="{FF2B5EF4-FFF2-40B4-BE49-F238E27FC236}">
                <a16:creationId xmlns:a16="http://schemas.microsoft.com/office/drawing/2014/main" id="{73C777EB-0DA2-4BF3-8194-165F237F6C7C}"/>
              </a:ext>
            </a:extLst>
          </p:cNvPr>
          <p:cNvSpPr/>
          <p:nvPr/>
        </p:nvSpPr>
        <p:spPr>
          <a:xfrm>
            <a:off x="6423620" y="5535661"/>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84" name="直線矢印コネクタ 83">
            <a:extLst>
              <a:ext uri="{FF2B5EF4-FFF2-40B4-BE49-F238E27FC236}">
                <a16:creationId xmlns:a16="http://schemas.microsoft.com/office/drawing/2014/main" id="{DA130393-8520-4F5A-B1A4-3B777AED3813}"/>
              </a:ext>
            </a:extLst>
          </p:cNvPr>
          <p:cNvCxnSpPr>
            <a:cxnSpLocks/>
            <a:stCxn id="82" idx="2"/>
          </p:cNvCxnSpPr>
          <p:nvPr/>
        </p:nvCxnSpPr>
        <p:spPr>
          <a:xfrm flipH="1">
            <a:off x="6948264" y="4841409"/>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5" name="直線矢印コネクタ 84">
            <a:extLst>
              <a:ext uri="{FF2B5EF4-FFF2-40B4-BE49-F238E27FC236}">
                <a16:creationId xmlns:a16="http://schemas.microsoft.com/office/drawing/2014/main" id="{CF6D2709-79FE-47A0-94D4-71054CCB9B2C}"/>
              </a:ext>
            </a:extLst>
          </p:cNvPr>
          <p:cNvCxnSpPr>
            <a:stCxn id="83" idx="2"/>
            <a:endCxn id="57" idx="6"/>
          </p:cNvCxnSpPr>
          <p:nvPr/>
        </p:nvCxnSpPr>
        <p:spPr>
          <a:xfrm flipH="1">
            <a:off x="5868144" y="5729257"/>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6" name="正方形/長方形 85">
            <a:extLst>
              <a:ext uri="{FF2B5EF4-FFF2-40B4-BE49-F238E27FC236}">
                <a16:creationId xmlns:a16="http://schemas.microsoft.com/office/drawing/2014/main" id="{6F36AC79-1567-40FC-96B7-1B04EE75FCBE}"/>
              </a:ext>
            </a:extLst>
          </p:cNvPr>
          <p:cNvSpPr/>
          <p:nvPr/>
        </p:nvSpPr>
        <p:spPr>
          <a:xfrm>
            <a:off x="7524695" y="386531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87" name="直線矢印コネクタ 86">
            <a:extLst>
              <a:ext uri="{FF2B5EF4-FFF2-40B4-BE49-F238E27FC236}">
                <a16:creationId xmlns:a16="http://schemas.microsoft.com/office/drawing/2014/main" id="{E39E3A8F-9E28-4ECF-8161-5E87CB171966}"/>
              </a:ext>
            </a:extLst>
          </p:cNvPr>
          <p:cNvCxnSpPr>
            <a:stCxn id="86" idx="2"/>
            <a:endCxn id="82" idx="3"/>
          </p:cNvCxnSpPr>
          <p:nvPr/>
        </p:nvCxnSpPr>
        <p:spPr>
          <a:xfrm flipH="1">
            <a:off x="7999040" y="4234646"/>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76F6BC97-151C-493E-A3C2-42B5B4A855E3}"/>
              </a:ext>
            </a:extLst>
          </p:cNvPr>
          <p:cNvCxnSpPr>
            <a:cxnSpLocks/>
            <a:stCxn id="55" idx="6"/>
            <a:endCxn id="89" idx="2"/>
          </p:cNvCxnSpPr>
          <p:nvPr/>
        </p:nvCxnSpPr>
        <p:spPr>
          <a:xfrm flipV="1">
            <a:off x="5868144" y="4844777"/>
            <a:ext cx="790374" cy="631"/>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直角三角形 89">
            <a:extLst>
              <a:ext uri="{FF2B5EF4-FFF2-40B4-BE49-F238E27FC236}">
                <a16:creationId xmlns:a16="http://schemas.microsoft.com/office/drawing/2014/main" id="{096A0138-D76D-4D6F-A7BA-282A41CD32CA}"/>
              </a:ext>
            </a:extLst>
          </p:cNvPr>
          <p:cNvSpPr/>
          <p:nvPr/>
        </p:nvSpPr>
        <p:spPr>
          <a:xfrm rot="5400000">
            <a:off x="6586510" y="4264915"/>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91" name="グループ化 90">
            <a:extLst>
              <a:ext uri="{FF2B5EF4-FFF2-40B4-BE49-F238E27FC236}">
                <a16:creationId xmlns:a16="http://schemas.microsoft.com/office/drawing/2014/main" id="{682A078F-4716-417B-ABE7-72E3BEF50FE6}"/>
              </a:ext>
            </a:extLst>
          </p:cNvPr>
          <p:cNvGrpSpPr/>
          <p:nvPr/>
        </p:nvGrpSpPr>
        <p:grpSpPr>
          <a:xfrm>
            <a:off x="6586510" y="4274046"/>
            <a:ext cx="504056" cy="378042"/>
            <a:chOff x="2411760" y="4491118"/>
            <a:chExt cx="504056" cy="378042"/>
          </a:xfrm>
        </p:grpSpPr>
        <p:sp>
          <p:nvSpPr>
            <p:cNvPr id="92" name="正方形/長方形 91">
              <a:extLst>
                <a:ext uri="{FF2B5EF4-FFF2-40B4-BE49-F238E27FC236}">
                  <a16:creationId xmlns:a16="http://schemas.microsoft.com/office/drawing/2014/main" id="{C93280D1-5F1E-49FE-B812-1EF68CBE0B3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3" name="直角三角形 92">
              <a:extLst>
                <a:ext uri="{FF2B5EF4-FFF2-40B4-BE49-F238E27FC236}">
                  <a16:creationId xmlns:a16="http://schemas.microsoft.com/office/drawing/2014/main" id="{410F1FEA-540F-4641-81E3-3C290059133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94" name="直角三角形 93">
              <a:extLst>
                <a:ext uri="{FF2B5EF4-FFF2-40B4-BE49-F238E27FC236}">
                  <a16:creationId xmlns:a16="http://schemas.microsoft.com/office/drawing/2014/main" id="{0E569F20-6B05-4F98-9C83-2E0C2CBEA478}"/>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95" name="正方形/長方形 94">
            <a:extLst>
              <a:ext uri="{FF2B5EF4-FFF2-40B4-BE49-F238E27FC236}">
                <a16:creationId xmlns:a16="http://schemas.microsoft.com/office/drawing/2014/main" id="{58822C72-B396-438E-BB80-5983B3E28092}"/>
              </a:ext>
            </a:extLst>
          </p:cNvPr>
          <p:cNvSpPr/>
          <p:nvPr/>
        </p:nvSpPr>
        <p:spPr>
          <a:xfrm>
            <a:off x="6586510" y="4131553"/>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6" name="正方形/長方形 95">
            <a:extLst>
              <a:ext uri="{FF2B5EF4-FFF2-40B4-BE49-F238E27FC236}">
                <a16:creationId xmlns:a16="http://schemas.microsoft.com/office/drawing/2014/main" id="{2C857EE1-618D-426B-9EE8-E5189AF0DEF4}"/>
              </a:ext>
            </a:extLst>
          </p:cNvPr>
          <p:cNvSpPr/>
          <p:nvPr/>
        </p:nvSpPr>
        <p:spPr>
          <a:xfrm>
            <a:off x="6840252" y="4131553"/>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7" name="直角三角形 96">
            <a:extLst>
              <a:ext uri="{FF2B5EF4-FFF2-40B4-BE49-F238E27FC236}">
                <a16:creationId xmlns:a16="http://schemas.microsoft.com/office/drawing/2014/main" id="{4A2674AB-22E0-4DDD-84AD-4052D4456E08}"/>
              </a:ext>
            </a:extLst>
          </p:cNvPr>
          <p:cNvSpPr/>
          <p:nvPr/>
        </p:nvSpPr>
        <p:spPr>
          <a:xfrm rot="10800000">
            <a:off x="6840252" y="4264916"/>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cxnSp>
        <p:nvCxnSpPr>
          <p:cNvPr id="99" name="直線コネクタ 98">
            <a:extLst>
              <a:ext uri="{FF2B5EF4-FFF2-40B4-BE49-F238E27FC236}">
                <a16:creationId xmlns:a16="http://schemas.microsoft.com/office/drawing/2014/main" id="{650DC2A5-274B-45FF-835C-D97BD769C1C7}"/>
              </a:ext>
            </a:extLst>
          </p:cNvPr>
          <p:cNvCxnSpPr>
            <a:cxnSpLocks/>
            <a:stCxn id="57" idx="7"/>
            <a:endCxn id="89" idx="3"/>
          </p:cNvCxnSpPr>
          <p:nvPr/>
        </p:nvCxnSpPr>
        <p:spPr>
          <a:xfrm flipV="1">
            <a:off x="5825963" y="4946612"/>
            <a:ext cx="874736" cy="68480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楕円 4">
            <a:extLst>
              <a:ext uri="{FF2B5EF4-FFF2-40B4-BE49-F238E27FC236}">
                <a16:creationId xmlns:a16="http://schemas.microsoft.com/office/drawing/2014/main" id="{7C1F659B-E603-4ABD-8019-A4908AE85965}"/>
              </a:ext>
            </a:extLst>
          </p:cNvPr>
          <p:cNvSpPr/>
          <p:nvPr/>
        </p:nvSpPr>
        <p:spPr>
          <a:xfrm>
            <a:off x="6658518" y="47007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7CCE233B-016D-41AE-81C9-B585F92E1111}"/>
              </a:ext>
            </a:extLst>
          </p:cNvPr>
          <p:cNvSpPr txBox="1"/>
          <p:nvPr/>
        </p:nvSpPr>
        <p:spPr>
          <a:xfrm>
            <a:off x="5220072" y="321297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103" name="矢印: 下 102">
            <a:extLst>
              <a:ext uri="{FF2B5EF4-FFF2-40B4-BE49-F238E27FC236}">
                <a16:creationId xmlns:a16="http://schemas.microsoft.com/office/drawing/2014/main" id="{A30E1A80-A511-4AD8-B305-2CC6504120CA}"/>
              </a:ext>
            </a:extLst>
          </p:cNvPr>
          <p:cNvSpPr/>
          <p:nvPr/>
        </p:nvSpPr>
        <p:spPr>
          <a:xfrm rot="18900000">
            <a:off x="4259302" y="3455191"/>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テキスト ボックス 103">
            <a:extLst>
              <a:ext uri="{FF2B5EF4-FFF2-40B4-BE49-F238E27FC236}">
                <a16:creationId xmlns:a16="http://schemas.microsoft.com/office/drawing/2014/main" id="{F2A4B1F9-01A8-490B-80F3-DE5D9C4542EE}"/>
              </a:ext>
            </a:extLst>
          </p:cNvPr>
          <p:cNvSpPr txBox="1"/>
          <p:nvPr/>
        </p:nvSpPr>
        <p:spPr>
          <a:xfrm>
            <a:off x="395536" y="5877272"/>
            <a:ext cx="3005951" cy="707886"/>
          </a:xfrm>
          <a:prstGeom prst="rect">
            <a:avLst/>
          </a:prstGeom>
          <a:noFill/>
        </p:spPr>
        <p:txBody>
          <a:bodyPr wrap="none" rtlCol="0">
            <a:spAutoFit/>
          </a:bodyPr>
          <a:lstStyle/>
          <a:p>
            <a:r>
              <a:rPr lang="ja-JP" altLang="en-US" sz="2000"/>
              <a:t>新に作られたコミットを</a:t>
            </a:r>
            <a:endParaRPr lang="en-US" altLang="ja-JP" sz="2000"/>
          </a:p>
          <a:p>
            <a:r>
              <a:rPr lang="ja-JP" altLang="en-US" sz="2000">
                <a:solidFill>
                  <a:srgbClr val="FF0000"/>
                </a:solidFill>
              </a:rPr>
              <a:t>マージコミット</a:t>
            </a:r>
            <a:r>
              <a:rPr lang="ja-JP" altLang="en-US" sz="2000"/>
              <a:t>と呼ぶ</a:t>
            </a:r>
            <a:endParaRPr lang="en-US" sz="2000"/>
          </a:p>
        </p:txBody>
      </p:sp>
    </p:spTree>
    <p:extLst>
      <p:ext uri="{BB962C8B-B14F-4D97-AF65-F5344CB8AC3E}">
        <p14:creationId xmlns:p14="http://schemas.microsoft.com/office/powerpoint/2010/main" val="108776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D41BFD-2BDF-4A77-9DCB-BE1848D9EBF1}"/>
              </a:ext>
            </a:extLst>
          </p:cNvPr>
          <p:cNvSpPr>
            <a:spLocks noGrp="1"/>
          </p:cNvSpPr>
          <p:nvPr>
            <p:ph type="body" sz="quarter" idx="10"/>
          </p:nvPr>
        </p:nvSpPr>
        <p:spPr/>
        <p:txBody>
          <a:bodyPr/>
          <a:lstStyle/>
          <a:p>
            <a:endParaRPr lang="en-US"/>
          </a:p>
        </p:txBody>
      </p:sp>
      <p:sp>
        <p:nvSpPr>
          <p:cNvPr id="54" name="正方形/長方形 53">
            <a:extLst>
              <a:ext uri="{FF2B5EF4-FFF2-40B4-BE49-F238E27FC236}">
                <a16:creationId xmlns:a16="http://schemas.microsoft.com/office/drawing/2014/main" id="{9D219A54-577A-41F2-B02B-486BE9257E92}"/>
              </a:ext>
            </a:extLst>
          </p:cNvPr>
          <p:cNvSpPr/>
          <p:nvPr/>
        </p:nvSpPr>
        <p:spPr>
          <a:xfrm>
            <a:off x="1074660" y="4644737"/>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55" name="楕円 4">
            <a:extLst>
              <a:ext uri="{FF2B5EF4-FFF2-40B4-BE49-F238E27FC236}">
                <a16:creationId xmlns:a16="http://schemas.microsoft.com/office/drawing/2014/main" id="{63569B69-7AEF-438F-ABB0-63EECACF1C42}"/>
              </a:ext>
            </a:extLst>
          </p:cNvPr>
          <p:cNvSpPr/>
          <p:nvPr/>
        </p:nvSpPr>
        <p:spPr>
          <a:xfrm>
            <a:off x="1013781" y="26369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4">
            <a:extLst>
              <a:ext uri="{FF2B5EF4-FFF2-40B4-BE49-F238E27FC236}">
                <a16:creationId xmlns:a16="http://schemas.microsoft.com/office/drawing/2014/main" id="{341482D5-F651-430E-A8C8-5F91E81D3DC6}"/>
              </a:ext>
            </a:extLst>
          </p:cNvPr>
          <p:cNvSpPr/>
          <p:nvPr/>
        </p:nvSpPr>
        <p:spPr>
          <a:xfrm>
            <a:off x="1013781" y="40770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直角三角形 56">
            <a:extLst>
              <a:ext uri="{FF2B5EF4-FFF2-40B4-BE49-F238E27FC236}">
                <a16:creationId xmlns:a16="http://schemas.microsoft.com/office/drawing/2014/main" id="{0AD05813-C430-4405-8345-9BCC9EBEC5F2}"/>
              </a:ext>
            </a:extLst>
          </p:cNvPr>
          <p:cNvSpPr/>
          <p:nvPr/>
        </p:nvSpPr>
        <p:spPr>
          <a:xfrm rot="5400000">
            <a:off x="941773" y="2123331"/>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58" name="グループ化 57">
            <a:extLst>
              <a:ext uri="{FF2B5EF4-FFF2-40B4-BE49-F238E27FC236}">
                <a16:creationId xmlns:a16="http://schemas.microsoft.com/office/drawing/2014/main" id="{200A836E-1A5A-4659-96B1-B574C41EB6B5}"/>
              </a:ext>
            </a:extLst>
          </p:cNvPr>
          <p:cNvGrpSpPr/>
          <p:nvPr/>
        </p:nvGrpSpPr>
        <p:grpSpPr>
          <a:xfrm>
            <a:off x="941773" y="2132856"/>
            <a:ext cx="504056" cy="378042"/>
            <a:chOff x="2411760" y="4491118"/>
            <a:chExt cx="504056" cy="378042"/>
          </a:xfrm>
        </p:grpSpPr>
        <p:sp>
          <p:nvSpPr>
            <p:cNvPr id="59" name="正方形/長方形 58">
              <a:extLst>
                <a:ext uri="{FF2B5EF4-FFF2-40B4-BE49-F238E27FC236}">
                  <a16:creationId xmlns:a16="http://schemas.microsoft.com/office/drawing/2014/main" id="{7E74FAD0-61E2-4ADB-8D7B-1E6E0FE68091}"/>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0" name="直角三角形 59">
              <a:extLst>
                <a:ext uri="{FF2B5EF4-FFF2-40B4-BE49-F238E27FC236}">
                  <a16:creationId xmlns:a16="http://schemas.microsoft.com/office/drawing/2014/main" id="{0D3CEAA9-022A-4F08-882E-5FBCE2D8DDBA}"/>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1" name="直角三角形 60">
              <a:extLst>
                <a:ext uri="{FF2B5EF4-FFF2-40B4-BE49-F238E27FC236}">
                  <a16:creationId xmlns:a16="http://schemas.microsoft.com/office/drawing/2014/main" id="{CE697707-33E2-4C78-847F-C48805864CF4}"/>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62" name="正方形/長方形 61">
            <a:extLst>
              <a:ext uri="{FF2B5EF4-FFF2-40B4-BE49-F238E27FC236}">
                <a16:creationId xmlns:a16="http://schemas.microsoft.com/office/drawing/2014/main" id="{E9938B44-B6FE-4F87-8644-8C083AF57A29}"/>
              </a:ext>
            </a:extLst>
          </p:cNvPr>
          <p:cNvSpPr/>
          <p:nvPr/>
        </p:nvSpPr>
        <p:spPr>
          <a:xfrm>
            <a:off x="943678" y="1992378"/>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63" name="グループ化 62">
            <a:extLst>
              <a:ext uri="{FF2B5EF4-FFF2-40B4-BE49-F238E27FC236}">
                <a16:creationId xmlns:a16="http://schemas.microsoft.com/office/drawing/2014/main" id="{81A5A956-F727-4480-BCD6-FF41926D6BC6}"/>
              </a:ext>
            </a:extLst>
          </p:cNvPr>
          <p:cNvGrpSpPr/>
          <p:nvPr/>
        </p:nvGrpSpPr>
        <p:grpSpPr>
          <a:xfrm>
            <a:off x="822030" y="4788589"/>
            <a:ext cx="504056" cy="378042"/>
            <a:chOff x="2411760" y="4491118"/>
            <a:chExt cx="504056" cy="378042"/>
          </a:xfrm>
        </p:grpSpPr>
        <p:sp>
          <p:nvSpPr>
            <p:cNvPr id="64" name="正方形/長方形 63">
              <a:extLst>
                <a:ext uri="{FF2B5EF4-FFF2-40B4-BE49-F238E27FC236}">
                  <a16:creationId xmlns:a16="http://schemas.microsoft.com/office/drawing/2014/main" id="{A5DB3789-3313-4725-AE0C-58660BC97CBD}"/>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5" name="直角三角形 64">
              <a:extLst>
                <a:ext uri="{FF2B5EF4-FFF2-40B4-BE49-F238E27FC236}">
                  <a16:creationId xmlns:a16="http://schemas.microsoft.com/office/drawing/2014/main" id="{D1435C55-385A-4031-9E6B-B907E0126ABC}"/>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6" name="直角三角形 65">
              <a:extLst>
                <a:ext uri="{FF2B5EF4-FFF2-40B4-BE49-F238E27FC236}">
                  <a16:creationId xmlns:a16="http://schemas.microsoft.com/office/drawing/2014/main" id="{CE159285-0AE3-4DB9-ACC5-D3778375AB61}"/>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67" name="直角三角形 66">
            <a:extLst>
              <a:ext uri="{FF2B5EF4-FFF2-40B4-BE49-F238E27FC236}">
                <a16:creationId xmlns:a16="http://schemas.microsoft.com/office/drawing/2014/main" id="{1303AAF9-C9D4-4731-84E6-0B0C04B5E9A1}"/>
              </a:ext>
            </a:extLst>
          </p:cNvPr>
          <p:cNvSpPr/>
          <p:nvPr/>
        </p:nvSpPr>
        <p:spPr>
          <a:xfrm rot="10800000">
            <a:off x="1071667" y="4780005"/>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68" name="四角形: 1 つの角を切り取り 1 つの角を丸める 67">
            <a:extLst>
              <a:ext uri="{FF2B5EF4-FFF2-40B4-BE49-F238E27FC236}">
                <a16:creationId xmlns:a16="http://schemas.microsoft.com/office/drawing/2014/main" id="{2CC33827-F49B-4A9D-A63B-D511EFF00F33}"/>
              </a:ext>
            </a:extLst>
          </p:cNvPr>
          <p:cNvSpPr/>
          <p:nvPr/>
        </p:nvSpPr>
        <p:spPr>
          <a:xfrm>
            <a:off x="4067944" y="3284984"/>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69" name="四角形: 1 つの角を切り取り 1 つの角を丸める 68">
            <a:extLst>
              <a:ext uri="{FF2B5EF4-FFF2-40B4-BE49-F238E27FC236}">
                <a16:creationId xmlns:a16="http://schemas.microsoft.com/office/drawing/2014/main" id="{DCCC8D53-25C3-4861-A920-640799C2ACA5}"/>
              </a:ext>
            </a:extLst>
          </p:cNvPr>
          <p:cNvSpPr/>
          <p:nvPr/>
        </p:nvSpPr>
        <p:spPr>
          <a:xfrm>
            <a:off x="662497" y="328498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70" name="直線矢印コネクタ 69">
            <a:extLst>
              <a:ext uri="{FF2B5EF4-FFF2-40B4-BE49-F238E27FC236}">
                <a16:creationId xmlns:a16="http://schemas.microsoft.com/office/drawing/2014/main" id="{69006CB6-086F-45C3-886E-0862376E72D1}"/>
              </a:ext>
            </a:extLst>
          </p:cNvPr>
          <p:cNvCxnSpPr>
            <a:cxnSpLocks/>
            <a:stCxn id="68" idx="2"/>
          </p:cNvCxnSpPr>
          <p:nvPr/>
        </p:nvCxnSpPr>
        <p:spPr>
          <a:xfrm flipH="1">
            <a:off x="3535328" y="3478580"/>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直線矢印コネクタ 70">
            <a:extLst>
              <a:ext uri="{FF2B5EF4-FFF2-40B4-BE49-F238E27FC236}">
                <a16:creationId xmlns:a16="http://schemas.microsoft.com/office/drawing/2014/main" id="{D2D257F6-7B14-4CED-84B7-0A3CAB899B85}"/>
              </a:ext>
            </a:extLst>
          </p:cNvPr>
          <p:cNvCxnSpPr>
            <a:cxnSpLocks/>
            <a:stCxn id="69" idx="1"/>
            <a:endCxn id="56" idx="0"/>
          </p:cNvCxnSpPr>
          <p:nvPr/>
        </p:nvCxnSpPr>
        <p:spPr>
          <a:xfrm>
            <a:off x="1157797" y="3672175"/>
            <a:ext cx="0" cy="40489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2" name="正方形/長方形 71">
            <a:extLst>
              <a:ext uri="{FF2B5EF4-FFF2-40B4-BE49-F238E27FC236}">
                <a16:creationId xmlns:a16="http://schemas.microsoft.com/office/drawing/2014/main" id="{955971E9-09BA-483F-9675-88B343AF0852}"/>
              </a:ext>
            </a:extLst>
          </p:cNvPr>
          <p:cNvSpPr/>
          <p:nvPr/>
        </p:nvSpPr>
        <p:spPr>
          <a:xfrm>
            <a:off x="4083184" y="256490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73" name="直線矢印コネクタ 72">
            <a:extLst>
              <a:ext uri="{FF2B5EF4-FFF2-40B4-BE49-F238E27FC236}">
                <a16:creationId xmlns:a16="http://schemas.microsoft.com/office/drawing/2014/main" id="{6513206C-3EBC-45CE-8387-9D51AD5AE103}"/>
              </a:ext>
            </a:extLst>
          </p:cNvPr>
          <p:cNvCxnSpPr>
            <a:stCxn id="72" idx="2"/>
            <a:endCxn id="68" idx="3"/>
          </p:cNvCxnSpPr>
          <p:nvPr/>
        </p:nvCxnSpPr>
        <p:spPr>
          <a:xfrm>
            <a:off x="4563244" y="2934236"/>
            <a:ext cx="0" cy="350748"/>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4" name="直線コネクタ 73">
            <a:extLst>
              <a:ext uri="{FF2B5EF4-FFF2-40B4-BE49-F238E27FC236}">
                <a16:creationId xmlns:a16="http://schemas.microsoft.com/office/drawing/2014/main" id="{A068CA3D-2693-4822-B525-F2649BA12695}"/>
              </a:ext>
            </a:extLst>
          </p:cNvPr>
          <p:cNvCxnSpPr>
            <a:cxnSpLocks/>
            <a:stCxn id="55" idx="6"/>
            <a:endCxn id="76" idx="1"/>
          </p:cNvCxnSpPr>
          <p:nvPr/>
        </p:nvCxnSpPr>
        <p:spPr>
          <a:xfrm>
            <a:off x="1301813" y="2780928"/>
            <a:ext cx="1944216" cy="618245"/>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6B04C2D-5872-472C-9FDC-FDFA0FB48FF0}"/>
              </a:ext>
            </a:extLst>
          </p:cNvPr>
          <p:cNvCxnSpPr>
            <a:cxnSpLocks/>
            <a:stCxn id="56" idx="6"/>
            <a:endCxn id="76" idx="3"/>
          </p:cNvCxnSpPr>
          <p:nvPr/>
        </p:nvCxnSpPr>
        <p:spPr>
          <a:xfrm flipV="1">
            <a:off x="1301813" y="3602843"/>
            <a:ext cx="1944216" cy="618245"/>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楕円 4">
            <a:extLst>
              <a:ext uri="{FF2B5EF4-FFF2-40B4-BE49-F238E27FC236}">
                <a16:creationId xmlns:a16="http://schemas.microsoft.com/office/drawing/2014/main" id="{FBD931B3-61D4-4F9E-9566-2C64959BB6C1}"/>
              </a:ext>
            </a:extLst>
          </p:cNvPr>
          <p:cNvSpPr/>
          <p:nvPr/>
        </p:nvSpPr>
        <p:spPr>
          <a:xfrm>
            <a:off x="3203848" y="33569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直角三角形 76">
            <a:extLst>
              <a:ext uri="{FF2B5EF4-FFF2-40B4-BE49-F238E27FC236}">
                <a16:creationId xmlns:a16="http://schemas.microsoft.com/office/drawing/2014/main" id="{D4EAA165-3C72-44FA-A6F7-5E1AF0479B2D}"/>
              </a:ext>
            </a:extLst>
          </p:cNvPr>
          <p:cNvSpPr/>
          <p:nvPr/>
        </p:nvSpPr>
        <p:spPr>
          <a:xfrm rot="5400000">
            <a:off x="3059832" y="2132856"/>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78" name="グループ化 77">
            <a:extLst>
              <a:ext uri="{FF2B5EF4-FFF2-40B4-BE49-F238E27FC236}">
                <a16:creationId xmlns:a16="http://schemas.microsoft.com/office/drawing/2014/main" id="{82B99F00-8DD6-4FF7-90A2-064CD9FB7982}"/>
              </a:ext>
            </a:extLst>
          </p:cNvPr>
          <p:cNvGrpSpPr/>
          <p:nvPr/>
        </p:nvGrpSpPr>
        <p:grpSpPr>
          <a:xfrm>
            <a:off x="3059832" y="2141987"/>
            <a:ext cx="504056" cy="378042"/>
            <a:chOff x="2411760" y="4491118"/>
            <a:chExt cx="504056" cy="378042"/>
          </a:xfrm>
        </p:grpSpPr>
        <p:sp>
          <p:nvSpPr>
            <p:cNvPr id="79" name="正方形/長方形 78">
              <a:extLst>
                <a:ext uri="{FF2B5EF4-FFF2-40B4-BE49-F238E27FC236}">
                  <a16:creationId xmlns:a16="http://schemas.microsoft.com/office/drawing/2014/main" id="{FA14E0A6-AB4A-4613-A6C1-672B6894631D}"/>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80" name="直角三角形 79">
              <a:extLst>
                <a:ext uri="{FF2B5EF4-FFF2-40B4-BE49-F238E27FC236}">
                  <a16:creationId xmlns:a16="http://schemas.microsoft.com/office/drawing/2014/main" id="{7D298274-7A1E-481F-A427-E6BA1C9D6AC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81" name="直角三角形 80">
              <a:extLst>
                <a:ext uri="{FF2B5EF4-FFF2-40B4-BE49-F238E27FC236}">
                  <a16:creationId xmlns:a16="http://schemas.microsoft.com/office/drawing/2014/main" id="{50819B37-8C05-4959-881A-806CFBB602EA}"/>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82" name="正方形/長方形 81">
            <a:extLst>
              <a:ext uri="{FF2B5EF4-FFF2-40B4-BE49-F238E27FC236}">
                <a16:creationId xmlns:a16="http://schemas.microsoft.com/office/drawing/2014/main" id="{790B429E-4340-40CD-A8A3-FE5C19CA659C}"/>
              </a:ext>
            </a:extLst>
          </p:cNvPr>
          <p:cNvSpPr/>
          <p:nvPr/>
        </p:nvSpPr>
        <p:spPr>
          <a:xfrm>
            <a:off x="3059832" y="1999494"/>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83" name="正方形/長方形 82">
            <a:extLst>
              <a:ext uri="{FF2B5EF4-FFF2-40B4-BE49-F238E27FC236}">
                <a16:creationId xmlns:a16="http://schemas.microsoft.com/office/drawing/2014/main" id="{AE83F756-D6AC-4836-8E78-B57118F8ABFE}"/>
              </a:ext>
            </a:extLst>
          </p:cNvPr>
          <p:cNvSpPr/>
          <p:nvPr/>
        </p:nvSpPr>
        <p:spPr>
          <a:xfrm>
            <a:off x="3313574" y="1999494"/>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4" name="直角三角形 83">
            <a:extLst>
              <a:ext uri="{FF2B5EF4-FFF2-40B4-BE49-F238E27FC236}">
                <a16:creationId xmlns:a16="http://schemas.microsoft.com/office/drawing/2014/main" id="{E174838F-11DF-4842-ACEC-1C7F0AF0ECAF}"/>
              </a:ext>
            </a:extLst>
          </p:cNvPr>
          <p:cNvSpPr/>
          <p:nvPr/>
        </p:nvSpPr>
        <p:spPr>
          <a:xfrm rot="10800000">
            <a:off x="3313574" y="2132857"/>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5" name="直角三角形 84">
            <a:extLst>
              <a:ext uri="{FF2B5EF4-FFF2-40B4-BE49-F238E27FC236}">
                <a16:creationId xmlns:a16="http://schemas.microsoft.com/office/drawing/2014/main" id="{24DE6D73-949D-48BB-A0EA-4AB33567EAFC}"/>
              </a:ext>
            </a:extLst>
          </p:cNvPr>
          <p:cNvSpPr/>
          <p:nvPr/>
        </p:nvSpPr>
        <p:spPr>
          <a:xfrm rot="5400000">
            <a:off x="3131840" y="4797152"/>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86" name="グループ化 85">
            <a:extLst>
              <a:ext uri="{FF2B5EF4-FFF2-40B4-BE49-F238E27FC236}">
                <a16:creationId xmlns:a16="http://schemas.microsoft.com/office/drawing/2014/main" id="{FA0DFD23-8D31-441E-8B68-EA6AB2F1C302}"/>
              </a:ext>
            </a:extLst>
          </p:cNvPr>
          <p:cNvGrpSpPr/>
          <p:nvPr/>
        </p:nvGrpSpPr>
        <p:grpSpPr>
          <a:xfrm>
            <a:off x="3131840" y="4806283"/>
            <a:ext cx="504056" cy="378042"/>
            <a:chOff x="2411760" y="4491118"/>
            <a:chExt cx="504056" cy="378042"/>
          </a:xfrm>
        </p:grpSpPr>
        <p:sp>
          <p:nvSpPr>
            <p:cNvPr id="87" name="正方形/長方形 86">
              <a:extLst>
                <a:ext uri="{FF2B5EF4-FFF2-40B4-BE49-F238E27FC236}">
                  <a16:creationId xmlns:a16="http://schemas.microsoft.com/office/drawing/2014/main" id="{4CDFED22-1425-4C9B-95B2-0376853B8433}"/>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88" name="直角三角形 87">
              <a:extLst>
                <a:ext uri="{FF2B5EF4-FFF2-40B4-BE49-F238E27FC236}">
                  <a16:creationId xmlns:a16="http://schemas.microsoft.com/office/drawing/2014/main" id="{7CB20423-7EF4-49D5-9031-339EF66F471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89" name="直角三角形 88">
              <a:extLst>
                <a:ext uri="{FF2B5EF4-FFF2-40B4-BE49-F238E27FC236}">
                  <a16:creationId xmlns:a16="http://schemas.microsoft.com/office/drawing/2014/main" id="{5C85A479-98C8-4073-90A2-35183505D57B}"/>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90" name="正方形/長方形 89">
            <a:extLst>
              <a:ext uri="{FF2B5EF4-FFF2-40B4-BE49-F238E27FC236}">
                <a16:creationId xmlns:a16="http://schemas.microsoft.com/office/drawing/2014/main" id="{7939A70A-8821-4368-A945-5694472C0CEF}"/>
              </a:ext>
            </a:extLst>
          </p:cNvPr>
          <p:cNvSpPr/>
          <p:nvPr/>
        </p:nvSpPr>
        <p:spPr>
          <a:xfrm>
            <a:off x="3131840" y="4663790"/>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1" name="正方形/長方形 90">
            <a:extLst>
              <a:ext uri="{FF2B5EF4-FFF2-40B4-BE49-F238E27FC236}">
                <a16:creationId xmlns:a16="http://schemas.microsoft.com/office/drawing/2014/main" id="{B86B5B93-FCDB-4486-ADBC-BB8B92E3DECC}"/>
              </a:ext>
            </a:extLst>
          </p:cNvPr>
          <p:cNvSpPr/>
          <p:nvPr/>
        </p:nvSpPr>
        <p:spPr>
          <a:xfrm>
            <a:off x="3385582" y="4663790"/>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2" name="直角三角形 91">
            <a:extLst>
              <a:ext uri="{FF2B5EF4-FFF2-40B4-BE49-F238E27FC236}">
                <a16:creationId xmlns:a16="http://schemas.microsoft.com/office/drawing/2014/main" id="{2D862687-E657-4218-B4F8-C632BF90B6BA}"/>
              </a:ext>
            </a:extLst>
          </p:cNvPr>
          <p:cNvSpPr/>
          <p:nvPr/>
        </p:nvSpPr>
        <p:spPr>
          <a:xfrm rot="10800000">
            <a:off x="3385582" y="4797153"/>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3" name="テキスト ボックス 92">
            <a:extLst>
              <a:ext uri="{FF2B5EF4-FFF2-40B4-BE49-F238E27FC236}">
                <a16:creationId xmlns:a16="http://schemas.microsoft.com/office/drawing/2014/main" id="{CA72BE18-CA17-46FE-96E9-D7BF16FF1078}"/>
              </a:ext>
            </a:extLst>
          </p:cNvPr>
          <p:cNvSpPr txBox="1"/>
          <p:nvPr/>
        </p:nvSpPr>
        <p:spPr>
          <a:xfrm>
            <a:off x="2665502" y="4653137"/>
            <a:ext cx="389850" cy="584775"/>
          </a:xfrm>
          <a:prstGeom prst="rect">
            <a:avLst/>
          </a:prstGeom>
          <a:noFill/>
        </p:spPr>
        <p:txBody>
          <a:bodyPr wrap="square" rtlCol="0">
            <a:spAutoFit/>
          </a:bodyPr>
          <a:lstStyle/>
          <a:p>
            <a:r>
              <a:rPr kumimoji="1" lang="en-US" altLang="ja-JP" sz="3200" dirty="0"/>
              <a:t>=</a:t>
            </a:r>
            <a:endParaRPr kumimoji="1" lang="ja-JP" altLang="en-US" sz="3200" dirty="0"/>
          </a:p>
        </p:txBody>
      </p:sp>
      <p:sp>
        <p:nvSpPr>
          <p:cNvPr id="94" name="テキスト ボックス 93">
            <a:extLst>
              <a:ext uri="{FF2B5EF4-FFF2-40B4-BE49-F238E27FC236}">
                <a16:creationId xmlns:a16="http://schemas.microsoft.com/office/drawing/2014/main" id="{66B9D224-B3CB-4986-A230-5661366A4DA6}"/>
              </a:ext>
            </a:extLst>
          </p:cNvPr>
          <p:cNvSpPr txBox="1"/>
          <p:nvPr/>
        </p:nvSpPr>
        <p:spPr>
          <a:xfrm>
            <a:off x="1475656" y="4653136"/>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5" name="直角三角形 94">
            <a:extLst>
              <a:ext uri="{FF2B5EF4-FFF2-40B4-BE49-F238E27FC236}">
                <a16:creationId xmlns:a16="http://schemas.microsoft.com/office/drawing/2014/main" id="{E9725A80-1C0E-49F1-8A0C-BAA4D03E4437}"/>
              </a:ext>
            </a:extLst>
          </p:cNvPr>
          <p:cNvSpPr/>
          <p:nvPr/>
        </p:nvSpPr>
        <p:spPr>
          <a:xfrm rot="5400000">
            <a:off x="2123728" y="4761148"/>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6" name="正方形/長方形 95">
            <a:extLst>
              <a:ext uri="{FF2B5EF4-FFF2-40B4-BE49-F238E27FC236}">
                <a16:creationId xmlns:a16="http://schemas.microsoft.com/office/drawing/2014/main" id="{6FD9E128-E3CC-4071-8921-88AA970F999A}"/>
              </a:ext>
            </a:extLst>
          </p:cNvPr>
          <p:cNvSpPr/>
          <p:nvPr/>
        </p:nvSpPr>
        <p:spPr>
          <a:xfrm>
            <a:off x="2123728" y="4627786"/>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7" name="テキスト ボックス 96">
            <a:extLst>
              <a:ext uri="{FF2B5EF4-FFF2-40B4-BE49-F238E27FC236}">
                <a16:creationId xmlns:a16="http://schemas.microsoft.com/office/drawing/2014/main" id="{B09832CB-9411-4FD1-81BA-F8DE959D6F23}"/>
              </a:ext>
            </a:extLst>
          </p:cNvPr>
          <p:cNvSpPr txBox="1"/>
          <p:nvPr/>
        </p:nvSpPr>
        <p:spPr>
          <a:xfrm>
            <a:off x="2627784" y="1988840"/>
            <a:ext cx="389850" cy="584775"/>
          </a:xfrm>
          <a:prstGeom prst="rect">
            <a:avLst/>
          </a:prstGeom>
          <a:noFill/>
        </p:spPr>
        <p:txBody>
          <a:bodyPr wrap="square" rtlCol="0">
            <a:spAutoFit/>
          </a:bodyPr>
          <a:lstStyle/>
          <a:p>
            <a:r>
              <a:rPr kumimoji="1" lang="en-US" altLang="ja-JP" sz="3200" dirty="0"/>
              <a:t>=</a:t>
            </a:r>
            <a:endParaRPr kumimoji="1" lang="ja-JP" altLang="en-US" sz="3200" dirty="0"/>
          </a:p>
        </p:txBody>
      </p:sp>
      <p:sp>
        <p:nvSpPr>
          <p:cNvPr id="98" name="テキスト ボックス 97">
            <a:extLst>
              <a:ext uri="{FF2B5EF4-FFF2-40B4-BE49-F238E27FC236}">
                <a16:creationId xmlns:a16="http://schemas.microsoft.com/office/drawing/2014/main" id="{938F263A-4F9C-4DB5-90FB-11A958135B21}"/>
              </a:ext>
            </a:extLst>
          </p:cNvPr>
          <p:cNvSpPr txBox="1"/>
          <p:nvPr/>
        </p:nvSpPr>
        <p:spPr>
          <a:xfrm>
            <a:off x="1437938" y="1988839"/>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9" name="正方形/長方形 98">
            <a:extLst>
              <a:ext uri="{FF2B5EF4-FFF2-40B4-BE49-F238E27FC236}">
                <a16:creationId xmlns:a16="http://schemas.microsoft.com/office/drawing/2014/main" id="{08A5FE6F-7304-49F8-A2FC-574737A3641D}"/>
              </a:ext>
            </a:extLst>
          </p:cNvPr>
          <p:cNvSpPr/>
          <p:nvPr/>
        </p:nvSpPr>
        <p:spPr>
          <a:xfrm>
            <a:off x="2051720" y="1999493"/>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100" name="直角三角形 99">
            <a:extLst>
              <a:ext uri="{FF2B5EF4-FFF2-40B4-BE49-F238E27FC236}">
                <a16:creationId xmlns:a16="http://schemas.microsoft.com/office/drawing/2014/main" id="{2EFF6552-988C-4B60-94DD-ECC8EEA9EF87}"/>
              </a:ext>
            </a:extLst>
          </p:cNvPr>
          <p:cNvSpPr/>
          <p:nvPr/>
        </p:nvSpPr>
        <p:spPr>
          <a:xfrm rot="10800000">
            <a:off x="2051720" y="2132856"/>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101" name="四角形: 角を丸くする 100">
            <a:extLst>
              <a:ext uri="{FF2B5EF4-FFF2-40B4-BE49-F238E27FC236}">
                <a16:creationId xmlns:a16="http://schemas.microsoft.com/office/drawing/2014/main" id="{FED5DF42-19F1-4467-B7E1-865FAA3B8BBC}"/>
              </a:ext>
            </a:extLst>
          </p:cNvPr>
          <p:cNvSpPr/>
          <p:nvPr/>
        </p:nvSpPr>
        <p:spPr>
          <a:xfrm>
            <a:off x="1475656" y="1844824"/>
            <a:ext cx="1080120" cy="79208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cxnSp>
        <p:nvCxnSpPr>
          <p:cNvPr id="102" name="直線矢印コネクタ 101">
            <a:extLst>
              <a:ext uri="{FF2B5EF4-FFF2-40B4-BE49-F238E27FC236}">
                <a16:creationId xmlns:a16="http://schemas.microsoft.com/office/drawing/2014/main" id="{FC8C64C2-A4DC-4F15-A0A3-924B22619CD5}"/>
              </a:ext>
            </a:extLst>
          </p:cNvPr>
          <p:cNvCxnSpPr>
            <a:cxnSpLocks/>
            <a:stCxn id="101" idx="2"/>
          </p:cNvCxnSpPr>
          <p:nvPr/>
        </p:nvCxnSpPr>
        <p:spPr>
          <a:xfrm>
            <a:off x="2015716" y="2636912"/>
            <a:ext cx="0" cy="28803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3" name="四角形: 角を丸くする 102">
            <a:extLst>
              <a:ext uri="{FF2B5EF4-FFF2-40B4-BE49-F238E27FC236}">
                <a16:creationId xmlns:a16="http://schemas.microsoft.com/office/drawing/2014/main" id="{39283308-3D81-4374-B28C-0BE8F9ECE026}"/>
              </a:ext>
            </a:extLst>
          </p:cNvPr>
          <p:cNvSpPr/>
          <p:nvPr/>
        </p:nvSpPr>
        <p:spPr>
          <a:xfrm>
            <a:off x="1403648" y="4509120"/>
            <a:ext cx="1080120" cy="79208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cxnSp>
        <p:nvCxnSpPr>
          <p:cNvPr id="104" name="直線矢印コネクタ 103">
            <a:extLst>
              <a:ext uri="{FF2B5EF4-FFF2-40B4-BE49-F238E27FC236}">
                <a16:creationId xmlns:a16="http://schemas.microsoft.com/office/drawing/2014/main" id="{84133193-7290-4B17-AE7A-2B6F514F10A7}"/>
              </a:ext>
            </a:extLst>
          </p:cNvPr>
          <p:cNvCxnSpPr/>
          <p:nvPr/>
        </p:nvCxnSpPr>
        <p:spPr>
          <a:xfrm flipV="1">
            <a:off x="1979712" y="4221088"/>
            <a:ext cx="0" cy="28803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13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4" name="テキスト ボックス 3">
            <a:extLst>
              <a:ext uri="{FF2B5EF4-FFF2-40B4-BE49-F238E27FC236}">
                <a16:creationId xmlns:a16="http://schemas.microsoft.com/office/drawing/2014/main" id="{F3A011EC-0533-452F-8288-3C596E364ED5}"/>
              </a:ext>
            </a:extLst>
          </p:cNvPr>
          <p:cNvSpPr txBox="1"/>
          <p:nvPr/>
        </p:nvSpPr>
        <p:spPr>
          <a:xfrm>
            <a:off x="539552" y="1484784"/>
            <a:ext cx="7776864" cy="2554545"/>
          </a:xfrm>
          <a:prstGeom prst="rect">
            <a:avLst/>
          </a:prstGeom>
          <a:noFill/>
        </p:spPr>
        <p:txBody>
          <a:bodyPr wrap="square" rtlCol="0">
            <a:spAutoFit/>
          </a:bodyPr>
          <a:lstStyle/>
          <a:p>
            <a:r>
              <a:rPr lang="en-US" altLang="ja-JP" sz="3200" dirty="0"/>
              <a:t>Git</a:t>
            </a:r>
            <a:r>
              <a:rPr lang="ja-JP" altLang="en-US" sz="3200"/>
              <a:t>でのブランチ操作、特にブランチの必要性と使い方について理解する</a:t>
            </a:r>
            <a:endParaRPr lang="en-US" altLang="ja-JP" sz="3200"/>
          </a:p>
          <a:p>
            <a:r>
              <a:rPr lang="ja-JP" altLang="en-US" sz="3200"/>
              <a:t>マージと衝突の解決について理解する</a:t>
            </a:r>
            <a:endParaRPr lang="en-US" altLang="ja-JP" sz="3200"/>
          </a:p>
          <a:p>
            <a:r>
              <a:rPr lang="ja-JP" altLang="en-US" sz="3200"/>
              <a:t>「歴史を分岐、改変する」とはどういうことかを理解する</a:t>
            </a:r>
            <a:endParaRPr lang="en-US" altLang="ja-JP" sz="3200"/>
          </a:p>
        </p:txBody>
      </p:sp>
    </p:spTree>
    <p:extLst>
      <p:ext uri="{BB962C8B-B14F-4D97-AF65-F5344CB8AC3E}">
        <p14:creationId xmlns:p14="http://schemas.microsoft.com/office/powerpoint/2010/main" val="365220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A9FF40-24CA-4928-A3CB-75C9047337AF}"/>
              </a:ext>
            </a:extLst>
          </p:cNvPr>
          <p:cNvSpPr>
            <a:spLocks noGrp="1"/>
          </p:cNvSpPr>
          <p:nvPr>
            <p:ph type="body" sz="quarter" idx="10"/>
          </p:nvPr>
        </p:nvSpPr>
        <p:spPr/>
        <p:txBody>
          <a:bodyPr/>
          <a:lstStyle/>
          <a:p>
            <a:r>
              <a:rPr lang="ja-JP" altLang="en-US"/>
              <a:t>なぜブランチを分けるか</a:t>
            </a:r>
            <a:endParaRPr lang="en-US"/>
          </a:p>
        </p:txBody>
      </p:sp>
      <p:pic>
        <p:nvPicPr>
          <p:cNvPr id="3" name="Picture 2" descr="パソコンを使う会社員のイラスト（女性・笑顔）">
            <a:extLst>
              <a:ext uri="{FF2B5EF4-FFF2-40B4-BE49-F238E27FC236}">
                <a16:creationId xmlns:a16="http://schemas.microsoft.com/office/drawing/2014/main" id="{432860F1-32E8-4BA5-AA86-EB5E1E456F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15616" y="2420888"/>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8EB4F89-3D1F-46C7-A9EE-CADBEBF741ED}"/>
              </a:ext>
            </a:extLst>
          </p:cNvPr>
          <p:cNvSpPr txBox="1"/>
          <p:nvPr/>
        </p:nvSpPr>
        <p:spPr>
          <a:xfrm>
            <a:off x="399753" y="2636912"/>
            <a:ext cx="792088" cy="369332"/>
          </a:xfrm>
          <a:prstGeom prst="rect">
            <a:avLst/>
          </a:prstGeom>
          <a:noFill/>
        </p:spPr>
        <p:txBody>
          <a:bodyPr wrap="square">
            <a:spAutoFit/>
          </a:bodyPr>
          <a:lstStyle/>
          <a:p>
            <a:r>
              <a:rPr lang="en-US"/>
              <a:t>Alice</a:t>
            </a:r>
          </a:p>
        </p:txBody>
      </p:sp>
      <p:sp>
        <p:nvSpPr>
          <p:cNvPr id="5" name="テキスト ボックス 4">
            <a:extLst>
              <a:ext uri="{FF2B5EF4-FFF2-40B4-BE49-F238E27FC236}">
                <a16:creationId xmlns:a16="http://schemas.microsoft.com/office/drawing/2014/main" id="{2872AD86-B2D5-4F3B-A87F-803A10A02A3F}"/>
              </a:ext>
            </a:extLst>
          </p:cNvPr>
          <p:cNvSpPr txBox="1"/>
          <p:nvPr/>
        </p:nvSpPr>
        <p:spPr>
          <a:xfrm>
            <a:off x="971600" y="1196752"/>
            <a:ext cx="6633547" cy="461665"/>
          </a:xfrm>
          <a:prstGeom prst="rect">
            <a:avLst/>
          </a:prstGeom>
          <a:noFill/>
        </p:spPr>
        <p:txBody>
          <a:bodyPr wrap="none" rtlCol="0">
            <a:spAutoFit/>
          </a:bodyPr>
          <a:lstStyle/>
          <a:p>
            <a:r>
              <a:rPr lang="en-US" sz="2400"/>
              <a:t>Alice</a:t>
            </a:r>
            <a:r>
              <a:rPr lang="ja-JP" altLang="en-US" sz="2400"/>
              <a:t>と</a:t>
            </a:r>
            <a:r>
              <a:rPr lang="en-US" altLang="ja-JP" sz="2400"/>
              <a:t>Bob</a:t>
            </a:r>
            <a:r>
              <a:rPr lang="ja-JP" altLang="en-US" sz="2400"/>
              <a:t>の二人が開発に関わるプロジェクト</a:t>
            </a:r>
            <a:endParaRPr lang="en-US" sz="2400"/>
          </a:p>
        </p:txBody>
      </p:sp>
      <p:sp>
        <p:nvSpPr>
          <p:cNvPr id="6" name="テキスト ボックス 5">
            <a:extLst>
              <a:ext uri="{FF2B5EF4-FFF2-40B4-BE49-F238E27FC236}">
                <a16:creationId xmlns:a16="http://schemas.microsoft.com/office/drawing/2014/main" id="{F1729794-A94C-4584-9FA2-B590D07E9808}"/>
              </a:ext>
            </a:extLst>
          </p:cNvPr>
          <p:cNvSpPr txBox="1"/>
          <p:nvPr/>
        </p:nvSpPr>
        <p:spPr>
          <a:xfrm>
            <a:off x="2339752" y="2708920"/>
            <a:ext cx="6269665" cy="923330"/>
          </a:xfrm>
          <a:prstGeom prst="rect">
            <a:avLst/>
          </a:prstGeom>
          <a:noFill/>
        </p:spPr>
        <p:txBody>
          <a:bodyPr wrap="none" rtlCol="0">
            <a:spAutoFit/>
          </a:bodyPr>
          <a:lstStyle/>
          <a:p>
            <a:pPr marL="285750" indent="-285750">
              <a:buFont typeface="Arial" panose="020B0604020202020204" pitchFamily="34" charset="0"/>
              <a:buChar char="•"/>
            </a:pPr>
            <a:r>
              <a:rPr lang="ja-JP" altLang="en-US"/>
              <a:t>機能</a:t>
            </a:r>
            <a:r>
              <a:rPr lang="en-US" altLang="ja-JP"/>
              <a:t>A</a:t>
            </a:r>
            <a:r>
              <a:rPr lang="ja-JP" altLang="en-US"/>
              <a:t>の達成のためには、サブモジュール</a:t>
            </a:r>
            <a:r>
              <a:rPr lang="en-US" altLang="ja-JP"/>
              <a:t>A1</a:t>
            </a:r>
            <a:r>
              <a:rPr lang="ja-JP" altLang="en-US"/>
              <a:t>と</a:t>
            </a:r>
            <a:r>
              <a:rPr lang="en-US" altLang="ja-JP"/>
              <a:t>A2</a:t>
            </a:r>
            <a:r>
              <a:rPr lang="ja-JP" altLang="en-US"/>
              <a:t>が必要</a:t>
            </a:r>
            <a:endParaRPr lang="en-US" altLang="ja-JP"/>
          </a:p>
          <a:p>
            <a:pPr marL="285750" indent="-285750">
              <a:buFont typeface="Arial" panose="020B0604020202020204" pitchFamily="34" charset="0"/>
              <a:buChar char="•"/>
            </a:pPr>
            <a:r>
              <a:rPr lang="en-US"/>
              <a:t>A1</a:t>
            </a:r>
            <a:r>
              <a:rPr lang="ja-JP" altLang="en-US"/>
              <a:t>を実装しただけでは正しく動作しない</a:t>
            </a:r>
            <a:endParaRPr lang="en-US" altLang="ja-JP"/>
          </a:p>
          <a:p>
            <a:pPr marL="285750" indent="-285750">
              <a:buFont typeface="Arial" panose="020B0604020202020204" pitchFamily="34" charset="0"/>
              <a:buChar char="•"/>
            </a:pPr>
            <a:r>
              <a:rPr lang="en-US"/>
              <a:t>A2</a:t>
            </a:r>
            <a:r>
              <a:rPr lang="ja-JP" altLang="en-US"/>
              <a:t>まで実装して初めて全体として正しく動作する</a:t>
            </a:r>
            <a:endParaRPr lang="en-US"/>
          </a:p>
        </p:txBody>
      </p:sp>
      <p:pic>
        <p:nvPicPr>
          <p:cNvPr id="7" name="Picture 4" descr="パソコンを使う会社員のイラスト（男性・笑顔）">
            <a:extLst>
              <a:ext uri="{FF2B5EF4-FFF2-40B4-BE49-F238E27FC236}">
                <a16:creationId xmlns:a16="http://schemas.microsoft.com/office/drawing/2014/main" id="{06D398A0-1A11-4842-9B71-E0F175196C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4903521"/>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CE21E768-844A-4EE8-9E15-5E07585CDE9D}"/>
              </a:ext>
            </a:extLst>
          </p:cNvPr>
          <p:cNvSpPr txBox="1"/>
          <p:nvPr/>
        </p:nvSpPr>
        <p:spPr>
          <a:xfrm>
            <a:off x="467544" y="5263561"/>
            <a:ext cx="792088" cy="369332"/>
          </a:xfrm>
          <a:prstGeom prst="rect">
            <a:avLst/>
          </a:prstGeom>
          <a:noFill/>
        </p:spPr>
        <p:txBody>
          <a:bodyPr wrap="square">
            <a:spAutoFit/>
          </a:bodyPr>
          <a:lstStyle/>
          <a:p>
            <a:r>
              <a:rPr lang="en-US"/>
              <a:t>Bob</a:t>
            </a:r>
          </a:p>
        </p:txBody>
      </p:sp>
      <p:sp>
        <p:nvSpPr>
          <p:cNvPr id="9" name="テキスト ボックス 8">
            <a:extLst>
              <a:ext uri="{FF2B5EF4-FFF2-40B4-BE49-F238E27FC236}">
                <a16:creationId xmlns:a16="http://schemas.microsoft.com/office/drawing/2014/main" id="{37CCED3F-BAB9-4E5E-BF18-6F8D8FEC0674}"/>
              </a:ext>
            </a:extLst>
          </p:cNvPr>
          <p:cNvSpPr txBox="1"/>
          <p:nvPr/>
        </p:nvSpPr>
        <p:spPr>
          <a:xfrm>
            <a:off x="2267744" y="5157192"/>
            <a:ext cx="2218877" cy="523220"/>
          </a:xfrm>
          <a:prstGeom prst="rect">
            <a:avLst/>
          </a:prstGeom>
          <a:noFill/>
        </p:spPr>
        <p:txBody>
          <a:bodyPr wrap="none" rtlCol="0">
            <a:spAutoFit/>
          </a:bodyPr>
          <a:lstStyle/>
          <a:p>
            <a:r>
              <a:rPr lang="ja-JP" altLang="en-US" sz="2800"/>
              <a:t>機能</a:t>
            </a:r>
            <a:r>
              <a:rPr lang="en-US" altLang="ja-JP" sz="2800"/>
              <a:t>B</a:t>
            </a:r>
            <a:r>
              <a:rPr lang="ja-JP" altLang="en-US" sz="2800"/>
              <a:t>を開発</a:t>
            </a:r>
            <a:endParaRPr lang="en-US" sz="2800"/>
          </a:p>
        </p:txBody>
      </p:sp>
      <p:sp>
        <p:nvSpPr>
          <p:cNvPr id="10" name="テキスト ボックス 9">
            <a:extLst>
              <a:ext uri="{FF2B5EF4-FFF2-40B4-BE49-F238E27FC236}">
                <a16:creationId xmlns:a16="http://schemas.microsoft.com/office/drawing/2014/main" id="{FBB18C96-1320-4040-AB1B-584DEC7523F6}"/>
              </a:ext>
            </a:extLst>
          </p:cNvPr>
          <p:cNvSpPr txBox="1"/>
          <p:nvPr/>
        </p:nvSpPr>
        <p:spPr>
          <a:xfrm>
            <a:off x="2195736" y="2060848"/>
            <a:ext cx="2218877" cy="523220"/>
          </a:xfrm>
          <a:prstGeom prst="rect">
            <a:avLst/>
          </a:prstGeom>
          <a:noFill/>
        </p:spPr>
        <p:txBody>
          <a:bodyPr wrap="none" rtlCol="0">
            <a:spAutoFit/>
          </a:bodyPr>
          <a:lstStyle/>
          <a:p>
            <a:r>
              <a:rPr lang="ja-JP" altLang="en-US" sz="2800"/>
              <a:t>機能</a:t>
            </a:r>
            <a:r>
              <a:rPr lang="en-US" altLang="ja-JP" sz="2800"/>
              <a:t>A</a:t>
            </a:r>
            <a:r>
              <a:rPr lang="ja-JP" altLang="en-US" sz="2800"/>
              <a:t>を開発</a:t>
            </a:r>
            <a:endParaRPr lang="en-US" sz="2800"/>
          </a:p>
        </p:txBody>
      </p:sp>
    </p:spTree>
    <p:extLst>
      <p:ext uri="{BB962C8B-B14F-4D97-AF65-F5344CB8AC3E}">
        <p14:creationId xmlns:p14="http://schemas.microsoft.com/office/powerpoint/2010/main" val="326680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0571F-61BC-4B34-91C4-2E0F53EE0E1F}"/>
              </a:ext>
            </a:extLst>
          </p:cNvPr>
          <p:cNvSpPr>
            <a:spLocks noGrp="1"/>
          </p:cNvSpPr>
          <p:nvPr>
            <p:ph type="body" sz="quarter" idx="10"/>
          </p:nvPr>
        </p:nvSpPr>
        <p:spPr/>
        <p:txBody>
          <a:bodyPr/>
          <a:lstStyle/>
          <a:p>
            <a:r>
              <a:rPr lang="ja-JP" altLang="en-US"/>
              <a:t>なぜブランチを分けるか</a:t>
            </a:r>
            <a:endParaRPr lang="en-US"/>
          </a:p>
        </p:txBody>
      </p:sp>
      <p:sp>
        <p:nvSpPr>
          <p:cNvPr id="3" name="楕円 4">
            <a:extLst>
              <a:ext uri="{FF2B5EF4-FFF2-40B4-BE49-F238E27FC236}">
                <a16:creationId xmlns:a16="http://schemas.microsoft.com/office/drawing/2014/main" id="{EC3C2AF2-7986-4CDF-9369-14EE8A66583C}"/>
              </a:ext>
            </a:extLst>
          </p:cNvPr>
          <p:cNvSpPr/>
          <p:nvPr/>
        </p:nvSpPr>
        <p:spPr>
          <a:xfrm>
            <a:off x="154766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A56F7AAD-A48E-4F71-8544-0479FA0A8CCA}"/>
              </a:ext>
            </a:extLst>
          </p:cNvPr>
          <p:cNvSpPr/>
          <p:nvPr/>
        </p:nvSpPr>
        <p:spPr>
          <a:xfrm>
            <a:off x="22677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A2012A4-820B-46B9-833F-BBCF12552C88}"/>
              </a:ext>
            </a:extLst>
          </p:cNvPr>
          <p:cNvSpPr/>
          <p:nvPr/>
        </p:nvSpPr>
        <p:spPr>
          <a:xfrm>
            <a:off x="370790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A0B6340-DACF-49FC-8D15-19A0B76F6412}"/>
              </a:ext>
            </a:extLst>
          </p:cNvPr>
          <p:cNvSpPr/>
          <p:nvPr/>
        </p:nvSpPr>
        <p:spPr>
          <a:xfrm>
            <a:off x="442798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9A988D1-738A-4C50-B697-E6931F0AD281}"/>
              </a:ext>
            </a:extLst>
          </p:cNvPr>
          <p:cNvCxnSpPr>
            <a:cxnSpLocks/>
            <a:stCxn id="5" idx="6"/>
            <a:endCxn id="6" idx="2"/>
          </p:cNvCxnSpPr>
          <p:nvPr/>
        </p:nvCxnSpPr>
        <p:spPr>
          <a:xfrm>
            <a:off x="413995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4">
            <a:extLst>
              <a:ext uri="{FF2B5EF4-FFF2-40B4-BE49-F238E27FC236}">
                <a16:creationId xmlns:a16="http://schemas.microsoft.com/office/drawing/2014/main" id="{FB321F74-BCF7-4FDB-9A1C-53FF074A6B09}"/>
              </a:ext>
            </a:extLst>
          </p:cNvPr>
          <p:cNvSpPr/>
          <p:nvPr/>
        </p:nvSpPr>
        <p:spPr>
          <a:xfrm>
            <a:off x="370790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5BDE2D4-C5F6-43B9-9358-006F7D1D3289}"/>
              </a:ext>
            </a:extLst>
          </p:cNvPr>
          <p:cNvSpPr/>
          <p:nvPr/>
        </p:nvSpPr>
        <p:spPr>
          <a:xfrm>
            <a:off x="442798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9ACE7C9C-0DEB-4A04-894C-5BFAE90E3B2D}"/>
              </a:ext>
            </a:extLst>
          </p:cNvPr>
          <p:cNvCxnSpPr>
            <a:cxnSpLocks/>
            <a:stCxn id="8" idx="6"/>
            <a:endCxn id="9" idx="2"/>
          </p:cNvCxnSpPr>
          <p:nvPr/>
        </p:nvCxnSpPr>
        <p:spPr>
          <a:xfrm>
            <a:off x="413995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BD81F64-9D42-4C2D-8043-698453B99A25}"/>
              </a:ext>
            </a:extLst>
          </p:cNvPr>
          <p:cNvSpPr/>
          <p:nvPr/>
        </p:nvSpPr>
        <p:spPr>
          <a:xfrm>
            <a:off x="370790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68D60685-B668-4FF5-B9BA-39B25FDDF173}"/>
              </a:ext>
            </a:extLst>
          </p:cNvPr>
          <p:cNvSpPr/>
          <p:nvPr/>
        </p:nvSpPr>
        <p:spPr>
          <a:xfrm>
            <a:off x="442798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44A9D953-CDEA-40C9-AD56-EED685874775}"/>
              </a:ext>
            </a:extLst>
          </p:cNvPr>
          <p:cNvCxnSpPr>
            <a:cxnSpLocks/>
            <a:stCxn id="11" idx="6"/>
            <a:endCxn id="12" idx="2"/>
          </p:cNvCxnSpPr>
          <p:nvPr/>
        </p:nvCxnSpPr>
        <p:spPr>
          <a:xfrm>
            <a:off x="413995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17EFF9EB-A258-41AD-BEA4-37B022008265}"/>
              </a:ext>
            </a:extLst>
          </p:cNvPr>
          <p:cNvSpPr/>
          <p:nvPr/>
        </p:nvSpPr>
        <p:spPr>
          <a:xfrm>
            <a:off x="586814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75AE7A9-2E1D-4901-99B3-25A63A213826}"/>
              </a:ext>
            </a:extLst>
          </p:cNvPr>
          <p:cNvSpPr/>
          <p:nvPr/>
        </p:nvSpPr>
        <p:spPr>
          <a:xfrm>
            <a:off x="658822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1A995CF8-4042-4103-910C-71C303E3AF23}"/>
              </a:ext>
            </a:extLst>
          </p:cNvPr>
          <p:cNvCxnSpPr>
            <a:cxnSpLocks/>
            <a:stCxn id="14" idx="6"/>
            <a:endCxn id="15" idx="2"/>
          </p:cNvCxnSpPr>
          <p:nvPr/>
        </p:nvCxnSpPr>
        <p:spPr>
          <a:xfrm>
            <a:off x="630019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1F1EEDF8-2E8B-41C2-BEC7-1CCEFE015FE9}"/>
              </a:ext>
            </a:extLst>
          </p:cNvPr>
          <p:cNvSpPr/>
          <p:nvPr/>
        </p:nvSpPr>
        <p:spPr>
          <a:xfrm>
            <a:off x="7308304" y="458112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A7F97EA-9CC8-4824-ADD1-AF1B0BBF8578}"/>
              </a:ext>
            </a:extLst>
          </p:cNvPr>
          <p:cNvCxnSpPr>
            <a:cxnSpLocks/>
            <a:stCxn id="15" idx="6"/>
            <a:endCxn id="17" idx="2"/>
          </p:cNvCxnSpPr>
          <p:nvPr/>
        </p:nvCxnSpPr>
        <p:spPr>
          <a:xfrm>
            <a:off x="702027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E127803A-3D5E-4241-AF12-BD3B36E54702}"/>
              </a:ext>
            </a:extLst>
          </p:cNvPr>
          <p:cNvSpPr/>
          <p:nvPr/>
        </p:nvSpPr>
        <p:spPr>
          <a:xfrm>
            <a:off x="586814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4EEDE6C-573D-4702-9253-817129193111}"/>
              </a:ext>
            </a:extLst>
          </p:cNvPr>
          <p:cNvSpPr/>
          <p:nvPr/>
        </p:nvSpPr>
        <p:spPr>
          <a:xfrm>
            <a:off x="658822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B29B6F8-2219-4B86-A639-5BA2E63F19E8}"/>
              </a:ext>
            </a:extLst>
          </p:cNvPr>
          <p:cNvCxnSpPr>
            <a:cxnSpLocks/>
            <a:stCxn id="19" idx="6"/>
            <a:endCxn id="20" idx="2"/>
          </p:cNvCxnSpPr>
          <p:nvPr/>
        </p:nvCxnSpPr>
        <p:spPr>
          <a:xfrm>
            <a:off x="630019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62E83FE4-E2C6-4F41-A273-1EAD65D90B58}"/>
              </a:ext>
            </a:extLst>
          </p:cNvPr>
          <p:cNvSpPr/>
          <p:nvPr/>
        </p:nvSpPr>
        <p:spPr>
          <a:xfrm>
            <a:off x="7308304" y="314096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F8DDF9F0-F293-42BB-B7FD-CF5F9954873B}"/>
              </a:ext>
            </a:extLst>
          </p:cNvPr>
          <p:cNvCxnSpPr>
            <a:cxnSpLocks/>
            <a:stCxn id="20" idx="6"/>
            <a:endCxn id="22" idx="2"/>
          </p:cNvCxnSpPr>
          <p:nvPr/>
        </p:nvCxnSpPr>
        <p:spPr>
          <a:xfrm>
            <a:off x="702027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00C5A6-23AF-4C0F-9390-FC440EDFDFD5}"/>
              </a:ext>
            </a:extLst>
          </p:cNvPr>
          <p:cNvSpPr/>
          <p:nvPr/>
        </p:nvSpPr>
        <p:spPr>
          <a:xfrm>
            <a:off x="58681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EEB288A-7D79-41BE-BAFE-C23220A4121C}"/>
              </a:ext>
            </a:extLst>
          </p:cNvPr>
          <p:cNvSpPr/>
          <p:nvPr/>
        </p:nvSpPr>
        <p:spPr>
          <a:xfrm>
            <a:off x="658822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4E2A5D4-81A7-46FC-864F-F84BEE1A5C83}"/>
              </a:ext>
            </a:extLst>
          </p:cNvPr>
          <p:cNvCxnSpPr>
            <a:cxnSpLocks/>
            <a:stCxn id="24" idx="6"/>
            <a:endCxn id="25" idx="2"/>
          </p:cNvCxnSpPr>
          <p:nvPr/>
        </p:nvCxnSpPr>
        <p:spPr>
          <a:xfrm>
            <a:off x="630019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37BA2B2A-120F-45A6-AF9F-AE3BAABDEA54}"/>
              </a:ext>
            </a:extLst>
          </p:cNvPr>
          <p:cNvSpPr/>
          <p:nvPr/>
        </p:nvSpPr>
        <p:spPr>
          <a:xfrm>
            <a:off x="7308304" y="1700808"/>
            <a:ext cx="432048" cy="43204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E4927BC-9477-4569-A881-3CC3256F54E8}"/>
              </a:ext>
            </a:extLst>
          </p:cNvPr>
          <p:cNvCxnSpPr>
            <a:cxnSpLocks/>
            <a:stCxn id="25" idx="6"/>
            <a:endCxn id="27" idx="2"/>
          </p:cNvCxnSpPr>
          <p:nvPr/>
        </p:nvCxnSpPr>
        <p:spPr>
          <a:xfrm>
            <a:off x="702027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 descr="パソコンを使う会社員のイラスト（女性・笑顔）">
            <a:extLst>
              <a:ext uri="{FF2B5EF4-FFF2-40B4-BE49-F238E27FC236}">
                <a16:creationId xmlns:a16="http://schemas.microsoft.com/office/drawing/2014/main" id="{5A74CD42-0F0C-420A-8EE7-E0CDF7F1F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23367" y="1412776"/>
            <a:ext cx="720080" cy="1045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パソコンを使う会社員のイラスト（男性・笑顔）">
            <a:extLst>
              <a:ext uri="{FF2B5EF4-FFF2-40B4-BE49-F238E27FC236}">
                <a16:creationId xmlns:a16="http://schemas.microsoft.com/office/drawing/2014/main" id="{4C1A0BAE-C676-4D5F-A387-53A9E25C14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27584" y="422108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52B458E1-D5E1-4E6F-A3AA-A7F05DA7C5E0}"/>
              </a:ext>
            </a:extLst>
          </p:cNvPr>
          <p:cNvSpPr txBox="1"/>
          <p:nvPr/>
        </p:nvSpPr>
        <p:spPr>
          <a:xfrm>
            <a:off x="107504" y="1628800"/>
            <a:ext cx="792088" cy="369332"/>
          </a:xfrm>
          <a:prstGeom prst="rect">
            <a:avLst/>
          </a:prstGeom>
          <a:noFill/>
        </p:spPr>
        <p:txBody>
          <a:bodyPr wrap="square">
            <a:spAutoFit/>
          </a:bodyPr>
          <a:lstStyle/>
          <a:p>
            <a:r>
              <a:rPr lang="en-US"/>
              <a:t>Alice</a:t>
            </a:r>
          </a:p>
        </p:txBody>
      </p:sp>
      <p:sp>
        <p:nvSpPr>
          <p:cNvPr id="32" name="テキスト ボックス 31">
            <a:extLst>
              <a:ext uri="{FF2B5EF4-FFF2-40B4-BE49-F238E27FC236}">
                <a16:creationId xmlns:a16="http://schemas.microsoft.com/office/drawing/2014/main" id="{78C4E700-9BDE-4912-B94A-654ED1FEC834}"/>
              </a:ext>
            </a:extLst>
          </p:cNvPr>
          <p:cNvSpPr txBox="1"/>
          <p:nvPr/>
        </p:nvSpPr>
        <p:spPr>
          <a:xfrm>
            <a:off x="179512" y="4581128"/>
            <a:ext cx="792088" cy="369332"/>
          </a:xfrm>
          <a:prstGeom prst="rect">
            <a:avLst/>
          </a:prstGeom>
          <a:noFill/>
        </p:spPr>
        <p:txBody>
          <a:bodyPr wrap="square">
            <a:spAutoFit/>
          </a:bodyPr>
          <a:lstStyle/>
          <a:p>
            <a:r>
              <a:rPr lang="en-US"/>
              <a:t>Bob</a:t>
            </a:r>
          </a:p>
        </p:txBody>
      </p:sp>
      <p:sp>
        <p:nvSpPr>
          <p:cNvPr id="33" name="テキスト ボックス 32">
            <a:extLst>
              <a:ext uri="{FF2B5EF4-FFF2-40B4-BE49-F238E27FC236}">
                <a16:creationId xmlns:a16="http://schemas.microsoft.com/office/drawing/2014/main" id="{B8232DA8-32A7-4E13-A071-E3CC6EFD4F4B}"/>
              </a:ext>
            </a:extLst>
          </p:cNvPr>
          <p:cNvSpPr txBox="1"/>
          <p:nvPr/>
        </p:nvSpPr>
        <p:spPr>
          <a:xfrm>
            <a:off x="179512" y="2996952"/>
            <a:ext cx="1440160" cy="646331"/>
          </a:xfrm>
          <a:prstGeom prst="rect">
            <a:avLst/>
          </a:prstGeom>
          <a:noFill/>
        </p:spPr>
        <p:txBody>
          <a:bodyPr wrap="square">
            <a:spAutoFit/>
          </a:bodyPr>
          <a:lstStyle/>
          <a:p>
            <a:r>
              <a:rPr lang="ja-JP" altLang="en-US"/>
              <a:t>中央</a:t>
            </a:r>
            <a:endParaRPr lang="en-US" altLang="ja-JP"/>
          </a:p>
          <a:p>
            <a:r>
              <a:rPr lang="ja-JP" altLang="en-US"/>
              <a:t>リポジトリ</a:t>
            </a:r>
            <a:endParaRPr lang="en-US"/>
          </a:p>
        </p:txBody>
      </p:sp>
      <p:sp>
        <p:nvSpPr>
          <p:cNvPr id="34" name="矢印: 右 33">
            <a:extLst>
              <a:ext uri="{FF2B5EF4-FFF2-40B4-BE49-F238E27FC236}">
                <a16:creationId xmlns:a16="http://schemas.microsoft.com/office/drawing/2014/main" id="{4C5A9944-BB86-4DA7-9B15-145A57B61A9C}"/>
              </a:ext>
            </a:extLst>
          </p:cNvPr>
          <p:cNvSpPr/>
          <p:nvPr/>
        </p:nvSpPr>
        <p:spPr>
          <a:xfrm rot="18031016">
            <a:off x="1639012" y="2377934"/>
            <a:ext cx="864096" cy="4126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テキスト ボックス 34">
            <a:extLst>
              <a:ext uri="{FF2B5EF4-FFF2-40B4-BE49-F238E27FC236}">
                <a16:creationId xmlns:a16="http://schemas.microsoft.com/office/drawing/2014/main" id="{3FC1C7DA-F8CD-4756-9750-35AB6C839D1F}"/>
              </a:ext>
            </a:extLst>
          </p:cNvPr>
          <p:cNvSpPr txBox="1"/>
          <p:nvPr/>
        </p:nvSpPr>
        <p:spPr>
          <a:xfrm>
            <a:off x="2195736" y="2564904"/>
            <a:ext cx="1454244" cy="369332"/>
          </a:xfrm>
          <a:prstGeom prst="rect">
            <a:avLst/>
          </a:prstGeom>
          <a:noFill/>
        </p:spPr>
        <p:txBody>
          <a:bodyPr wrap="none" rtlCol="0">
            <a:spAutoFit/>
          </a:bodyPr>
          <a:lstStyle/>
          <a:p>
            <a:pPr marL="342900" indent="-342900">
              <a:buAutoNum type="arabicPeriod"/>
            </a:pPr>
            <a:r>
              <a:rPr lang="ja-JP" altLang="en-US"/>
              <a:t>クローン</a:t>
            </a:r>
            <a:endParaRPr lang="en-US"/>
          </a:p>
        </p:txBody>
      </p:sp>
      <p:sp>
        <p:nvSpPr>
          <p:cNvPr id="36" name="テキスト ボックス 35">
            <a:extLst>
              <a:ext uri="{FF2B5EF4-FFF2-40B4-BE49-F238E27FC236}">
                <a16:creationId xmlns:a16="http://schemas.microsoft.com/office/drawing/2014/main" id="{2304AF94-BE89-4BA2-AF38-7A90F9B3CD63}"/>
              </a:ext>
            </a:extLst>
          </p:cNvPr>
          <p:cNvSpPr txBox="1"/>
          <p:nvPr/>
        </p:nvSpPr>
        <p:spPr>
          <a:xfrm>
            <a:off x="2699792" y="980728"/>
            <a:ext cx="1877437" cy="369332"/>
          </a:xfrm>
          <a:prstGeom prst="rect">
            <a:avLst/>
          </a:prstGeom>
          <a:noFill/>
        </p:spPr>
        <p:txBody>
          <a:bodyPr wrap="none" rtlCol="0">
            <a:spAutoFit/>
          </a:bodyPr>
          <a:lstStyle/>
          <a:p>
            <a:r>
              <a:rPr lang="en-US"/>
              <a:t>2. </a:t>
            </a:r>
            <a:r>
              <a:rPr lang="ja-JP" altLang="en-US"/>
              <a:t>機能</a:t>
            </a:r>
            <a:r>
              <a:rPr lang="en-US" altLang="ja-JP"/>
              <a:t>A1</a:t>
            </a:r>
            <a:r>
              <a:rPr lang="ja-JP" altLang="en-US"/>
              <a:t>を実装</a:t>
            </a:r>
            <a:endParaRPr lang="en-US"/>
          </a:p>
        </p:txBody>
      </p:sp>
      <p:sp>
        <p:nvSpPr>
          <p:cNvPr id="37" name="矢印: 右 36">
            <a:extLst>
              <a:ext uri="{FF2B5EF4-FFF2-40B4-BE49-F238E27FC236}">
                <a16:creationId xmlns:a16="http://schemas.microsoft.com/office/drawing/2014/main" id="{45EB58F4-4F30-455A-9812-4B16FD32C531}"/>
              </a:ext>
            </a:extLst>
          </p:cNvPr>
          <p:cNvSpPr/>
          <p:nvPr/>
        </p:nvSpPr>
        <p:spPr>
          <a:xfrm>
            <a:off x="2915816"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矢印: 右 37">
            <a:extLst>
              <a:ext uri="{FF2B5EF4-FFF2-40B4-BE49-F238E27FC236}">
                <a16:creationId xmlns:a16="http://schemas.microsoft.com/office/drawing/2014/main" id="{7F7CFCBF-F6BD-46D8-9025-65BD94E71049}"/>
              </a:ext>
            </a:extLst>
          </p:cNvPr>
          <p:cNvSpPr/>
          <p:nvPr/>
        </p:nvSpPr>
        <p:spPr>
          <a:xfrm rot="5400000">
            <a:off x="3995936" y="242088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テキスト ボックス 38">
            <a:extLst>
              <a:ext uri="{FF2B5EF4-FFF2-40B4-BE49-F238E27FC236}">
                <a16:creationId xmlns:a16="http://schemas.microsoft.com/office/drawing/2014/main" id="{85B7ED77-72DC-4619-BC27-2B815FE4CA4F}"/>
              </a:ext>
            </a:extLst>
          </p:cNvPr>
          <p:cNvSpPr txBox="1"/>
          <p:nvPr/>
        </p:nvSpPr>
        <p:spPr>
          <a:xfrm>
            <a:off x="4499992" y="2420888"/>
            <a:ext cx="1364476" cy="369332"/>
          </a:xfrm>
          <a:prstGeom prst="rect">
            <a:avLst/>
          </a:prstGeom>
          <a:noFill/>
        </p:spPr>
        <p:txBody>
          <a:bodyPr wrap="none" rtlCol="0">
            <a:spAutoFit/>
          </a:bodyPr>
          <a:lstStyle/>
          <a:p>
            <a:r>
              <a:rPr lang="en-US"/>
              <a:t>3. </a:t>
            </a:r>
            <a:r>
              <a:rPr lang="ja-JP" altLang="en-US"/>
              <a:t>プッシュ</a:t>
            </a:r>
            <a:endParaRPr lang="en-US"/>
          </a:p>
        </p:txBody>
      </p:sp>
      <p:sp>
        <p:nvSpPr>
          <p:cNvPr id="40" name="矢印: 右 39">
            <a:extLst>
              <a:ext uri="{FF2B5EF4-FFF2-40B4-BE49-F238E27FC236}">
                <a16:creationId xmlns:a16="http://schemas.microsoft.com/office/drawing/2014/main" id="{B9FD8A9E-F118-46C4-A291-9387754BF84F}"/>
              </a:ext>
            </a:extLst>
          </p:cNvPr>
          <p:cNvSpPr/>
          <p:nvPr/>
        </p:nvSpPr>
        <p:spPr>
          <a:xfrm rot="5400000">
            <a:off x="399593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テキスト ボックス 40">
            <a:extLst>
              <a:ext uri="{FF2B5EF4-FFF2-40B4-BE49-F238E27FC236}">
                <a16:creationId xmlns:a16="http://schemas.microsoft.com/office/drawing/2014/main" id="{16AE04AF-E4DE-4DE6-99D7-8FADEB176698}"/>
              </a:ext>
            </a:extLst>
          </p:cNvPr>
          <p:cNvSpPr txBox="1"/>
          <p:nvPr/>
        </p:nvSpPr>
        <p:spPr>
          <a:xfrm>
            <a:off x="4572000" y="3861048"/>
            <a:ext cx="1364476" cy="369332"/>
          </a:xfrm>
          <a:prstGeom prst="rect">
            <a:avLst/>
          </a:prstGeom>
          <a:noFill/>
        </p:spPr>
        <p:txBody>
          <a:bodyPr wrap="none" rtlCol="0">
            <a:spAutoFit/>
          </a:bodyPr>
          <a:lstStyle/>
          <a:p>
            <a:r>
              <a:rPr lang="en-US"/>
              <a:t>4. </a:t>
            </a:r>
            <a:r>
              <a:rPr lang="ja-JP" altLang="en-US"/>
              <a:t>クローン</a:t>
            </a:r>
            <a:endParaRPr lang="en-US"/>
          </a:p>
        </p:txBody>
      </p:sp>
      <p:pic>
        <p:nvPicPr>
          <p:cNvPr id="42" name="Picture 2" descr="パソコンを使う会社員のイラスト（男性・怒った顔）">
            <a:extLst>
              <a:ext uri="{FF2B5EF4-FFF2-40B4-BE49-F238E27FC236}">
                <a16:creationId xmlns:a16="http://schemas.microsoft.com/office/drawing/2014/main" id="{C0463013-A2F6-4D19-96F9-3FE920511F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5805264"/>
            <a:ext cx="708880" cy="102949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C872BBBD-152E-4123-9C05-7DC3EA1BFEC3}"/>
              </a:ext>
            </a:extLst>
          </p:cNvPr>
          <p:cNvSpPr txBox="1"/>
          <p:nvPr/>
        </p:nvSpPr>
        <p:spPr>
          <a:xfrm>
            <a:off x="4427984" y="5301208"/>
            <a:ext cx="3647152" cy="369332"/>
          </a:xfrm>
          <a:prstGeom prst="rect">
            <a:avLst/>
          </a:prstGeom>
          <a:noFill/>
        </p:spPr>
        <p:txBody>
          <a:bodyPr wrap="none" rtlCol="0">
            <a:spAutoFit/>
          </a:bodyPr>
          <a:lstStyle/>
          <a:p>
            <a:r>
              <a:rPr lang="en-US"/>
              <a:t>5. </a:t>
            </a:r>
            <a:r>
              <a:rPr lang="ja-JP" altLang="en-US"/>
              <a:t>機能</a:t>
            </a:r>
            <a:r>
              <a:rPr lang="en-US" altLang="ja-JP"/>
              <a:t>A1</a:t>
            </a:r>
            <a:r>
              <a:rPr lang="ja-JP" altLang="en-US"/>
              <a:t>を無効化して機能</a:t>
            </a:r>
            <a:r>
              <a:rPr lang="en-US" altLang="ja-JP"/>
              <a:t>B</a:t>
            </a:r>
            <a:r>
              <a:rPr lang="ja-JP" altLang="en-US"/>
              <a:t>追加</a:t>
            </a:r>
            <a:endParaRPr lang="en-US" altLang="ja-JP"/>
          </a:p>
        </p:txBody>
      </p:sp>
      <p:sp>
        <p:nvSpPr>
          <p:cNvPr id="44" name="矢印: 右 43">
            <a:extLst>
              <a:ext uri="{FF2B5EF4-FFF2-40B4-BE49-F238E27FC236}">
                <a16:creationId xmlns:a16="http://schemas.microsoft.com/office/drawing/2014/main" id="{D53927B4-4976-4F67-8B15-9CFEBA985FEF}"/>
              </a:ext>
            </a:extLst>
          </p:cNvPr>
          <p:cNvSpPr/>
          <p:nvPr/>
        </p:nvSpPr>
        <p:spPr>
          <a:xfrm>
            <a:off x="5148064" y="458112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矢印: 右 44">
            <a:extLst>
              <a:ext uri="{FF2B5EF4-FFF2-40B4-BE49-F238E27FC236}">
                <a16:creationId xmlns:a16="http://schemas.microsoft.com/office/drawing/2014/main" id="{0FB2A23B-397D-4855-97B8-379A4FD48FD8}"/>
              </a:ext>
            </a:extLst>
          </p:cNvPr>
          <p:cNvSpPr/>
          <p:nvPr/>
        </p:nvSpPr>
        <p:spPr>
          <a:xfrm rot="16200000">
            <a:off x="651621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テキスト ボックス 45">
            <a:extLst>
              <a:ext uri="{FF2B5EF4-FFF2-40B4-BE49-F238E27FC236}">
                <a16:creationId xmlns:a16="http://schemas.microsoft.com/office/drawing/2014/main" id="{FD4583D0-FE5B-4714-9232-031D2582E20F}"/>
              </a:ext>
            </a:extLst>
          </p:cNvPr>
          <p:cNvSpPr txBox="1"/>
          <p:nvPr/>
        </p:nvSpPr>
        <p:spPr>
          <a:xfrm>
            <a:off x="7164288" y="3933056"/>
            <a:ext cx="1364476" cy="369332"/>
          </a:xfrm>
          <a:prstGeom prst="rect">
            <a:avLst/>
          </a:prstGeom>
          <a:noFill/>
        </p:spPr>
        <p:txBody>
          <a:bodyPr wrap="none" rtlCol="0">
            <a:spAutoFit/>
          </a:bodyPr>
          <a:lstStyle/>
          <a:p>
            <a:r>
              <a:rPr lang="en-US"/>
              <a:t>5. </a:t>
            </a:r>
            <a:r>
              <a:rPr lang="ja-JP" altLang="en-US"/>
              <a:t>プッシュ</a:t>
            </a:r>
            <a:endParaRPr lang="en-US"/>
          </a:p>
        </p:txBody>
      </p:sp>
      <p:sp>
        <p:nvSpPr>
          <p:cNvPr id="47" name="矢印: 右 46">
            <a:extLst>
              <a:ext uri="{FF2B5EF4-FFF2-40B4-BE49-F238E27FC236}">
                <a16:creationId xmlns:a16="http://schemas.microsoft.com/office/drawing/2014/main" id="{CADB3BD7-08C7-43B8-A0F7-6A221FC18BC2}"/>
              </a:ext>
            </a:extLst>
          </p:cNvPr>
          <p:cNvSpPr/>
          <p:nvPr/>
        </p:nvSpPr>
        <p:spPr>
          <a:xfrm>
            <a:off x="5148064"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テキスト ボックス 47">
            <a:extLst>
              <a:ext uri="{FF2B5EF4-FFF2-40B4-BE49-F238E27FC236}">
                <a16:creationId xmlns:a16="http://schemas.microsoft.com/office/drawing/2014/main" id="{A2D34405-A402-4562-8B7D-EC0B7D1618C8}"/>
              </a:ext>
            </a:extLst>
          </p:cNvPr>
          <p:cNvSpPr txBox="1"/>
          <p:nvPr/>
        </p:nvSpPr>
        <p:spPr>
          <a:xfrm>
            <a:off x="4788024" y="980728"/>
            <a:ext cx="1877437" cy="369332"/>
          </a:xfrm>
          <a:prstGeom prst="rect">
            <a:avLst/>
          </a:prstGeom>
          <a:noFill/>
        </p:spPr>
        <p:txBody>
          <a:bodyPr wrap="none" rtlCol="0">
            <a:spAutoFit/>
          </a:bodyPr>
          <a:lstStyle/>
          <a:p>
            <a:r>
              <a:rPr lang="en-US"/>
              <a:t>6. </a:t>
            </a:r>
            <a:r>
              <a:rPr lang="ja-JP" altLang="en-US"/>
              <a:t>機能</a:t>
            </a:r>
            <a:r>
              <a:rPr lang="en-US" altLang="ja-JP"/>
              <a:t>A2</a:t>
            </a:r>
            <a:r>
              <a:rPr lang="ja-JP" altLang="en-US"/>
              <a:t>を実装</a:t>
            </a:r>
            <a:endParaRPr lang="en-US"/>
          </a:p>
        </p:txBody>
      </p:sp>
      <p:sp>
        <p:nvSpPr>
          <p:cNvPr id="49" name="矢印: 上下 48">
            <a:extLst>
              <a:ext uri="{FF2B5EF4-FFF2-40B4-BE49-F238E27FC236}">
                <a16:creationId xmlns:a16="http://schemas.microsoft.com/office/drawing/2014/main" id="{79F1FBD8-0AB4-4B91-94E3-2B5D349060CE}"/>
              </a:ext>
            </a:extLst>
          </p:cNvPr>
          <p:cNvSpPr/>
          <p:nvPr/>
        </p:nvSpPr>
        <p:spPr>
          <a:xfrm>
            <a:off x="7308304" y="2204864"/>
            <a:ext cx="360040" cy="86409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爆発: 14 pt 49">
            <a:extLst>
              <a:ext uri="{FF2B5EF4-FFF2-40B4-BE49-F238E27FC236}">
                <a16:creationId xmlns:a16="http://schemas.microsoft.com/office/drawing/2014/main" id="{11D91604-B0CB-44E3-A870-492AA6B5F468}"/>
              </a:ext>
            </a:extLst>
          </p:cNvPr>
          <p:cNvSpPr/>
          <p:nvPr/>
        </p:nvSpPr>
        <p:spPr>
          <a:xfrm>
            <a:off x="7164288" y="2420888"/>
            <a:ext cx="720080" cy="432048"/>
          </a:xfrm>
          <a:prstGeom prst="irregularSeal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51" name="Picture 4" descr="パソコンを使う会社員のイラスト（女性・怒った顔）">
            <a:extLst>
              <a:ext uri="{FF2B5EF4-FFF2-40B4-BE49-F238E27FC236}">
                <a16:creationId xmlns:a16="http://schemas.microsoft.com/office/drawing/2014/main" id="{DFBB981A-8A0B-46E0-A952-72C52DF679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8384" y="980728"/>
            <a:ext cx="808045" cy="1173510"/>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47F40F0F-70B7-41CB-8A04-20BDC228C283}"/>
              </a:ext>
            </a:extLst>
          </p:cNvPr>
          <p:cNvSpPr txBox="1"/>
          <p:nvPr/>
        </p:nvSpPr>
        <p:spPr>
          <a:xfrm>
            <a:off x="7956376" y="2348880"/>
            <a:ext cx="902811" cy="523220"/>
          </a:xfrm>
          <a:prstGeom prst="rect">
            <a:avLst/>
          </a:prstGeom>
          <a:noFill/>
        </p:spPr>
        <p:txBody>
          <a:bodyPr wrap="none" rtlCol="0">
            <a:spAutoFit/>
          </a:bodyPr>
          <a:lstStyle/>
          <a:p>
            <a:r>
              <a:rPr lang="ja-JP" altLang="en-US" sz="2800"/>
              <a:t>競合</a:t>
            </a:r>
            <a:endParaRPr lang="en-US" sz="2800"/>
          </a:p>
        </p:txBody>
      </p:sp>
    </p:spTree>
    <p:extLst>
      <p:ext uri="{BB962C8B-B14F-4D97-AF65-F5344CB8AC3E}">
        <p14:creationId xmlns:p14="http://schemas.microsoft.com/office/powerpoint/2010/main" val="167081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141FAC-09C0-401A-BCC1-22818028D6B9}"/>
              </a:ext>
            </a:extLst>
          </p:cNvPr>
          <p:cNvSpPr>
            <a:spLocks noGrp="1"/>
          </p:cNvSpPr>
          <p:nvPr>
            <p:ph type="body" sz="quarter" idx="10"/>
          </p:nvPr>
        </p:nvSpPr>
        <p:spPr/>
        <p:txBody>
          <a:bodyPr/>
          <a:lstStyle/>
          <a:p>
            <a:r>
              <a:rPr lang="ja-JP" altLang="en-US"/>
              <a:t>なぜブランチを分けるか</a:t>
            </a:r>
            <a:endParaRPr lang="en-US"/>
          </a:p>
        </p:txBody>
      </p:sp>
      <p:sp>
        <p:nvSpPr>
          <p:cNvPr id="3" name="テキスト ボックス 2">
            <a:extLst>
              <a:ext uri="{FF2B5EF4-FFF2-40B4-BE49-F238E27FC236}">
                <a16:creationId xmlns:a16="http://schemas.microsoft.com/office/drawing/2014/main" id="{BAD3FFB8-44C9-462B-9A59-183F8F3CE898}"/>
              </a:ext>
            </a:extLst>
          </p:cNvPr>
          <p:cNvSpPr txBox="1"/>
          <p:nvPr/>
        </p:nvSpPr>
        <p:spPr>
          <a:xfrm>
            <a:off x="107504" y="1268760"/>
            <a:ext cx="3416320" cy="523220"/>
          </a:xfrm>
          <a:prstGeom prst="rect">
            <a:avLst/>
          </a:prstGeom>
          <a:noFill/>
        </p:spPr>
        <p:txBody>
          <a:bodyPr wrap="none" rtlCol="0">
            <a:spAutoFit/>
          </a:bodyPr>
          <a:lstStyle/>
          <a:p>
            <a:r>
              <a:rPr lang="ja-JP" altLang="en-US" sz="2800"/>
              <a:t>何が問題だったか？</a:t>
            </a:r>
            <a:endParaRPr lang="en-US" sz="2800"/>
          </a:p>
        </p:txBody>
      </p:sp>
      <p:sp>
        <p:nvSpPr>
          <p:cNvPr id="4" name="テキスト ボックス 3">
            <a:extLst>
              <a:ext uri="{FF2B5EF4-FFF2-40B4-BE49-F238E27FC236}">
                <a16:creationId xmlns:a16="http://schemas.microsoft.com/office/drawing/2014/main" id="{3AF099DB-9CD0-4AB8-823F-04F7B3887068}"/>
              </a:ext>
            </a:extLst>
          </p:cNvPr>
          <p:cNvSpPr txBox="1"/>
          <p:nvPr/>
        </p:nvSpPr>
        <p:spPr>
          <a:xfrm>
            <a:off x="722020" y="1913339"/>
            <a:ext cx="8032968" cy="646331"/>
          </a:xfrm>
          <a:prstGeom prst="rect">
            <a:avLst/>
          </a:prstGeom>
          <a:noFill/>
        </p:spPr>
        <p:txBody>
          <a:bodyPr wrap="none" rtlCol="0">
            <a:spAutoFit/>
          </a:bodyPr>
          <a:lstStyle/>
          <a:p>
            <a:r>
              <a:rPr lang="en-US" altLang="ja-JP"/>
              <a:t>Alice</a:t>
            </a:r>
            <a:r>
              <a:rPr lang="ja-JP" altLang="en-US"/>
              <a:t>が機能</a:t>
            </a:r>
            <a:r>
              <a:rPr lang="en-US" altLang="ja-JP"/>
              <a:t>A1</a:t>
            </a:r>
            <a:r>
              <a:rPr lang="ja-JP" altLang="en-US"/>
              <a:t>を実装した状態という「中途半端な状態」をコミットした</a:t>
            </a:r>
            <a:endParaRPr lang="en-US" altLang="ja-JP"/>
          </a:p>
          <a:p>
            <a:r>
              <a:rPr lang="en-US"/>
              <a:t>Bob</a:t>
            </a:r>
            <a:r>
              <a:rPr lang="ja-JP" altLang="en-US"/>
              <a:t>はその状態をクローン、動作しないので</a:t>
            </a:r>
            <a:r>
              <a:rPr lang="en-US" altLang="ja-JP"/>
              <a:t>A1</a:t>
            </a:r>
            <a:r>
              <a:rPr lang="ja-JP" altLang="en-US"/>
              <a:t>を無効化せざるを得なかった</a:t>
            </a:r>
            <a:endParaRPr lang="en-US" altLang="ja-JP"/>
          </a:p>
        </p:txBody>
      </p:sp>
      <p:sp>
        <p:nvSpPr>
          <p:cNvPr id="5" name="テキスト ボックス 4">
            <a:extLst>
              <a:ext uri="{FF2B5EF4-FFF2-40B4-BE49-F238E27FC236}">
                <a16:creationId xmlns:a16="http://schemas.microsoft.com/office/drawing/2014/main" id="{38DA7C12-B2AD-4F7F-8666-2DDF0CF95CB2}"/>
              </a:ext>
            </a:extLst>
          </p:cNvPr>
          <p:cNvSpPr txBox="1"/>
          <p:nvPr/>
        </p:nvSpPr>
        <p:spPr>
          <a:xfrm>
            <a:off x="107504" y="2780928"/>
            <a:ext cx="3057247" cy="523220"/>
          </a:xfrm>
          <a:prstGeom prst="rect">
            <a:avLst/>
          </a:prstGeom>
          <a:noFill/>
        </p:spPr>
        <p:txBody>
          <a:bodyPr wrap="none" rtlCol="0">
            <a:spAutoFit/>
          </a:bodyPr>
          <a:lstStyle/>
          <a:p>
            <a:r>
              <a:rPr lang="ja-JP" altLang="en-US" sz="2800"/>
              <a:t>どうすれば良い？</a:t>
            </a:r>
            <a:endParaRPr lang="en-US" sz="2800"/>
          </a:p>
        </p:txBody>
      </p:sp>
      <p:sp>
        <p:nvSpPr>
          <p:cNvPr id="6" name="テキスト ボックス 5">
            <a:extLst>
              <a:ext uri="{FF2B5EF4-FFF2-40B4-BE49-F238E27FC236}">
                <a16:creationId xmlns:a16="http://schemas.microsoft.com/office/drawing/2014/main" id="{6951AB3A-41F4-43E8-B469-45FAE01671EC}"/>
              </a:ext>
            </a:extLst>
          </p:cNvPr>
          <p:cNvSpPr txBox="1"/>
          <p:nvPr/>
        </p:nvSpPr>
        <p:spPr>
          <a:xfrm>
            <a:off x="683568" y="3429000"/>
            <a:ext cx="8289449" cy="646331"/>
          </a:xfrm>
          <a:prstGeom prst="rect">
            <a:avLst/>
          </a:prstGeom>
          <a:noFill/>
        </p:spPr>
        <p:txBody>
          <a:bodyPr wrap="none" rtlCol="0">
            <a:spAutoFit/>
          </a:bodyPr>
          <a:lstStyle/>
          <a:p>
            <a:r>
              <a:rPr lang="ja-JP" altLang="en-US"/>
              <a:t>案</a:t>
            </a:r>
            <a:r>
              <a:rPr lang="en-US" altLang="ja-JP"/>
              <a:t>1: </a:t>
            </a:r>
            <a:r>
              <a:rPr lang="ja-JP" altLang="en-US"/>
              <a:t>「中途半端な状態をコミットしてはならぬ」というルールを作る</a:t>
            </a:r>
            <a:endParaRPr lang="en-US" altLang="ja-JP"/>
          </a:p>
          <a:p>
            <a:r>
              <a:rPr lang="ja-JP" altLang="en-US"/>
              <a:t>案</a:t>
            </a:r>
            <a:r>
              <a:rPr lang="en-US" altLang="ja-JP"/>
              <a:t>2: </a:t>
            </a:r>
            <a:r>
              <a:rPr lang="ja-JP" altLang="en-US">
                <a:solidFill>
                  <a:srgbClr val="FF0000"/>
                </a:solidFill>
              </a:rPr>
              <a:t>ブランチを作成して自由にコミットするが、マージの時にルールを作る</a:t>
            </a:r>
            <a:endParaRPr lang="en-US" altLang="ja-JP">
              <a:solidFill>
                <a:srgbClr val="FF0000"/>
              </a:solidFill>
            </a:endParaRPr>
          </a:p>
        </p:txBody>
      </p:sp>
      <p:sp>
        <p:nvSpPr>
          <p:cNvPr id="8" name="テキスト ボックス 7">
            <a:extLst>
              <a:ext uri="{FF2B5EF4-FFF2-40B4-BE49-F238E27FC236}">
                <a16:creationId xmlns:a16="http://schemas.microsoft.com/office/drawing/2014/main" id="{53D8D250-03F6-4528-B868-796F036566E4}"/>
              </a:ext>
            </a:extLst>
          </p:cNvPr>
          <p:cNvSpPr txBox="1"/>
          <p:nvPr/>
        </p:nvSpPr>
        <p:spPr>
          <a:xfrm>
            <a:off x="2483768" y="6309320"/>
            <a:ext cx="5760640" cy="369332"/>
          </a:xfrm>
          <a:prstGeom prst="rect">
            <a:avLst/>
          </a:prstGeom>
          <a:noFill/>
        </p:spPr>
        <p:txBody>
          <a:bodyPr wrap="square">
            <a:spAutoFit/>
          </a:bodyPr>
          <a:lstStyle/>
          <a:p>
            <a:r>
              <a:rPr lang="en-US">
                <a:hlinkClick r:id="rId2"/>
              </a:rPr>
              <a:t>https://www.youtube.com/watch?v=4XpnKHJAok8</a:t>
            </a:r>
            <a:endParaRPr lang="en-US"/>
          </a:p>
        </p:txBody>
      </p:sp>
      <p:sp>
        <p:nvSpPr>
          <p:cNvPr id="9" name="テキスト ボックス 8">
            <a:extLst>
              <a:ext uri="{FF2B5EF4-FFF2-40B4-BE49-F238E27FC236}">
                <a16:creationId xmlns:a16="http://schemas.microsoft.com/office/drawing/2014/main" id="{D730217A-F239-4120-8D59-E2DAC96BD13F}"/>
              </a:ext>
            </a:extLst>
          </p:cNvPr>
          <p:cNvSpPr txBox="1"/>
          <p:nvPr/>
        </p:nvSpPr>
        <p:spPr>
          <a:xfrm>
            <a:off x="2051720" y="5949280"/>
            <a:ext cx="3241465" cy="369332"/>
          </a:xfrm>
          <a:prstGeom prst="rect">
            <a:avLst/>
          </a:prstGeom>
          <a:noFill/>
        </p:spPr>
        <p:txBody>
          <a:bodyPr wrap="none" rtlCol="0">
            <a:spAutoFit/>
          </a:bodyPr>
          <a:lstStyle/>
          <a:p>
            <a:r>
              <a:rPr lang="en-US"/>
              <a:t>Tech Talk: Linus Torvals on git</a:t>
            </a:r>
          </a:p>
        </p:txBody>
      </p:sp>
      <p:sp>
        <p:nvSpPr>
          <p:cNvPr id="10" name="テキスト ボックス 9">
            <a:extLst>
              <a:ext uri="{FF2B5EF4-FFF2-40B4-BE49-F238E27FC236}">
                <a16:creationId xmlns:a16="http://schemas.microsoft.com/office/drawing/2014/main" id="{B020BC96-0D60-4569-8B36-28169664F877}"/>
              </a:ext>
            </a:extLst>
          </p:cNvPr>
          <p:cNvSpPr txBox="1"/>
          <p:nvPr/>
        </p:nvSpPr>
        <p:spPr>
          <a:xfrm>
            <a:off x="2267744" y="4365104"/>
            <a:ext cx="5347874" cy="523220"/>
          </a:xfrm>
          <a:prstGeom prst="rect">
            <a:avLst/>
          </a:prstGeom>
          <a:noFill/>
        </p:spPr>
        <p:txBody>
          <a:bodyPr wrap="none" rtlCol="0">
            <a:spAutoFit/>
          </a:bodyPr>
          <a:lstStyle/>
          <a:p>
            <a:r>
              <a:rPr lang="ja-JP" altLang="en-US" sz="2800"/>
              <a:t>ワークフロー</a:t>
            </a:r>
            <a:r>
              <a:rPr lang="en-US" altLang="ja-JP" sz="2800"/>
              <a:t>(Work Flow)</a:t>
            </a:r>
            <a:r>
              <a:rPr lang="ja-JP" altLang="en-US" sz="2800"/>
              <a:t>の導入</a:t>
            </a:r>
            <a:endParaRPr lang="en-US" altLang="ja-JP" sz="2800"/>
          </a:p>
        </p:txBody>
      </p:sp>
      <p:sp>
        <p:nvSpPr>
          <p:cNvPr id="11" name="矢印: 右 10">
            <a:extLst>
              <a:ext uri="{FF2B5EF4-FFF2-40B4-BE49-F238E27FC236}">
                <a16:creationId xmlns:a16="http://schemas.microsoft.com/office/drawing/2014/main" id="{2CC5D37A-E43E-453D-8EEF-2613D3752924}"/>
              </a:ext>
            </a:extLst>
          </p:cNvPr>
          <p:cNvSpPr/>
          <p:nvPr/>
        </p:nvSpPr>
        <p:spPr>
          <a:xfrm>
            <a:off x="1619672" y="4437112"/>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テキスト ボックス 6">
            <a:extLst>
              <a:ext uri="{FF2B5EF4-FFF2-40B4-BE49-F238E27FC236}">
                <a16:creationId xmlns:a16="http://schemas.microsoft.com/office/drawing/2014/main" id="{7AAE830D-AE1D-49EB-84AB-8C8D241FAD57}"/>
              </a:ext>
            </a:extLst>
          </p:cNvPr>
          <p:cNvSpPr txBox="1"/>
          <p:nvPr/>
        </p:nvSpPr>
        <p:spPr>
          <a:xfrm>
            <a:off x="1547664" y="5589240"/>
            <a:ext cx="6737742" cy="369332"/>
          </a:xfrm>
          <a:prstGeom prst="rect">
            <a:avLst/>
          </a:prstGeom>
          <a:noFill/>
        </p:spPr>
        <p:txBody>
          <a:bodyPr wrap="none" rtlCol="0">
            <a:spAutoFit/>
          </a:bodyPr>
          <a:lstStyle/>
          <a:p>
            <a:r>
              <a:rPr lang="ja-JP" altLang="en-US"/>
              <a:t>以下の動画で、</a:t>
            </a:r>
            <a:r>
              <a:rPr lang="en-US" altLang="ja-JP"/>
              <a:t>Linus</a:t>
            </a:r>
            <a:r>
              <a:rPr lang="ja-JP" altLang="en-US"/>
              <a:t>が「コミットルール」について触れている</a:t>
            </a:r>
            <a:endParaRPr lang="en-US"/>
          </a:p>
        </p:txBody>
      </p:sp>
    </p:spTree>
    <p:extLst>
      <p:ext uri="{BB962C8B-B14F-4D97-AF65-F5344CB8AC3E}">
        <p14:creationId xmlns:p14="http://schemas.microsoft.com/office/powerpoint/2010/main" val="36680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A2FCDF-24B3-4A8A-970E-AB8C29F7E22B}"/>
              </a:ext>
            </a:extLst>
          </p:cNvPr>
          <p:cNvSpPr>
            <a:spLocks noGrp="1"/>
          </p:cNvSpPr>
          <p:nvPr>
            <p:ph type="body" sz="quarter" idx="10"/>
          </p:nvPr>
        </p:nvSpPr>
        <p:spPr/>
        <p:txBody>
          <a:bodyPr/>
          <a:lstStyle/>
          <a:p>
            <a:r>
              <a:rPr lang="ja-JP" altLang="en-US"/>
              <a:t>ワークフローとは</a:t>
            </a:r>
            <a:endParaRPr lang="en-US"/>
          </a:p>
        </p:txBody>
      </p:sp>
      <p:sp>
        <p:nvSpPr>
          <p:cNvPr id="3" name="テキスト ボックス 2">
            <a:extLst>
              <a:ext uri="{FF2B5EF4-FFF2-40B4-BE49-F238E27FC236}">
                <a16:creationId xmlns:a16="http://schemas.microsoft.com/office/drawing/2014/main" id="{E99FA4C9-34F4-4278-9BA8-7B178FCA52D3}"/>
              </a:ext>
            </a:extLst>
          </p:cNvPr>
          <p:cNvSpPr txBox="1"/>
          <p:nvPr/>
        </p:nvSpPr>
        <p:spPr>
          <a:xfrm>
            <a:off x="107504" y="1484784"/>
            <a:ext cx="7824578" cy="523220"/>
          </a:xfrm>
          <a:prstGeom prst="rect">
            <a:avLst/>
          </a:prstGeom>
          <a:noFill/>
        </p:spPr>
        <p:txBody>
          <a:bodyPr wrap="none" rtlCol="0">
            <a:spAutoFit/>
          </a:bodyPr>
          <a:lstStyle/>
          <a:p>
            <a:r>
              <a:rPr lang="ja-JP" altLang="en-US" sz="2800"/>
              <a:t>多人数開発時のための</a:t>
            </a:r>
            <a:r>
              <a:rPr lang="en-US" altLang="ja-JP" sz="2800"/>
              <a:t>Git</a:t>
            </a:r>
            <a:r>
              <a:rPr lang="ja-JP" altLang="en-US" sz="2800"/>
              <a:t>のブランチ運用ルール</a:t>
            </a:r>
            <a:endParaRPr lang="en-US" sz="2800"/>
          </a:p>
        </p:txBody>
      </p:sp>
      <p:sp>
        <p:nvSpPr>
          <p:cNvPr id="4" name="テキスト ボックス 3">
            <a:extLst>
              <a:ext uri="{FF2B5EF4-FFF2-40B4-BE49-F238E27FC236}">
                <a16:creationId xmlns:a16="http://schemas.microsoft.com/office/drawing/2014/main" id="{885D2F58-92BB-46CA-9EFC-CC268EDD2709}"/>
              </a:ext>
            </a:extLst>
          </p:cNvPr>
          <p:cNvSpPr txBox="1"/>
          <p:nvPr/>
        </p:nvSpPr>
        <p:spPr>
          <a:xfrm>
            <a:off x="539552" y="2276872"/>
            <a:ext cx="8443337" cy="1384995"/>
          </a:xfrm>
          <a:prstGeom prst="rect">
            <a:avLst/>
          </a:prstGeom>
          <a:noFill/>
        </p:spPr>
        <p:txBody>
          <a:bodyPr wrap="none" rtlCol="0">
            <a:spAutoFit/>
          </a:bodyPr>
          <a:lstStyle/>
          <a:p>
            <a:r>
              <a:rPr lang="ja-JP" altLang="en-US" sz="2800"/>
              <a:t>みんなが参照するブランチに中途半端な状態は困る</a:t>
            </a:r>
            <a:endParaRPr lang="en-US" altLang="ja-JP" sz="2800"/>
          </a:p>
          <a:p>
            <a:r>
              <a:rPr lang="ja-JP" altLang="en-US" sz="2800"/>
              <a:t>個人のブランチは好き勝手やってよい</a:t>
            </a:r>
            <a:endParaRPr lang="en-US" altLang="ja-JP" sz="2800"/>
          </a:p>
          <a:p>
            <a:r>
              <a:rPr lang="ja-JP" altLang="en-US" sz="2800"/>
              <a:t>メインブランチと開発ブランチをどう整理するか？</a:t>
            </a:r>
            <a:endParaRPr lang="en-US" altLang="ja-JP" sz="2800"/>
          </a:p>
        </p:txBody>
      </p:sp>
      <p:sp>
        <p:nvSpPr>
          <p:cNvPr id="5" name="テキスト ボックス 4">
            <a:extLst>
              <a:ext uri="{FF2B5EF4-FFF2-40B4-BE49-F238E27FC236}">
                <a16:creationId xmlns:a16="http://schemas.microsoft.com/office/drawing/2014/main" id="{EC473293-A14A-44A9-B15E-4611F97B5EC0}"/>
              </a:ext>
            </a:extLst>
          </p:cNvPr>
          <p:cNvSpPr txBox="1"/>
          <p:nvPr/>
        </p:nvSpPr>
        <p:spPr>
          <a:xfrm>
            <a:off x="204684" y="3913892"/>
            <a:ext cx="3416320" cy="523220"/>
          </a:xfrm>
          <a:prstGeom prst="rect">
            <a:avLst/>
          </a:prstGeom>
          <a:noFill/>
        </p:spPr>
        <p:txBody>
          <a:bodyPr wrap="none" rtlCol="0">
            <a:spAutoFit/>
          </a:bodyPr>
          <a:lstStyle/>
          <a:p>
            <a:r>
              <a:rPr lang="ja-JP" altLang="en-US" sz="2800"/>
              <a:t>有名なワークフロー</a:t>
            </a:r>
            <a:endParaRPr lang="en-US" sz="2800"/>
          </a:p>
        </p:txBody>
      </p:sp>
      <p:sp>
        <p:nvSpPr>
          <p:cNvPr id="6" name="テキスト ボックス 5">
            <a:extLst>
              <a:ext uri="{FF2B5EF4-FFF2-40B4-BE49-F238E27FC236}">
                <a16:creationId xmlns:a16="http://schemas.microsoft.com/office/drawing/2014/main" id="{0903BD65-B140-4DA7-9B5A-F1794886727C}"/>
              </a:ext>
            </a:extLst>
          </p:cNvPr>
          <p:cNvSpPr txBox="1"/>
          <p:nvPr/>
        </p:nvSpPr>
        <p:spPr>
          <a:xfrm>
            <a:off x="1043608" y="4509120"/>
            <a:ext cx="6391493"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solidFill>
                  <a:srgbClr val="FF0000"/>
                </a:solidFill>
              </a:rPr>
              <a:t>フィーチャーブランチワークフロー</a:t>
            </a:r>
            <a:endParaRPr lang="en-US" altLang="ja-JP" sz="2800">
              <a:solidFill>
                <a:srgbClr val="FF0000"/>
              </a:solidFill>
            </a:endParaRPr>
          </a:p>
          <a:p>
            <a:pPr marL="457200" indent="-457200">
              <a:buFont typeface="Arial" panose="020B0604020202020204" pitchFamily="34" charset="0"/>
              <a:buChar char="•"/>
            </a:pPr>
            <a:r>
              <a:rPr lang="en-US" altLang="ja-JP" sz="2800"/>
              <a:t>Git Flow</a:t>
            </a:r>
          </a:p>
          <a:p>
            <a:pPr marL="457200" indent="-457200">
              <a:buFont typeface="Arial" panose="020B0604020202020204" pitchFamily="34" charset="0"/>
              <a:buChar char="•"/>
            </a:pPr>
            <a:r>
              <a:rPr lang="en-US" sz="2800"/>
              <a:t>GitHub Flow</a:t>
            </a:r>
          </a:p>
          <a:p>
            <a:pPr marL="457200" indent="-457200">
              <a:buFont typeface="Arial" panose="020B0604020202020204" pitchFamily="34" charset="0"/>
              <a:buChar char="•"/>
            </a:pPr>
            <a:r>
              <a:rPr lang="en-US" sz="2800"/>
              <a:t>GitLab Flow</a:t>
            </a:r>
          </a:p>
        </p:txBody>
      </p:sp>
      <p:sp>
        <p:nvSpPr>
          <p:cNvPr id="7" name="テキスト ボックス 6">
            <a:extLst>
              <a:ext uri="{FF2B5EF4-FFF2-40B4-BE49-F238E27FC236}">
                <a16:creationId xmlns:a16="http://schemas.microsoft.com/office/drawing/2014/main" id="{031E9BD9-7A25-4A50-8872-0C35B9A99F4C}"/>
              </a:ext>
            </a:extLst>
          </p:cNvPr>
          <p:cNvSpPr txBox="1"/>
          <p:nvPr/>
        </p:nvSpPr>
        <p:spPr>
          <a:xfrm>
            <a:off x="5220072" y="5085184"/>
            <a:ext cx="3416320" cy="461665"/>
          </a:xfrm>
          <a:prstGeom prst="rect">
            <a:avLst/>
          </a:prstGeom>
          <a:noFill/>
        </p:spPr>
        <p:txBody>
          <a:bodyPr wrap="none" rtlCol="0">
            <a:spAutoFit/>
          </a:bodyPr>
          <a:lstStyle/>
          <a:p>
            <a:r>
              <a:rPr lang="ja-JP" altLang="en-US" sz="2400"/>
              <a:t>↑本講義ではこれを説明</a:t>
            </a:r>
            <a:endParaRPr lang="en-US" sz="2400"/>
          </a:p>
        </p:txBody>
      </p:sp>
    </p:spTree>
    <p:extLst>
      <p:ext uri="{BB962C8B-B14F-4D97-AF65-F5344CB8AC3E}">
        <p14:creationId xmlns:p14="http://schemas.microsoft.com/office/powerpoint/2010/main" val="162106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1A5C7-7FBE-4364-AEFC-0AF63AF5144F}"/>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テキスト ボックス 2">
            <a:extLst>
              <a:ext uri="{FF2B5EF4-FFF2-40B4-BE49-F238E27FC236}">
                <a16:creationId xmlns:a16="http://schemas.microsoft.com/office/drawing/2014/main" id="{22F16506-01EF-44F9-B600-7AE2B926E01D}"/>
              </a:ext>
            </a:extLst>
          </p:cNvPr>
          <p:cNvSpPr txBox="1"/>
          <p:nvPr/>
        </p:nvSpPr>
        <p:spPr>
          <a:xfrm>
            <a:off x="323528" y="1124744"/>
            <a:ext cx="6647974" cy="523220"/>
          </a:xfrm>
          <a:prstGeom prst="rect">
            <a:avLst/>
          </a:prstGeom>
          <a:noFill/>
        </p:spPr>
        <p:txBody>
          <a:bodyPr wrap="none" rtlCol="0">
            <a:spAutoFit/>
          </a:bodyPr>
          <a:lstStyle/>
          <a:p>
            <a:r>
              <a:rPr lang="ja-JP" altLang="en-US" sz="2800">
                <a:solidFill>
                  <a:srgbClr val="011893"/>
                </a:solidFill>
              </a:rPr>
              <a:t>フィーチャーブランチワークフローとは</a:t>
            </a:r>
            <a:endParaRPr lang="en-US" sz="2800">
              <a:solidFill>
                <a:srgbClr val="011893"/>
              </a:solidFill>
            </a:endParaRPr>
          </a:p>
        </p:txBody>
      </p:sp>
      <p:sp>
        <p:nvSpPr>
          <p:cNvPr id="4" name="テキスト ボックス 3">
            <a:extLst>
              <a:ext uri="{FF2B5EF4-FFF2-40B4-BE49-F238E27FC236}">
                <a16:creationId xmlns:a16="http://schemas.microsoft.com/office/drawing/2014/main" id="{485C7066-DB05-4A9B-92B1-8FBF3FDE2CD5}"/>
              </a:ext>
            </a:extLst>
          </p:cNvPr>
          <p:cNvSpPr txBox="1"/>
          <p:nvPr/>
        </p:nvSpPr>
        <p:spPr>
          <a:xfrm>
            <a:off x="827584" y="1700808"/>
            <a:ext cx="7109639"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t>シンプルなワークフロー</a:t>
            </a:r>
            <a:endParaRPr lang="en-US" altLang="ja-JP" sz="2800"/>
          </a:p>
          <a:p>
            <a:pPr marL="457200" indent="-457200">
              <a:buFont typeface="Arial" panose="020B0604020202020204" pitchFamily="34" charset="0"/>
              <a:buChar char="•"/>
            </a:pPr>
            <a:r>
              <a:rPr lang="en-US" sz="2800"/>
              <a:t>main</a:t>
            </a:r>
            <a:r>
              <a:rPr lang="ja-JP" altLang="en-US" sz="2800"/>
              <a:t>ブランチで作業しない</a:t>
            </a:r>
            <a:endParaRPr lang="en-US" altLang="ja-JP" sz="2800"/>
          </a:p>
          <a:p>
            <a:pPr marL="457200" indent="-457200">
              <a:buFont typeface="Arial" panose="020B0604020202020204" pitchFamily="34" charset="0"/>
              <a:buChar char="•"/>
            </a:pPr>
            <a:r>
              <a:rPr lang="ja-JP" altLang="en-US" sz="2800"/>
              <a:t>機能ごとにフィーチャーブランチを作成</a:t>
            </a:r>
            <a:endParaRPr lang="en-US" altLang="ja-JP" sz="2800"/>
          </a:p>
          <a:p>
            <a:pPr marL="457200" indent="-457200">
              <a:buFont typeface="Arial" panose="020B0604020202020204" pitchFamily="34" charset="0"/>
              <a:buChar char="•"/>
            </a:pPr>
            <a:r>
              <a:rPr lang="ja-JP" altLang="en-US" sz="2800"/>
              <a:t>機能が完成したらマージ</a:t>
            </a:r>
            <a:endParaRPr lang="en-US" sz="2800"/>
          </a:p>
        </p:txBody>
      </p:sp>
      <p:sp>
        <p:nvSpPr>
          <p:cNvPr id="5" name="楕円 4">
            <a:extLst>
              <a:ext uri="{FF2B5EF4-FFF2-40B4-BE49-F238E27FC236}">
                <a16:creationId xmlns:a16="http://schemas.microsoft.com/office/drawing/2014/main" id="{1135EDB6-BF44-4D18-9CCA-C6E25303133E}"/>
              </a:ext>
            </a:extLst>
          </p:cNvPr>
          <p:cNvSpPr/>
          <p:nvPr/>
        </p:nvSpPr>
        <p:spPr>
          <a:xfrm>
            <a:off x="24837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2684744-942A-4FA3-B499-FADB10A1C4B8}"/>
              </a:ext>
            </a:extLst>
          </p:cNvPr>
          <p:cNvSpPr/>
          <p:nvPr/>
        </p:nvSpPr>
        <p:spPr>
          <a:xfrm>
            <a:off x="320384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A3B7B1-7F46-4454-816F-B9D63E9D250C}"/>
              </a:ext>
            </a:extLst>
          </p:cNvPr>
          <p:cNvSpPr txBox="1"/>
          <p:nvPr/>
        </p:nvSpPr>
        <p:spPr>
          <a:xfrm>
            <a:off x="1691680" y="4077072"/>
            <a:ext cx="684803" cy="369332"/>
          </a:xfrm>
          <a:prstGeom prst="rect">
            <a:avLst/>
          </a:prstGeom>
          <a:noFill/>
        </p:spPr>
        <p:txBody>
          <a:bodyPr wrap="none" rtlCol="0">
            <a:spAutoFit/>
          </a:bodyPr>
          <a:lstStyle/>
          <a:p>
            <a:r>
              <a:rPr lang="en-US"/>
              <a:t>main</a:t>
            </a:r>
          </a:p>
        </p:txBody>
      </p:sp>
      <p:sp>
        <p:nvSpPr>
          <p:cNvPr id="8" name="テキスト ボックス 7">
            <a:extLst>
              <a:ext uri="{FF2B5EF4-FFF2-40B4-BE49-F238E27FC236}">
                <a16:creationId xmlns:a16="http://schemas.microsoft.com/office/drawing/2014/main" id="{BE0EE123-3689-488D-9B96-A6068A66B588}"/>
              </a:ext>
            </a:extLst>
          </p:cNvPr>
          <p:cNvSpPr txBox="1"/>
          <p:nvPr/>
        </p:nvSpPr>
        <p:spPr>
          <a:xfrm>
            <a:off x="2195736" y="4859868"/>
            <a:ext cx="902811" cy="369332"/>
          </a:xfrm>
          <a:prstGeom prst="rect">
            <a:avLst/>
          </a:prstGeom>
          <a:noFill/>
        </p:spPr>
        <p:txBody>
          <a:bodyPr wrap="none" rtlCol="0">
            <a:spAutoFit/>
          </a:bodyPr>
          <a:lstStyle/>
          <a:p>
            <a:r>
              <a:rPr lang="en-US"/>
              <a:t>feature</a:t>
            </a:r>
          </a:p>
        </p:txBody>
      </p:sp>
      <p:cxnSp>
        <p:nvCxnSpPr>
          <p:cNvPr id="9" name="直線コネクタ 8">
            <a:extLst>
              <a:ext uri="{FF2B5EF4-FFF2-40B4-BE49-F238E27FC236}">
                <a16:creationId xmlns:a16="http://schemas.microsoft.com/office/drawing/2014/main" id="{FA903D7D-A017-4A28-90A0-4DCCAE338D33}"/>
              </a:ext>
            </a:extLst>
          </p:cNvPr>
          <p:cNvCxnSpPr>
            <a:cxnSpLocks/>
            <a:stCxn id="5" idx="5"/>
            <a:endCxn id="6" idx="1"/>
          </p:cNvCxnSpPr>
          <p:nvPr/>
        </p:nvCxnSpPr>
        <p:spPr>
          <a:xfrm>
            <a:off x="2852544" y="4445848"/>
            <a:ext cx="414576" cy="41457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3B7AD34B-9ACF-48E9-9528-A9075A3F811A}"/>
              </a:ext>
            </a:extLst>
          </p:cNvPr>
          <p:cNvSpPr/>
          <p:nvPr/>
        </p:nvSpPr>
        <p:spPr>
          <a:xfrm>
            <a:off x="428396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FF74A17-0AC9-4028-96BD-B3A87D8FC135}"/>
              </a:ext>
            </a:extLst>
          </p:cNvPr>
          <p:cNvSpPr/>
          <p:nvPr/>
        </p:nvSpPr>
        <p:spPr>
          <a:xfrm>
            <a:off x="536408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8B416F8-1D9A-4670-8D09-1DCF51E7480D}"/>
              </a:ext>
            </a:extLst>
          </p:cNvPr>
          <p:cNvCxnSpPr>
            <a:cxnSpLocks/>
            <a:stCxn id="21" idx="2"/>
            <a:endCxn id="5" idx="6"/>
          </p:cNvCxnSpPr>
          <p:nvPr/>
        </p:nvCxnSpPr>
        <p:spPr>
          <a:xfrm flipH="1">
            <a:off x="2915816" y="4293096"/>
            <a:ext cx="316835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D2AC1DB-3E79-4293-8B64-6E030C0348A6}"/>
              </a:ext>
            </a:extLst>
          </p:cNvPr>
          <p:cNvCxnSpPr>
            <a:cxnSpLocks/>
            <a:stCxn id="13" idx="2"/>
            <a:endCxn id="12" idx="6"/>
          </p:cNvCxnSpPr>
          <p:nvPr/>
        </p:nvCxnSpPr>
        <p:spPr>
          <a:xfrm flipH="1">
            <a:off x="471601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52ED916-3F5D-428B-AC76-BEB6FE7AAC49}"/>
              </a:ext>
            </a:extLst>
          </p:cNvPr>
          <p:cNvSpPr txBox="1"/>
          <p:nvPr/>
        </p:nvSpPr>
        <p:spPr>
          <a:xfrm>
            <a:off x="1475656" y="5373216"/>
            <a:ext cx="1569660" cy="646331"/>
          </a:xfrm>
          <a:prstGeom prst="rect">
            <a:avLst/>
          </a:prstGeom>
          <a:noFill/>
        </p:spPr>
        <p:txBody>
          <a:bodyPr wrap="none" rtlCol="0">
            <a:spAutoFit/>
          </a:bodyPr>
          <a:lstStyle/>
          <a:p>
            <a:r>
              <a:rPr lang="ja-JP" altLang="en-US"/>
              <a:t>フィーチャー</a:t>
            </a:r>
            <a:endParaRPr lang="en-US" altLang="ja-JP"/>
          </a:p>
          <a:p>
            <a:r>
              <a:rPr lang="ja-JP" altLang="en-US"/>
              <a:t>ブランチ作成</a:t>
            </a:r>
            <a:endParaRPr lang="en-US"/>
          </a:p>
        </p:txBody>
      </p:sp>
      <p:sp>
        <p:nvSpPr>
          <p:cNvPr id="21" name="楕円 20">
            <a:extLst>
              <a:ext uri="{FF2B5EF4-FFF2-40B4-BE49-F238E27FC236}">
                <a16:creationId xmlns:a16="http://schemas.microsoft.com/office/drawing/2014/main" id="{2539F379-E6AA-451D-83F8-3409B2675ED9}"/>
              </a:ext>
            </a:extLst>
          </p:cNvPr>
          <p:cNvSpPr/>
          <p:nvPr/>
        </p:nvSpPr>
        <p:spPr>
          <a:xfrm>
            <a:off x="60841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E8DD60-A4C4-43D3-9538-52E754E98777}"/>
              </a:ext>
            </a:extLst>
          </p:cNvPr>
          <p:cNvCxnSpPr>
            <a:cxnSpLocks/>
            <a:stCxn id="21" idx="3"/>
            <a:endCxn id="13" idx="7"/>
          </p:cNvCxnSpPr>
          <p:nvPr/>
        </p:nvCxnSpPr>
        <p:spPr>
          <a:xfrm flipH="1">
            <a:off x="5732864" y="4445848"/>
            <a:ext cx="414576" cy="41457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06C4DEC-3D39-457B-9492-C59DA196EB70}"/>
              </a:ext>
            </a:extLst>
          </p:cNvPr>
          <p:cNvCxnSpPr>
            <a:cxnSpLocks/>
            <a:stCxn id="12" idx="2"/>
            <a:endCxn id="6" idx="6"/>
          </p:cNvCxnSpPr>
          <p:nvPr/>
        </p:nvCxnSpPr>
        <p:spPr>
          <a:xfrm flipH="1">
            <a:off x="363589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B893A48D-C1A1-43AE-9A38-06787DF0C3BE}"/>
              </a:ext>
            </a:extLst>
          </p:cNvPr>
          <p:cNvSpPr txBox="1"/>
          <p:nvPr/>
        </p:nvSpPr>
        <p:spPr>
          <a:xfrm>
            <a:off x="4067944" y="5445224"/>
            <a:ext cx="1107996" cy="646331"/>
          </a:xfrm>
          <a:prstGeom prst="rect">
            <a:avLst/>
          </a:prstGeom>
          <a:noFill/>
        </p:spPr>
        <p:txBody>
          <a:bodyPr wrap="none" rtlCol="0">
            <a:spAutoFit/>
          </a:bodyPr>
          <a:lstStyle/>
          <a:p>
            <a:r>
              <a:rPr lang="ja-JP" altLang="en-US"/>
              <a:t>好き勝手</a:t>
            </a:r>
            <a:endParaRPr lang="en-US" altLang="ja-JP"/>
          </a:p>
          <a:p>
            <a:r>
              <a:rPr lang="ja-JP" altLang="en-US"/>
              <a:t>コミット</a:t>
            </a:r>
            <a:endParaRPr lang="en-US"/>
          </a:p>
        </p:txBody>
      </p:sp>
      <p:sp>
        <p:nvSpPr>
          <p:cNvPr id="38" name="テキスト ボックス 37">
            <a:extLst>
              <a:ext uri="{FF2B5EF4-FFF2-40B4-BE49-F238E27FC236}">
                <a16:creationId xmlns:a16="http://schemas.microsoft.com/office/drawing/2014/main" id="{994BDF94-1758-4DF5-A64C-E26512289054}"/>
              </a:ext>
            </a:extLst>
          </p:cNvPr>
          <p:cNvSpPr txBox="1"/>
          <p:nvPr/>
        </p:nvSpPr>
        <p:spPr>
          <a:xfrm>
            <a:off x="5868144" y="5445224"/>
            <a:ext cx="1338828" cy="646331"/>
          </a:xfrm>
          <a:prstGeom prst="rect">
            <a:avLst/>
          </a:prstGeom>
          <a:noFill/>
        </p:spPr>
        <p:txBody>
          <a:bodyPr wrap="none" rtlCol="0">
            <a:spAutoFit/>
          </a:bodyPr>
          <a:lstStyle/>
          <a:p>
            <a:r>
              <a:rPr lang="ja-JP" altLang="en-US"/>
              <a:t>完成したら</a:t>
            </a:r>
            <a:endParaRPr lang="en-US" altLang="ja-JP"/>
          </a:p>
          <a:p>
            <a:r>
              <a:rPr lang="ja-JP" altLang="en-US"/>
              <a:t>マージ</a:t>
            </a:r>
            <a:endParaRPr lang="en-US"/>
          </a:p>
        </p:txBody>
      </p:sp>
    </p:spTree>
    <p:extLst>
      <p:ext uri="{BB962C8B-B14F-4D97-AF65-F5344CB8AC3E}">
        <p14:creationId xmlns:p14="http://schemas.microsoft.com/office/powerpoint/2010/main" val="252711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8B6F341-F917-45F6-87E9-D5E5459F7666}"/>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楕円 4">
            <a:extLst>
              <a:ext uri="{FF2B5EF4-FFF2-40B4-BE49-F238E27FC236}">
                <a16:creationId xmlns:a16="http://schemas.microsoft.com/office/drawing/2014/main" id="{25E2AC28-87BE-4CF1-A040-9CC105384457}"/>
              </a:ext>
            </a:extLst>
          </p:cNvPr>
          <p:cNvSpPr/>
          <p:nvPr/>
        </p:nvSpPr>
        <p:spPr>
          <a:xfrm>
            <a:off x="2051720" y="37797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BDB7067-2828-4E17-B7F0-B55B624DC361}"/>
              </a:ext>
            </a:extLst>
          </p:cNvPr>
          <p:cNvSpPr/>
          <p:nvPr/>
        </p:nvSpPr>
        <p:spPr>
          <a:xfrm>
            <a:off x="3491880" y="2483604"/>
            <a:ext cx="432048" cy="432048"/>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25BBF42-86D6-4AFC-9D6F-25C1627FA2DB}"/>
              </a:ext>
            </a:extLst>
          </p:cNvPr>
          <p:cNvSpPr/>
          <p:nvPr/>
        </p:nvSpPr>
        <p:spPr>
          <a:xfrm>
            <a:off x="6372200" y="2483604"/>
            <a:ext cx="432048" cy="4320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95C44D1-B32C-4E76-8692-C26894743062}"/>
              </a:ext>
            </a:extLst>
          </p:cNvPr>
          <p:cNvGrpSpPr/>
          <p:nvPr/>
        </p:nvGrpSpPr>
        <p:grpSpPr>
          <a:xfrm>
            <a:off x="1907704" y="3191456"/>
            <a:ext cx="720080" cy="516284"/>
            <a:chOff x="4572000" y="2492896"/>
            <a:chExt cx="3816424" cy="2736304"/>
          </a:xfrm>
        </p:grpSpPr>
        <p:sp>
          <p:nvSpPr>
            <p:cNvPr id="7" name="正方形/長方形 6">
              <a:extLst>
                <a:ext uri="{FF2B5EF4-FFF2-40B4-BE49-F238E27FC236}">
                  <a16:creationId xmlns:a16="http://schemas.microsoft.com/office/drawing/2014/main" id="{DECFD6D6-DBA6-4498-ADA1-16D4BD445C92}"/>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F7A9B74F-B495-4F4E-8355-853D6B2B169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7B690D7E-5067-4261-8AEF-E709F06E476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A8B8A5A6-D5EA-4823-98A5-FD8517812C39}"/>
              </a:ext>
            </a:extLst>
          </p:cNvPr>
          <p:cNvSpPr/>
          <p:nvPr/>
        </p:nvSpPr>
        <p:spPr>
          <a:xfrm>
            <a:off x="3491880" y="485986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EAC1105-2CD4-4858-BDFA-2BAC3CC6CD13}"/>
              </a:ext>
            </a:extLst>
          </p:cNvPr>
          <p:cNvGrpSpPr/>
          <p:nvPr/>
        </p:nvGrpSpPr>
        <p:grpSpPr>
          <a:xfrm>
            <a:off x="3203848" y="5435932"/>
            <a:ext cx="720080" cy="876324"/>
            <a:chOff x="4572000" y="584684"/>
            <a:chExt cx="3816424" cy="4644516"/>
          </a:xfrm>
        </p:grpSpPr>
        <p:sp>
          <p:nvSpPr>
            <p:cNvPr id="12" name="正方形/長方形 11">
              <a:extLst>
                <a:ext uri="{FF2B5EF4-FFF2-40B4-BE49-F238E27FC236}">
                  <a16:creationId xmlns:a16="http://schemas.microsoft.com/office/drawing/2014/main" id="{944F8C9E-C3CE-4399-8FFE-0FC95999821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8F9B8AB-D6D0-4D6B-968E-89E3284D882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B6468710-D72F-4DF1-8F17-0738825B105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EF49E594-6330-43CF-AFE3-F3E9787ECF69}"/>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正方形/長方形 15">
              <a:extLst>
                <a:ext uri="{FF2B5EF4-FFF2-40B4-BE49-F238E27FC236}">
                  <a16:creationId xmlns:a16="http://schemas.microsoft.com/office/drawing/2014/main" id="{39E9C050-49BD-464E-A483-7E65ECF637F3}"/>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D5B2DF0F-1200-476A-B31D-48B4F504542A}"/>
              </a:ext>
            </a:extLst>
          </p:cNvPr>
          <p:cNvGrpSpPr/>
          <p:nvPr/>
        </p:nvGrpSpPr>
        <p:grpSpPr>
          <a:xfrm>
            <a:off x="3347864" y="1679288"/>
            <a:ext cx="720080" cy="516284"/>
            <a:chOff x="4572000" y="2492896"/>
            <a:chExt cx="3816424" cy="2736304"/>
          </a:xfrm>
        </p:grpSpPr>
        <p:sp>
          <p:nvSpPr>
            <p:cNvPr id="18" name="正方形/長方形 17">
              <a:extLst>
                <a:ext uri="{FF2B5EF4-FFF2-40B4-BE49-F238E27FC236}">
                  <a16:creationId xmlns:a16="http://schemas.microsoft.com/office/drawing/2014/main" id="{44E9EC47-BBB4-4093-9ED0-B64182D275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1BE31FDE-A34E-46AC-A646-2A7DEA687AE9}"/>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56077E29-23B3-4F48-BC9F-250493607EAE}"/>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D0A255B-487B-4B22-9F77-B4A300DFC71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9C32EF8-DB31-400D-9305-6A2277A49AF2}"/>
              </a:ext>
            </a:extLst>
          </p:cNvPr>
          <p:cNvGrpSpPr/>
          <p:nvPr/>
        </p:nvGrpSpPr>
        <p:grpSpPr>
          <a:xfrm>
            <a:off x="4788024" y="2759408"/>
            <a:ext cx="720080" cy="876324"/>
            <a:chOff x="4572000" y="584684"/>
            <a:chExt cx="3816424" cy="4644516"/>
          </a:xfrm>
        </p:grpSpPr>
        <p:sp>
          <p:nvSpPr>
            <p:cNvPr id="23" name="正方形/長方形 22">
              <a:extLst>
                <a:ext uri="{FF2B5EF4-FFF2-40B4-BE49-F238E27FC236}">
                  <a16:creationId xmlns:a16="http://schemas.microsoft.com/office/drawing/2014/main" id="{5FB7AF23-6D3A-4E56-80D1-A7A352A5E466}"/>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8F6B7207-7E06-4193-A59A-76FC35C82AC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D242E486-3906-4109-8082-FEC60B35909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9C20CD6D-275C-410C-8D09-12CDECA0197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正方形/長方形 26">
              <a:extLst>
                <a:ext uri="{FF2B5EF4-FFF2-40B4-BE49-F238E27FC236}">
                  <a16:creationId xmlns:a16="http://schemas.microsoft.com/office/drawing/2014/main" id="{621B10BB-FF22-4D72-8DDB-BA9669FA93C7}"/>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EA6FF3A1-7B04-4E37-A1D8-ADD94641D897}"/>
              </a:ext>
            </a:extLst>
          </p:cNvPr>
          <p:cNvGrpSpPr/>
          <p:nvPr/>
        </p:nvGrpSpPr>
        <p:grpSpPr>
          <a:xfrm>
            <a:off x="6228184" y="1535272"/>
            <a:ext cx="720080" cy="876324"/>
            <a:chOff x="4572000" y="584684"/>
            <a:chExt cx="3816424" cy="4644516"/>
          </a:xfrm>
        </p:grpSpPr>
        <p:sp>
          <p:nvSpPr>
            <p:cNvPr id="29" name="正方形/長方形 28">
              <a:extLst>
                <a:ext uri="{FF2B5EF4-FFF2-40B4-BE49-F238E27FC236}">
                  <a16:creationId xmlns:a16="http://schemas.microsoft.com/office/drawing/2014/main" id="{3F282282-073E-47D2-A275-B38C00516E79}"/>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66BECF9F-91D1-47AB-A6BC-08012290B37B}"/>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2C3877E1-FB14-4CE5-98D4-C2AD439774A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B77C91ED-F140-496E-8243-A5BA1E0C6B2B}"/>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正方形/長方形 32">
              <a:extLst>
                <a:ext uri="{FF2B5EF4-FFF2-40B4-BE49-F238E27FC236}">
                  <a16:creationId xmlns:a16="http://schemas.microsoft.com/office/drawing/2014/main" id="{6942E367-CEF7-45D5-81B1-EBB126CB10B4}"/>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B02621F4-E759-4919-860F-0B77BBD0B9AA}"/>
              </a:ext>
            </a:extLst>
          </p:cNvPr>
          <p:cNvSpPr/>
          <p:nvPr/>
        </p:nvSpPr>
        <p:spPr>
          <a:xfrm>
            <a:off x="493204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08FD2CF4-C50B-480A-8D90-0B11AC0BBC84}"/>
              </a:ext>
            </a:extLst>
          </p:cNvPr>
          <p:cNvSpPr/>
          <p:nvPr/>
        </p:nvSpPr>
        <p:spPr>
          <a:xfrm>
            <a:off x="781236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9CEDC71B-4D83-4480-93EC-6482F8CFFE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87624" y="160728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4E90D0BA-6747-47E8-8BD8-E92E29FBA37A}"/>
              </a:ext>
            </a:extLst>
          </p:cNvPr>
          <p:cNvSpPr txBox="1"/>
          <p:nvPr/>
        </p:nvSpPr>
        <p:spPr>
          <a:xfrm>
            <a:off x="471761" y="182330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365792A4-FABA-41AB-A883-C635D4021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5351696"/>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2F52EE95-A51E-4E07-8C1E-741B8BE74A89}"/>
              </a:ext>
            </a:extLst>
          </p:cNvPr>
          <p:cNvSpPr txBox="1"/>
          <p:nvPr/>
        </p:nvSpPr>
        <p:spPr>
          <a:xfrm>
            <a:off x="467544" y="5711736"/>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BC52F6F5-7521-43B1-88CD-0313D3107CB4}"/>
              </a:ext>
            </a:extLst>
          </p:cNvPr>
          <p:cNvSpPr txBox="1"/>
          <p:nvPr/>
        </p:nvSpPr>
        <p:spPr>
          <a:xfrm>
            <a:off x="971600" y="3839528"/>
            <a:ext cx="1008112" cy="369332"/>
          </a:xfrm>
          <a:prstGeom prst="rect">
            <a:avLst/>
          </a:prstGeom>
          <a:noFill/>
        </p:spPr>
        <p:txBody>
          <a:bodyPr wrap="square">
            <a:spAutoFit/>
          </a:bodyPr>
          <a:lstStyle/>
          <a:p>
            <a:r>
              <a:rPr lang="en-US"/>
              <a:t>main</a:t>
            </a:r>
          </a:p>
        </p:txBody>
      </p:sp>
      <p:sp>
        <p:nvSpPr>
          <p:cNvPr id="41" name="テキスト ボックス 40">
            <a:extLst>
              <a:ext uri="{FF2B5EF4-FFF2-40B4-BE49-F238E27FC236}">
                <a16:creationId xmlns:a16="http://schemas.microsoft.com/office/drawing/2014/main" id="{45DDCEBA-2422-4145-BFE7-C37490A27500}"/>
              </a:ext>
            </a:extLst>
          </p:cNvPr>
          <p:cNvSpPr txBox="1"/>
          <p:nvPr/>
        </p:nvSpPr>
        <p:spPr>
          <a:xfrm>
            <a:off x="2123728" y="2399368"/>
            <a:ext cx="1224136" cy="369332"/>
          </a:xfrm>
          <a:prstGeom prst="rect">
            <a:avLst/>
          </a:prstGeom>
          <a:noFill/>
        </p:spPr>
        <p:txBody>
          <a:bodyPr wrap="square">
            <a:spAutoFit/>
          </a:bodyPr>
          <a:lstStyle/>
          <a:p>
            <a:r>
              <a:rPr lang="en-US"/>
              <a:t>feature_A</a:t>
            </a:r>
          </a:p>
        </p:txBody>
      </p:sp>
      <p:grpSp>
        <p:nvGrpSpPr>
          <p:cNvPr id="42" name="グループ化 41">
            <a:extLst>
              <a:ext uri="{FF2B5EF4-FFF2-40B4-BE49-F238E27FC236}">
                <a16:creationId xmlns:a16="http://schemas.microsoft.com/office/drawing/2014/main" id="{43AFB2B3-087B-4491-ADB9-4C9854B78144}"/>
              </a:ext>
            </a:extLst>
          </p:cNvPr>
          <p:cNvGrpSpPr/>
          <p:nvPr/>
        </p:nvGrpSpPr>
        <p:grpSpPr>
          <a:xfrm>
            <a:off x="7812360" y="2687400"/>
            <a:ext cx="720080" cy="876324"/>
            <a:chOff x="4572000" y="584684"/>
            <a:chExt cx="3816424" cy="4644516"/>
          </a:xfrm>
        </p:grpSpPr>
        <p:sp>
          <p:nvSpPr>
            <p:cNvPr id="43" name="正方形/長方形 42">
              <a:extLst>
                <a:ext uri="{FF2B5EF4-FFF2-40B4-BE49-F238E27FC236}">
                  <a16:creationId xmlns:a16="http://schemas.microsoft.com/office/drawing/2014/main" id="{39AE349B-ACB1-469F-BA27-B9C52CDEA4F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863FE687-EB4E-48F5-914F-F148C500BA92}"/>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ABA2F3A3-DF88-441A-989D-CA0B95B90CC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83127D04-7A0B-4ABB-8083-8EA5D338735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A73570AE-F7B5-439A-BE01-30A80B4E4E3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正方形/長方形 47">
              <a:extLst>
                <a:ext uri="{FF2B5EF4-FFF2-40B4-BE49-F238E27FC236}">
                  <a16:creationId xmlns:a16="http://schemas.microsoft.com/office/drawing/2014/main" id="{9F096A92-C71A-4A4E-B571-115E1E5EF8BC}"/>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正方形/長方形 48">
              <a:extLst>
                <a:ext uri="{FF2B5EF4-FFF2-40B4-BE49-F238E27FC236}">
                  <a16:creationId xmlns:a16="http://schemas.microsoft.com/office/drawing/2014/main" id="{0B14D2D0-6763-4564-8B26-4EAE2CEF5079}"/>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0" name="直線コネクタ 49">
            <a:extLst>
              <a:ext uri="{FF2B5EF4-FFF2-40B4-BE49-F238E27FC236}">
                <a16:creationId xmlns:a16="http://schemas.microsoft.com/office/drawing/2014/main" id="{FDE03007-229B-4712-9BC6-E6231F3CF39E}"/>
              </a:ext>
            </a:extLst>
          </p:cNvPr>
          <p:cNvCxnSpPr>
            <a:cxnSpLocks/>
            <a:stCxn id="3" idx="7"/>
            <a:endCxn id="4" idx="3"/>
          </p:cNvCxnSpPr>
          <p:nvPr/>
        </p:nvCxnSpPr>
        <p:spPr>
          <a:xfrm flipV="1">
            <a:off x="2420496" y="2852380"/>
            <a:ext cx="1134656" cy="99064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EFC542-43C0-45B0-8EF8-55E613ECB832}"/>
              </a:ext>
            </a:extLst>
          </p:cNvPr>
          <p:cNvCxnSpPr>
            <a:cxnSpLocks/>
            <a:stCxn id="34" idx="3"/>
            <a:endCxn id="10" idx="7"/>
          </p:cNvCxnSpPr>
          <p:nvPr/>
        </p:nvCxnSpPr>
        <p:spPr>
          <a:xfrm flipH="1">
            <a:off x="3860656" y="4136296"/>
            <a:ext cx="1134656" cy="78684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C77F0BC-DB4B-4E9D-A12D-273CC5D0E21C}"/>
              </a:ext>
            </a:extLst>
          </p:cNvPr>
          <p:cNvCxnSpPr>
            <a:cxnSpLocks/>
            <a:stCxn id="3" idx="5"/>
            <a:endCxn id="10" idx="1"/>
          </p:cNvCxnSpPr>
          <p:nvPr/>
        </p:nvCxnSpPr>
        <p:spPr>
          <a:xfrm>
            <a:off x="2420496" y="4148524"/>
            <a:ext cx="1134656"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BABB8BB-4F6B-4F52-832D-03C8714E24D0}"/>
              </a:ext>
            </a:extLst>
          </p:cNvPr>
          <p:cNvSpPr txBox="1"/>
          <p:nvPr/>
        </p:nvSpPr>
        <p:spPr>
          <a:xfrm>
            <a:off x="2195736" y="5207680"/>
            <a:ext cx="1224136" cy="369332"/>
          </a:xfrm>
          <a:prstGeom prst="rect">
            <a:avLst/>
          </a:prstGeom>
          <a:noFill/>
        </p:spPr>
        <p:txBody>
          <a:bodyPr wrap="square">
            <a:spAutoFit/>
          </a:bodyPr>
          <a:lstStyle/>
          <a:p>
            <a:r>
              <a:rPr lang="en-US"/>
              <a:t>feature_B</a:t>
            </a:r>
          </a:p>
        </p:txBody>
      </p:sp>
      <p:cxnSp>
        <p:nvCxnSpPr>
          <p:cNvPr id="54" name="直線コネクタ 53">
            <a:extLst>
              <a:ext uri="{FF2B5EF4-FFF2-40B4-BE49-F238E27FC236}">
                <a16:creationId xmlns:a16="http://schemas.microsoft.com/office/drawing/2014/main" id="{C979ACA5-AF89-403E-A622-23CBF81C94B6}"/>
              </a:ext>
            </a:extLst>
          </p:cNvPr>
          <p:cNvCxnSpPr>
            <a:cxnSpLocks/>
            <a:stCxn id="5" idx="2"/>
            <a:endCxn id="4" idx="6"/>
          </p:cNvCxnSpPr>
          <p:nvPr/>
        </p:nvCxnSpPr>
        <p:spPr>
          <a:xfrm flipH="1">
            <a:off x="3923928" y="2699628"/>
            <a:ext cx="24482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89A8124-AC04-44DA-8854-DD77F19DEFC9}"/>
              </a:ext>
            </a:extLst>
          </p:cNvPr>
          <p:cNvCxnSpPr>
            <a:cxnSpLocks/>
            <a:stCxn id="34" idx="6"/>
            <a:endCxn id="35" idx="2"/>
          </p:cNvCxnSpPr>
          <p:nvPr/>
        </p:nvCxnSpPr>
        <p:spPr>
          <a:xfrm>
            <a:off x="5364088" y="3983544"/>
            <a:ext cx="244827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555BF6F-437E-443C-B016-8B1056309EEB}"/>
              </a:ext>
            </a:extLst>
          </p:cNvPr>
          <p:cNvCxnSpPr>
            <a:cxnSpLocks/>
            <a:stCxn id="5" idx="5"/>
            <a:endCxn id="35" idx="1"/>
          </p:cNvCxnSpPr>
          <p:nvPr/>
        </p:nvCxnSpPr>
        <p:spPr>
          <a:xfrm>
            <a:off x="6740976" y="2852380"/>
            <a:ext cx="1134656" cy="9784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C7984CBB-56F4-4999-90A8-516F9F50DB15}"/>
              </a:ext>
            </a:extLst>
          </p:cNvPr>
          <p:cNvSpPr txBox="1"/>
          <p:nvPr/>
        </p:nvSpPr>
        <p:spPr>
          <a:xfrm>
            <a:off x="2915816" y="1259468"/>
            <a:ext cx="1620957" cy="369332"/>
          </a:xfrm>
          <a:prstGeom prst="rect">
            <a:avLst/>
          </a:prstGeom>
          <a:noFill/>
        </p:spPr>
        <p:txBody>
          <a:bodyPr wrap="none" rtlCol="0">
            <a:spAutoFit/>
          </a:bodyPr>
          <a:lstStyle/>
          <a:p>
            <a:r>
              <a:rPr lang="ja-JP" altLang="en-US"/>
              <a:t>機能</a:t>
            </a:r>
            <a:r>
              <a:rPr lang="en-US" altLang="ja-JP"/>
              <a:t>A1</a:t>
            </a:r>
            <a:r>
              <a:rPr lang="ja-JP" altLang="en-US"/>
              <a:t>を実装</a:t>
            </a:r>
            <a:endParaRPr lang="en-US"/>
          </a:p>
        </p:txBody>
      </p:sp>
      <p:sp>
        <p:nvSpPr>
          <p:cNvPr id="58" name="テキスト ボックス 57">
            <a:extLst>
              <a:ext uri="{FF2B5EF4-FFF2-40B4-BE49-F238E27FC236}">
                <a16:creationId xmlns:a16="http://schemas.microsoft.com/office/drawing/2014/main" id="{C480321F-A25F-43AC-BC07-7B9A5543B424}"/>
              </a:ext>
            </a:extLst>
          </p:cNvPr>
          <p:cNvSpPr txBox="1"/>
          <p:nvPr/>
        </p:nvSpPr>
        <p:spPr>
          <a:xfrm>
            <a:off x="5831363" y="1103224"/>
            <a:ext cx="1620957" cy="369332"/>
          </a:xfrm>
          <a:prstGeom prst="rect">
            <a:avLst/>
          </a:prstGeom>
          <a:noFill/>
        </p:spPr>
        <p:txBody>
          <a:bodyPr wrap="none" rtlCol="0">
            <a:spAutoFit/>
          </a:bodyPr>
          <a:lstStyle/>
          <a:p>
            <a:r>
              <a:rPr lang="ja-JP" altLang="en-US"/>
              <a:t>機能</a:t>
            </a:r>
            <a:r>
              <a:rPr lang="en-US" altLang="ja-JP"/>
              <a:t>A2</a:t>
            </a:r>
            <a:r>
              <a:rPr lang="ja-JP" altLang="en-US"/>
              <a:t>を実装</a:t>
            </a:r>
            <a:endParaRPr lang="en-US"/>
          </a:p>
        </p:txBody>
      </p:sp>
      <p:sp>
        <p:nvSpPr>
          <p:cNvPr id="59" name="テキスト ボックス 58">
            <a:extLst>
              <a:ext uri="{FF2B5EF4-FFF2-40B4-BE49-F238E27FC236}">
                <a16:creationId xmlns:a16="http://schemas.microsoft.com/office/drawing/2014/main" id="{71803970-2B2A-47BF-98BE-65F2E9C276EC}"/>
              </a:ext>
            </a:extLst>
          </p:cNvPr>
          <p:cNvSpPr txBox="1"/>
          <p:nvPr/>
        </p:nvSpPr>
        <p:spPr>
          <a:xfrm>
            <a:off x="2987824" y="6372036"/>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8C265A99-F646-4431-9994-CBDE247E3141}"/>
              </a:ext>
            </a:extLst>
          </p:cNvPr>
          <p:cNvSpPr txBox="1"/>
          <p:nvPr/>
        </p:nvSpPr>
        <p:spPr>
          <a:xfrm>
            <a:off x="4716016" y="4487600"/>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EAB2F4EB-BD67-4D1F-8C70-0FA3D09F2A1B}"/>
              </a:ext>
            </a:extLst>
          </p:cNvPr>
          <p:cNvCxnSpPr>
            <a:cxnSpLocks/>
            <a:stCxn id="3" idx="6"/>
            <a:endCxn id="34" idx="2"/>
          </p:cNvCxnSpPr>
          <p:nvPr/>
        </p:nvCxnSpPr>
        <p:spPr>
          <a:xfrm flipV="1">
            <a:off x="2483768" y="3983544"/>
            <a:ext cx="2448272" cy="12228"/>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C1353C5-F2F7-4892-BE76-E0E1BF6A3106}"/>
              </a:ext>
            </a:extLst>
          </p:cNvPr>
          <p:cNvSpPr txBox="1"/>
          <p:nvPr/>
        </p:nvSpPr>
        <p:spPr>
          <a:xfrm>
            <a:off x="7200359" y="2111336"/>
            <a:ext cx="1608133" cy="369332"/>
          </a:xfrm>
          <a:prstGeom prst="rect">
            <a:avLst/>
          </a:prstGeom>
          <a:noFill/>
        </p:spPr>
        <p:txBody>
          <a:bodyPr wrap="none" rtlCol="0">
            <a:spAutoFit/>
          </a:bodyPr>
          <a:lstStyle/>
          <a:p>
            <a:r>
              <a:rPr lang="en-US" altLang="ja-JP"/>
              <a:t>main</a:t>
            </a:r>
            <a:r>
              <a:rPr lang="ja-JP" altLang="en-US"/>
              <a:t>にマージ</a:t>
            </a:r>
            <a:endParaRPr lang="en-US"/>
          </a:p>
        </p:txBody>
      </p:sp>
    </p:spTree>
    <p:extLst>
      <p:ext uri="{BB962C8B-B14F-4D97-AF65-F5344CB8AC3E}">
        <p14:creationId xmlns:p14="http://schemas.microsoft.com/office/powerpoint/2010/main" val="175987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A6865-FC00-4F2F-AD0C-0D83B7DD5BA4}"/>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6B89B879-075C-49CF-A1E8-E86256FA54D9}"/>
              </a:ext>
            </a:extLst>
          </p:cNvPr>
          <p:cNvSpPr txBox="1"/>
          <p:nvPr/>
        </p:nvSpPr>
        <p:spPr>
          <a:xfrm>
            <a:off x="251520" y="1484784"/>
            <a:ext cx="7879080" cy="400110"/>
          </a:xfrm>
          <a:prstGeom prst="rect">
            <a:avLst/>
          </a:prstGeom>
          <a:noFill/>
        </p:spPr>
        <p:txBody>
          <a:bodyPr wrap="none" rtlCol="0">
            <a:spAutoFit/>
          </a:bodyPr>
          <a:lstStyle/>
          <a:p>
            <a:r>
              <a:rPr lang="ja-JP" altLang="en-US" sz="2000"/>
              <a:t>ワークフローは複数人開発のためのルールだが、個人開発でも有用</a:t>
            </a:r>
            <a:endParaRPr lang="en-US" sz="2000"/>
          </a:p>
        </p:txBody>
      </p:sp>
      <p:sp>
        <p:nvSpPr>
          <p:cNvPr id="4" name="テキスト ボックス 3">
            <a:extLst>
              <a:ext uri="{FF2B5EF4-FFF2-40B4-BE49-F238E27FC236}">
                <a16:creationId xmlns:a16="http://schemas.microsoft.com/office/drawing/2014/main" id="{E8F130EE-33B2-4741-8711-80363F63EDFD}"/>
              </a:ext>
            </a:extLst>
          </p:cNvPr>
          <p:cNvSpPr txBox="1"/>
          <p:nvPr/>
        </p:nvSpPr>
        <p:spPr>
          <a:xfrm>
            <a:off x="251520" y="2060848"/>
            <a:ext cx="6853158" cy="400110"/>
          </a:xfrm>
          <a:prstGeom prst="rect">
            <a:avLst/>
          </a:prstGeom>
          <a:noFill/>
        </p:spPr>
        <p:txBody>
          <a:bodyPr wrap="none" rtlCol="0">
            <a:spAutoFit/>
          </a:bodyPr>
          <a:lstStyle/>
          <a:p>
            <a:r>
              <a:rPr lang="ja-JP" altLang="en-US" sz="2000"/>
              <a:t>もしあなたが「まっすぐ一本な歴史」で開発していたら？</a:t>
            </a:r>
            <a:endParaRPr lang="en-US" altLang="ja-JP" sz="2000"/>
          </a:p>
        </p:txBody>
      </p:sp>
      <p:sp>
        <p:nvSpPr>
          <p:cNvPr id="5" name="楕円 4">
            <a:extLst>
              <a:ext uri="{FF2B5EF4-FFF2-40B4-BE49-F238E27FC236}">
                <a16:creationId xmlns:a16="http://schemas.microsoft.com/office/drawing/2014/main" id="{DD87273B-1A0F-4F13-96CD-0CBA916F70BD}"/>
              </a:ext>
            </a:extLst>
          </p:cNvPr>
          <p:cNvSpPr/>
          <p:nvPr/>
        </p:nvSpPr>
        <p:spPr>
          <a:xfrm>
            <a:off x="75557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20BE71DA-D607-4EF1-A83A-89EA81E785ED}"/>
              </a:ext>
            </a:extLst>
          </p:cNvPr>
          <p:cNvSpPr/>
          <p:nvPr/>
        </p:nvSpPr>
        <p:spPr>
          <a:xfrm>
            <a:off x="219573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D6BF47ED-F2C3-4362-869A-A02685A76AA8}"/>
              </a:ext>
            </a:extLst>
          </p:cNvPr>
          <p:cNvSpPr/>
          <p:nvPr/>
        </p:nvSpPr>
        <p:spPr>
          <a:xfrm>
            <a:off x="363589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5FB299A-9408-40E9-A5D9-0D5FA6C86B38}"/>
              </a:ext>
            </a:extLst>
          </p:cNvPr>
          <p:cNvSpPr/>
          <p:nvPr/>
        </p:nvSpPr>
        <p:spPr>
          <a:xfrm>
            <a:off x="507605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6F20DA37-51F3-4FEF-9FE2-203FF08F7EB9}"/>
              </a:ext>
            </a:extLst>
          </p:cNvPr>
          <p:cNvGrpSpPr/>
          <p:nvPr/>
        </p:nvGrpSpPr>
        <p:grpSpPr>
          <a:xfrm>
            <a:off x="611560" y="3851559"/>
            <a:ext cx="701102" cy="502677"/>
            <a:chOff x="3131840" y="2996953"/>
            <a:chExt cx="3600400" cy="2581419"/>
          </a:xfrm>
        </p:grpSpPr>
        <p:sp>
          <p:nvSpPr>
            <p:cNvPr id="10" name="正方形/長方形 9">
              <a:extLst>
                <a:ext uri="{FF2B5EF4-FFF2-40B4-BE49-F238E27FC236}">
                  <a16:creationId xmlns:a16="http://schemas.microsoft.com/office/drawing/2014/main" id="{584B21FF-7806-4B22-816F-CD7AFBBBE9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直角三角形 10">
              <a:extLst>
                <a:ext uri="{FF2B5EF4-FFF2-40B4-BE49-F238E27FC236}">
                  <a16:creationId xmlns:a16="http://schemas.microsoft.com/office/drawing/2014/main" id="{506CA539-2A12-4F52-8405-DE0B14F52DF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 name="直角三角形 11">
              <a:extLst>
                <a:ext uri="{FF2B5EF4-FFF2-40B4-BE49-F238E27FC236}">
                  <a16:creationId xmlns:a16="http://schemas.microsoft.com/office/drawing/2014/main" id="{C5FF4FA7-BC1D-4C5F-8D2D-64BE226BE87E}"/>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3" name="グループ化 12">
            <a:extLst>
              <a:ext uri="{FF2B5EF4-FFF2-40B4-BE49-F238E27FC236}">
                <a16:creationId xmlns:a16="http://schemas.microsoft.com/office/drawing/2014/main" id="{F65A94D5-1E82-4C60-998B-62463E2F5C7D}"/>
              </a:ext>
            </a:extLst>
          </p:cNvPr>
          <p:cNvGrpSpPr/>
          <p:nvPr/>
        </p:nvGrpSpPr>
        <p:grpSpPr>
          <a:xfrm>
            <a:off x="2051720" y="3851559"/>
            <a:ext cx="701102" cy="502677"/>
            <a:chOff x="3131840" y="2996953"/>
            <a:chExt cx="3600400" cy="2581419"/>
          </a:xfrm>
        </p:grpSpPr>
        <p:sp>
          <p:nvSpPr>
            <p:cNvPr id="14" name="正方形/長方形 13">
              <a:extLst>
                <a:ext uri="{FF2B5EF4-FFF2-40B4-BE49-F238E27FC236}">
                  <a16:creationId xmlns:a16="http://schemas.microsoft.com/office/drawing/2014/main" id="{28F93772-BB48-4C8E-BCCB-4DE4A6468F4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2F403BF8-6228-459C-9E66-ED07C201715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92754821-EFD7-4FB2-B021-7175144BD14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412D839F-D6D4-4BEC-BC19-35D830D930B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8" name="グループ化 17">
            <a:extLst>
              <a:ext uri="{FF2B5EF4-FFF2-40B4-BE49-F238E27FC236}">
                <a16:creationId xmlns:a16="http://schemas.microsoft.com/office/drawing/2014/main" id="{818F806A-EE33-432F-A72E-DA53C4D45253}"/>
              </a:ext>
            </a:extLst>
          </p:cNvPr>
          <p:cNvGrpSpPr/>
          <p:nvPr/>
        </p:nvGrpSpPr>
        <p:grpSpPr>
          <a:xfrm>
            <a:off x="3491880" y="3851559"/>
            <a:ext cx="701102" cy="502677"/>
            <a:chOff x="3131840" y="2996953"/>
            <a:chExt cx="3600400" cy="2581419"/>
          </a:xfrm>
        </p:grpSpPr>
        <p:sp>
          <p:nvSpPr>
            <p:cNvPr id="19" name="正方形/長方形 18">
              <a:extLst>
                <a:ext uri="{FF2B5EF4-FFF2-40B4-BE49-F238E27FC236}">
                  <a16:creationId xmlns:a16="http://schemas.microsoft.com/office/drawing/2014/main" id="{B1B199D6-76B9-46D5-B133-0B841EC99D8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AAC6F0B1-8374-4280-8CC4-4947E1D7BE5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5FFC453-8899-4649-BEC2-B4D65788B1C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BFD860FC-6371-445D-ACD3-475756BC16BC}"/>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619A5D2A-3F59-44E1-992E-D6C44627E60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DFD1A2AA-BDE6-41AF-A103-E74828B09D98}"/>
              </a:ext>
            </a:extLst>
          </p:cNvPr>
          <p:cNvGrpSpPr/>
          <p:nvPr/>
        </p:nvGrpSpPr>
        <p:grpSpPr>
          <a:xfrm>
            <a:off x="4932040" y="3501008"/>
            <a:ext cx="701102" cy="853228"/>
            <a:chOff x="3131839" y="1196752"/>
            <a:chExt cx="3600401" cy="4381620"/>
          </a:xfrm>
        </p:grpSpPr>
        <p:sp>
          <p:nvSpPr>
            <p:cNvPr id="25" name="正方形/長方形 24">
              <a:extLst>
                <a:ext uri="{FF2B5EF4-FFF2-40B4-BE49-F238E27FC236}">
                  <a16:creationId xmlns:a16="http://schemas.microsoft.com/office/drawing/2014/main" id="{85CE63B3-DC1D-4D1E-B62C-9399FB90C1F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80C0864-57CA-455D-90EA-9DA9EF7EDC7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F36B6CC3-C237-41C3-8623-5CDABB029142}"/>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3ED6CD0-07D1-42F6-AB0E-4B18755C895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F1A88CF0-26FD-43EF-8309-9C51062E4FC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正方形/長方形 29">
              <a:extLst>
                <a:ext uri="{FF2B5EF4-FFF2-40B4-BE49-F238E27FC236}">
                  <a16:creationId xmlns:a16="http://schemas.microsoft.com/office/drawing/2014/main" id="{65CA8543-F4CB-409A-96CB-3DEB87E9DA7D}"/>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1" name="楕円 30">
            <a:extLst>
              <a:ext uri="{FF2B5EF4-FFF2-40B4-BE49-F238E27FC236}">
                <a16:creationId xmlns:a16="http://schemas.microsoft.com/office/drawing/2014/main" id="{E5DFDA6C-55C9-47E7-9BC6-F4DCA2142A8D}"/>
              </a:ext>
            </a:extLst>
          </p:cNvPr>
          <p:cNvSpPr/>
          <p:nvPr/>
        </p:nvSpPr>
        <p:spPr>
          <a:xfrm>
            <a:off x="651621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7ECC850E-E36C-4243-BB1B-9D47F0BD867A}"/>
              </a:ext>
            </a:extLst>
          </p:cNvPr>
          <p:cNvGrpSpPr/>
          <p:nvPr/>
        </p:nvGrpSpPr>
        <p:grpSpPr>
          <a:xfrm>
            <a:off x="6372200" y="3501008"/>
            <a:ext cx="701102" cy="853228"/>
            <a:chOff x="3131839" y="1196752"/>
            <a:chExt cx="3600401" cy="4381620"/>
          </a:xfrm>
        </p:grpSpPr>
        <p:sp>
          <p:nvSpPr>
            <p:cNvPr id="33" name="正方形/長方形 32">
              <a:extLst>
                <a:ext uri="{FF2B5EF4-FFF2-40B4-BE49-F238E27FC236}">
                  <a16:creationId xmlns:a16="http://schemas.microsoft.com/office/drawing/2014/main" id="{04590922-4C08-421A-A5F2-50F3358785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C7F4E93C-AFF0-427A-B0CB-7F0784EDAD54}"/>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9FEFBFBC-B45E-4A3D-B46C-022CBC0A6D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9261481E-5CCF-49AE-BECC-B690D4418489}"/>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94FBA837-E1D7-4014-B539-0AE3327233B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59667843-CA88-4FC9-A121-45470A62D08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EE1C095F-B6C6-4868-A6C6-F25322F536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40" name="直線コネクタ 39">
            <a:extLst>
              <a:ext uri="{FF2B5EF4-FFF2-40B4-BE49-F238E27FC236}">
                <a16:creationId xmlns:a16="http://schemas.microsoft.com/office/drawing/2014/main" id="{7E4F9324-A6ED-45E2-A9BE-26BEC65093AF}"/>
              </a:ext>
            </a:extLst>
          </p:cNvPr>
          <p:cNvCxnSpPr>
            <a:cxnSpLocks/>
            <a:stCxn id="5" idx="6"/>
            <a:endCxn id="6" idx="2"/>
          </p:cNvCxnSpPr>
          <p:nvPr/>
        </p:nvCxnSpPr>
        <p:spPr>
          <a:xfrm>
            <a:off x="118762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28B4659-3FC1-4F3A-905A-392257276A4D}"/>
              </a:ext>
            </a:extLst>
          </p:cNvPr>
          <p:cNvCxnSpPr>
            <a:cxnSpLocks/>
          </p:cNvCxnSpPr>
          <p:nvPr/>
        </p:nvCxnSpPr>
        <p:spPr>
          <a:xfrm>
            <a:off x="262778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E642B72-878E-47CD-8E22-CB30CAEBCE5B}"/>
              </a:ext>
            </a:extLst>
          </p:cNvPr>
          <p:cNvCxnSpPr>
            <a:cxnSpLocks/>
          </p:cNvCxnSpPr>
          <p:nvPr/>
        </p:nvCxnSpPr>
        <p:spPr>
          <a:xfrm>
            <a:off x="406794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1F9412B-60F2-41A1-868D-62FD7C93CB15}"/>
              </a:ext>
            </a:extLst>
          </p:cNvPr>
          <p:cNvCxnSpPr>
            <a:cxnSpLocks/>
          </p:cNvCxnSpPr>
          <p:nvPr/>
        </p:nvCxnSpPr>
        <p:spPr>
          <a:xfrm>
            <a:off x="550810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F63AF1C-8DB9-495A-908F-514AB85125FB}"/>
              </a:ext>
            </a:extLst>
          </p:cNvPr>
          <p:cNvSpPr txBox="1"/>
          <p:nvPr/>
        </p:nvSpPr>
        <p:spPr>
          <a:xfrm>
            <a:off x="1763688" y="2708920"/>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45" name="テキスト ボックス 44">
            <a:extLst>
              <a:ext uri="{FF2B5EF4-FFF2-40B4-BE49-F238E27FC236}">
                <a16:creationId xmlns:a16="http://schemas.microsoft.com/office/drawing/2014/main" id="{765C633E-5AED-4143-9BFF-C6827CB721EC}"/>
              </a:ext>
            </a:extLst>
          </p:cNvPr>
          <p:cNvSpPr txBox="1"/>
          <p:nvPr/>
        </p:nvSpPr>
        <p:spPr>
          <a:xfrm>
            <a:off x="3203848" y="2708920"/>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46" name="テキスト ボックス 45">
            <a:extLst>
              <a:ext uri="{FF2B5EF4-FFF2-40B4-BE49-F238E27FC236}">
                <a16:creationId xmlns:a16="http://schemas.microsoft.com/office/drawing/2014/main" id="{6579C125-89FC-4C27-B14C-3B446FEE9DD9}"/>
              </a:ext>
            </a:extLst>
          </p:cNvPr>
          <p:cNvSpPr txBox="1"/>
          <p:nvPr/>
        </p:nvSpPr>
        <p:spPr>
          <a:xfrm>
            <a:off x="4644008" y="2708920"/>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47" name="テキスト ボックス 46">
            <a:extLst>
              <a:ext uri="{FF2B5EF4-FFF2-40B4-BE49-F238E27FC236}">
                <a16:creationId xmlns:a16="http://schemas.microsoft.com/office/drawing/2014/main" id="{C1085051-5E12-41F3-92C2-83CB0FECE100}"/>
              </a:ext>
            </a:extLst>
          </p:cNvPr>
          <p:cNvSpPr txBox="1"/>
          <p:nvPr/>
        </p:nvSpPr>
        <p:spPr>
          <a:xfrm>
            <a:off x="6084168" y="2708920"/>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48" name="テキスト ボックス 47">
            <a:extLst>
              <a:ext uri="{FF2B5EF4-FFF2-40B4-BE49-F238E27FC236}">
                <a16:creationId xmlns:a16="http://schemas.microsoft.com/office/drawing/2014/main" id="{64C99172-4410-4E2A-AB77-F845D1C0B283}"/>
              </a:ext>
            </a:extLst>
          </p:cNvPr>
          <p:cNvSpPr txBox="1"/>
          <p:nvPr/>
        </p:nvSpPr>
        <p:spPr>
          <a:xfrm>
            <a:off x="7251221" y="5013176"/>
            <a:ext cx="1800493" cy="369332"/>
          </a:xfrm>
          <a:prstGeom prst="rect">
            <a:avLst/>
          </a:prstGeom>
          <a:noFill/>
        </p:spPr>
        <p:txBody>
          <a:bodyPr wrap="none" rtlCol="0">
            <a:spAutoFit/>
          </a:bodyPr>
          <a:lstStyle/>
          <a:p>
            <a:r>
              <a:rPr lang="ja-JP" altLang="en-US">
                <a:solidFill>
                  <a:srgbClr val="FF0000"/>
                </a:solidFill>
              </a:rPr>
              <a:t>ここでバグ発覚</a:t>
            </a:r>
            <a:endParaRPr lang="en-US">
              <a:solidFill>
                <a:srgbClr val="FF0000"/>
              </a:solidFill>
            </a:endParaRPr>
          </a:p>
        </p:txBody>
      </p:sp>
      <p:cxnSp>
        <p:nvCxnSpPr>
          <p:cNvPr id="49" name="コネクタ: カギ線 48">
            <a:extLst>
              <a:ext uri="{FF2B5EF4-FFF2-40B4-BE49-F238E27FC236}">
                <a16:creationId xmlns:a16="http://schemas.microsoft.com/office/drawing/2014/main" id="{08AE88EB-95E1-4793-93DA-61D292064E10}"/>
              </a:ext>
            </a:extLst>
          </p:cNvPr>
          <p:cNvCxnSpPr>
            <a:stCxn id="48" idx="1"/>
            <a:endCxn id="31" idx="4"/>
          </p:cNvCxnSpPr>
          <p:nvPr/>
        </p:nvCxnSpPr>
        <p:spPr>
          <a:xfrm rot="10800000">
            <a:off x="6732241" y="4941168"/>
            <a:ext cx="518981" cy="25667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右中かっこ 49">
            <a:extLst>
              <a:ext uri="{FF2B5EF4-FFF2-40B4-BE49-F238E27FC236}">
                <a16:creationId xmlns:a16="http://schemas.microsoft.com/office/drawing/2014/main" id="{6EC6A132-B7BE-41AB-9371-958320F926CD}"/>
              </a:ext>
            </a:extLst>
          </p:cNvPr>
          <p:cNvSpPr/>
          <p:nvPr/>
        </p:nvSpPr>
        <p:spPr>
          <a:xfrm rot="5400000">
            <a:off x="3650821" y="3501008"/>
            <a:ext cx="360040" cy="338437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テキスト ボックス 50">
            <a:extLst>
              <a:ext uri="{FF2B5EF4-FFF2-40B4-BE49-F238E27FC236}">
                <a16:creationId xmlns:a16="http://schemas.microsoft.com/office/drawing/2014/main" id="{FDC13032-BA10-4FEE-8CA1-F0B699204FDA}"/>
              </a:ext>
            </a:extLst>
          </p:cNvPr>
          <p:cNvSpPr txBox="1"/>
          <p:nvPr/>
        </p:nvSpPr>
        <p:spPr>
          <a:xfrm>
            <a:off x="2570701" y="5589240"/>
            <a:ext cx="2954655" cy="369332"/>
          </a:xfrm>
          <a:prstGeom prst="rect">
            <a:avLst/>
          </a:prstGeom>
          <a:noFill/>
        </p:spPr>
        <p:txBody>
          <a:bodyPr wrap="none" rtlCol="0">
            <a:spAutoFit/>
          </a:bodyPr>
          <a:lstStyle/>
          <a:p>
            <a:r>
              <a:rPr lang="ja-JP" altLang="en-US"/>
              <a:t>歴史が全て中途半端な状態</a:t>
            </a:r>
            <a:endParaRPr lang="en-US"/>
          </a:p>
        </p:txBody>
      </p:sp>
      <p:sp>
        <p:nvSpPr>
          <p:cNvPr id="52" name="テキスト ボックス 51">
            <a:extLst>
              <a:ext uri="{FF2B5EF4-FFF2-40B4-BE49-F238E27FC236}">
                <a16:creationId xmlns:a16="http://schemas.microsoft.com/office/drawing/2014/main" id="{98ED4DD9-4C93-4BB3-B929-7F02B327F466}"/>
              </a:ext>
            </a:extLst>
          </p:cNvPr>
          <p:cNvSpPr txBox="1"/>
          <p:nvPr/>
        </p:nvSpPr>
        <p:spPr>
          <a:xfrm>
            <a:off x="683568" y="6165304"/>
            <a:ext cx="7571303" cy="461665"/>
          </a:xfrm>
          <a:prstGeom prst="rect">
            <a:avLst/>
          </a:prstGeom>
          <a:noFill/>
        </p:spPr>
        <p:txBody>
          <a:bodyPr wrap="none" rtlCol="0">
            <a:spAutoFit/>
          </a:bodyPr>
          <a:lstStyle/>
          <a:p>
            <a:r>
              <a:rPr lang="ja-JP" altLang="en-US" sz="2400"/>
              <a:t>どのコミットがバグに寄与しているのかわかりづらい</a:t>
            </a:r>
            <a:endParaRPr lang="en-US" sz="2400"/>
          </a:p>
        </p:txBody>
      </p:sp>
    </p:spTree>
    <p:extLst>
      <p:ext uri="{BB962C8B-B14F-4D97-AF65-F5344CB8AC3E}">
        <p14:creationId xmlns:p14="http://schemas.microsoft.com/office/powerpoint/2010/main" val="387014988"/>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8115</TotalTime>
  <Words>945</Words>
  <Application>Microsoft Office PowerPoint</Application>
  <PresentationFormat>画面に合わせる (4:3)</PresentationFormat>
  <Paragraphs>197</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HGｺﾞｼｯｸE</vt:lpstr>
      <vt:lpstr>游ゴシック</vt:lpstr>
      <vt:lpstr>Arial</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1508</cp:revision>
  <dcterms:created xsi:type="dcterms:W3CDTF">2019-01-02T05:23:01Z</dcterms:created>
  <dcterms:modified xsi:type="dcterms:W3CDTF">2021-10-01T13:56:15Z</dcterms:modified>
</cp:coreProperties>
</file>