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0118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7" d="100"/>
          <a:sy n="67" d="100"/>
        </p:scale>
        <p:origin x="124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1FB5761F-7848-4D64-8B35-943754BC98C0}"/>
              </a:ext>
            </a:extLst>
          </p:cNvPr>
          <p:cNvSpPr/>
          <p:nvPr/>
        </p:nvSpPr>
        <p:spPr>
          <a:xfrm>
            <a:off x="82758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19702745-8F83-4D00-A6AC-4D70DDBC1C0A}"/>
              </a:ext>
            </a:extLst>
          </p:cNvPr>
          <p:cNvSpPr/>
          <p:nvPr/>
        </p:nvSpPr>
        <p:spPr>
          <a:xfrm>
            <a:off x="154766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D9A7BF81-B709-4C38-A50E-8A6E2982745A}"/>
              </a:ext>
            </a:extLst>
          </p:cNvPr>
          <p:cNvSpPr/>
          <p:nvPr/>
        </p:nvSpPr>
        <p:spPr>
          <a:xfrm>
            <a:off x="1547664" y="2564904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5CFCFE8-1FFD-42DE-93E7-20E209EF15D2}"/>
              </a:ext>
            </a:extLst>
          </p:cNvPr>
          <p:cNvSpPr/>
          <p:nvPr/>
        </p:nvSpPr>
        <p:spPr>
          <a:xfrm>
            <a:off x="262778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90EAC7D-8BBB-4144-ACEA-550709174DEB}"/>
              </a:ext>
            </a:extLst>
          </p:cNvPr>
          <p:cNvSpPr/>
          <p:nvPr/>
        </p:nvSpPr>
        <p:spPr>
          <a:xfrm>
            <a:off x="370790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0C8E64F8-786B-4942-990C-0A2239EE8DD3}"/>
              </a:ext>
            </a:extLst>
          </p:cNvPr>
          <p:cNvSpPr/>
          <p:nvPr/>
        </p:nvSpPr>
        <p:spPr>
          <a:xfrm>
            <a:off x="2627784" y="2564904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AF32C701-C188-4848-BA1D-6DF86164CB9B}"/>
              </a:ext>
            </a:extLst>
          </p:cNvPr>
          <p:cNvSpPr/>
          <p:nvPr/>
        </p:nvSpPr>
        <p:spPr>
          <a:xfrm>
            <a:off x="3707904" y="2564904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C31C20A-753E-408A-9D79-0452A0EE168A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1073435" y="2090675"/>
            <a:ext cx="516410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11E3411-18FB-453A-9B3C-C2959568CBBF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1835696" y="270892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94D0D5E-D3FE-4D89-B9A8-AD345FCE4821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915816" y="270892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797DAF45-ACEA-4813-92BA-338861DDDA4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15816" y="126876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8CD7F9C9-CC3C-4A02-9E16-09E62C5FEB74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1835696" y="126876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1CF196D-2374-492E-B4E7-610084111A7B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1073435" y="1370595"/>
            <a:ext cx="516410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四角形: 1 つの角を切り取り 1 つの角を丸める 28">
            <a:extLst>
              <a:ext uri="{FF2B5EF4-FFF2-40B4-BE49-F238E27FC236}">
                <a16:creationId xmlns:a16="http://schemas.microsoft.com/office/drawing/2014/main" id="{9D78B40C-869F-47F3-AE89-BC5997C8193F}"/>
              </a:ext>
            </a:extLst>
          </p:cNvPr>
          <p:cNvSpPr/>
          <p:nvPr/>
        </p:nvSpPr>
        <p:spPr>
          <a:xfrm>
            <a:off x="3275856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B8BD7CE-DC8A-42F1-8175-28ED2D052762}"/>
              </a:ext>
            </a:extLst>
          </p:cNvPr>
          <p:cNvCxnSpPr>
            <a:cxnSpLocks/>
            <a:stCxn id="29" idx="1"/>
          </p:cNvCxnSpPr>
          <p:nvPr/>
        </p:nvCxnSpPr>
        <p:spPr>
          <a:xfrm>
            <a:off x="3851920" y="7430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1 つの角を切り取り 1 つの角を丸める 30">
            <a:extLst>
              <a:ext uri="{FF2B5EF4-FFF2-40B4-BE49-F238E27FC236}">
                <a16:creationId xmlns:a16="http://schemas.microsoft.com/office/drawing/2014/main" id="{FD0023FD-B9DC-4FA5-9146-544590007B5C}"/>
              </a:ext>
            </a:extLst>
          </p:cNvPr>
          <p:cNvSpPr/>
          <p:nvPr/>
        </p:nvSpPr>
        <p:spPr>
          <a:xfrm>
            <a:off x="3275856" y="193853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9071B735-B4A8-42ED-BA5E-0D0DD777187C}"/>
              </a:ext>
            </a:extLst>
          </p:cNvPr>
          <p:cNvCxnSpPr>
            <a:cxnSpLocks/>
            <a:stCxn id="31" idx="1"/>
            <a:endCxn id="8" idx="0"/>
          </p:cNvCxnSpPr>
          <p:nvPr/>
        </p:nvCxnSpPr>
        <p:spPr>
          <a:xfrm>
            <a:off x="3851920" y="2276872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023CA84-1B11-4C56-BA1C-834E8EE248C8}"/>
              </a:ext>
            </a:extLst>
          </p:cNvPr>
          <p:cNvSpPr txBox="1"/>
          <p:nvPr/>
        </p:nvSpPr>
        <p:spPr>
          <a:xfrm>
            <a:off x="1475656" y="147549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m1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B2D0FC1-990D-42B3-BE87-C014818EB2D7}"/>
              </a:ext>
            </a:extLst>
          </p:cNvPr>
          <p:cNvSpPr txBox="1"/>
          <p:nvPr/>
        </p:nvSpPr>
        <p:spPr>
          <a:xfrm>
            <a:off x="2549884" y="147549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m2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79B817A-4F72-43B8-872A-36F22C29178A}"/>
              </a:ext>
            </a:extLst>
          </p:cNvPr>
          <p:cNvSpPr txBox="1"/>
          <p:nvPr/>
        </p:nvSpPr>
        <p:spPr>
          <a:xfrm>
            <a:off x="3635896" y="148478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m3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0079B1-B31C-4CB9-8306-2B0AB3A3D0AB}"/>
              </a:ext>
            </a:extLst>
          </p:cNvPr>
          <p:cNvSpPr txBox="1"/>
          <p:nvPr/>
        </p:nvSpPr>
        <p:spPr>
          <a:xfrm>
            <a:off x="1475656" y="29783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f1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3A1E5DF-4B9E-47DF-B8D3-640D40D86B62}"/>
              </a:ext>
            </a:extLst>
          </p:cNvPr>
          <p:cNvSpPr txBox="1"/>
          <p:nvPr/>
        </p:nvSpPr>
        <p:spPr>
          <a:xfrm>
            <a:off x="2549884" y="29783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f2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AF15AD4-E1C7-4401-8EC7-16C36943228B}"/>
              </a:ext>
            </a:extLst>
          </p:cNvPr>
          <p:cNvSpPr txBox="1"/>
          <p:nvPr/>
        </p:nvSpPr>
        <p:spPr>
          <a:xfrm>
            <a:off x="3635896" y="298766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f3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3239962-4E51-49C8-98D7-75903FB02FDF}"/>
              </a:ext>
            </a:extLst>
          </p:cNvPr>
          <p:cNvSpPr txBox="1"/>
          <p:nvPr/>
        </p:nvSpPr>
        <p:spPr>
          <a:xfrm>
            <a:off x="611560" y="220486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root</a:t>
            </a:r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48232335-0B07-4858-B7A4-79725CF65577}"/>
              </a:ext>
            </a:extLst>
          </p:cNvPr>
          <p:cNvSpPr/>
          <p:nvPr/>
        </p:nvSpPr>
        <p:spPr>
          <a:xfrm>
            <a:off x="827584" y="58679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7D360806-C2C3-4042-A5C9-168D2E89DCE8}"/>
              </a:ext>
            </a:extLst>
          </p:cNvPr>
          <p:cNvSpPr/>
          <p:nvPr/>
        </p:nvSpPr>
        <p:spPr>
          <a:xfrm>
            <a:off x="1547664" y="51479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8973415C-6981-4DCA-9821-FCDD2D8AEE86}"/>
              </a:ext>
            </a:extLst>
          </p:cNvPr>
          <p:cNvSpPr/>
          <p:nvPr/>
        </p:nvSpPr>
        <p:spPr>
          <a:xfrm>
            <a:off x="4860032" y="5147900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915EB3D6-AC50-432D-BE21-76FDB778AF43}"/>
              </a:ext>
            </a:extLst>
          </p:cNvPr>
          <p:cNvSpPr/>
          <p:nvPr/>
        </p:nvSpPr>
        <p:spPr>
          <a:xfrm>
            <a:off x="2627784" y="51479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FF1C720D-F47D-4977-B51C-98F57CB3D351}"/>
              </a:ext>
            </a:extLst>
          </p:cNvPr>
          <p:cNvSpPr/>
          <p:nvPr/>
        </p:nvSpPr>
        <p:spPr>
          <a:xfrm>
            <a:off x="3707904" y="51479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A937CB16-281B-4B5F-8ECF-A89606A9EA8D}"/>
              </a:ext>
            </a:extLst>
          </p:cNvPr>
          <p:cNvSpPr/>
          <p:nvPr/>
        </p:nvSpPr>
        <p:spPr>
          <a:xfrm>
            <a:off x="5940152" y="5147900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27F195F1-647C-4BF9-8F8E-444E48A7857F}"/>
              </a:ext>
            </a:extLst>
          </p:cNvPr>
          <p:cNvSpPr/>
          <p:nvPr/>
        </p:nvSpPr>
        <p:spPr>
          <a:xfrm>
            <a:off x="7020272" y="5147900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FAF495D3-86F7-4A4E-B92A-DB40B7AC628E}"/>
              </a:ext>
            </a:extLst>
          </p:cNvPr>
          <p:cNvCxnSpPr>
            <a:cxnSpLocks/>
            <a:stCxn id="56" idx="6"/>
            <a:endCxn id="54" idx="2"/>
          </p:cNvCxnSpPr>
          <p:nvPr/>
        </p:nvCxnSpPr>
        <p:spPr>
          <a:xfrm>
            <a:off x="3995936" y="5291916"/>
            <a:ext cx="86409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EFA86FE4-0F8F-4571-BA78-A52C719573D6}"/>
              </a:ext>
            </a:extLst>
          </p:cNvPr>
          <p:cNvCxnSpPr>
            <a:cxnSpLocks/>
            <a:stCxn id="57" idx="2"/>
            <a:endCxn id="54" idx="6"/>
          </p:cNvCxnSpPr>
          <p:nvPr/>
        </p:nvCxnSpPr>
        <p:spPr>
          <a:xfrm flipH="1">
            <a:off x="5148064" y="529191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A241A2FA-58B6-4331-A518-9A17F4D9668A}"/>
              </a:ext>
            </a:extLst>
          </p:cNvPr>
          <p:cNvCxnSpPr>
            <a:cxnSpLocks/>
            <a:stCxn id="57" idx="6"/>
            <a:endCxn id="58" idx="2"/>
          </p:cNvCxnSpPr>
          <p:nvPr/>
        </p:nvCxnSpPr>
        <p:spPr>
          <a:xfrm>
            <a:off x="6228184" y="529191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692EFA8B-6EA8-4BB7-9985-A96F891E3E8B}"/>
              </a:ext>
            </a:extLst>
          </p:cNvPr>
          <p:cNvCxnSpPr>
            <a:cxnSpLocks/>
            <a:stCxn id="55" idx="6"/>
            <a:endCxn id="56" idx="2"/>
          </p:cNvCxnSpPr>
          <p:nvPr/>
        </p:nvCxnSpPr>
        <p:spPr>
          <a:xfrm>
            <a:off x="2915816" y="529191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D6ADD802-89E4-4D98-935F-ADA5002CCDCC}"/>
              </a:ext>
            </a:extLst>
          </p:cNvPr>
          <p:cNvCxnSpPr>
            <a:cxnSpLocks/>
            <a:stCxn id="53" idx="6"/>
            <a:endCxn id="55" idx="2"/>
          </p:cNvCxnSpPr>
          <p:nvPr/>
        </p:nvCxnSpPr>
        <p:spPr>
          <a:xfrm>
            <a:off x="1835696" y="529191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6B79DA2C-FF05-4D2D-8816-E7F79DC8D122}"/>
              </a:ext>
            </a:extLst>
          </p:cNvPr>
          <p:cNvCxnSpPr>
            <a:cxnSpLocks/>
            <a:stCxn id="53" idx="3"/>
            <a:endCxn id="52" idx="7"/>
          </p:cNvCxnSpPr>
          <p:nvPr/>
        </p:nvCxnSpPr>
        <p:spPr>
          <a:xfrm flipH="1">
            <a:off x="1073435" y="5393751"/>
            <a:ext cx="516410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四角形: 1 つの角を切り取り 1 つの角を丸める 64">
            <a:extLst>
              <a:ext uri="{FF2B5EF4-FFF2-40B4-BE49-F238E27FC236}">
                <a16:creationId xmlns:a16="http://schemas.microsoft.com/office/drawing/2014/main" id="{5F998B25-17EC-4040-81D5-D2EB9962873B}"/>
              </a:ext>
            </a:extLst>
          </p:cNvPr>
          <p:cNvSpPr/>
          <p:nvPr/>
        </p:nvSpPr>
        <p:spPr>
          <a:xfrm>
            <a:off x="3275856" y="442782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C61AACD6-1E01-4204-9A56-8C6B71B256D6}"/>
              </a:ext>
            </a:extLst>
          </p:cNvPr>
          <p:cNvCxnSpPr>
            <a:cxnSpLocks/>
            <a:stCxn id="65" idx="1"/>
          </p:cNvCxnSpPr>
          <p:nvPr/>
        </p:nvCxnSpPr>
        <p:spPr>
          <a:xfrm>
            <a:off x="3851920" y="476615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四角形: 1 つの角を切り取り 1 つの角を丸める 66">
            <a:extLst>
              <a:ext uri="{FF2B5EF4-FFF2-40B4-BE49-F238E27FC236}">
                <a16:creationId xmlns:a16="http://schemas.microsoft.com/office/drawing/2014/main" id="{0F92C5DD-791F-47F5-8482-8A89EB2A00A9}"/>
              </a:ext>
            </a:extLst>
          </p:cNvPr>
          <p:cNvSpPr/>
          <p:nvPr/>
        </p:nvSpPr>
        <p:spPr>
          <a:xfrm>
            <a:off x="6588224" y="452153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D5FDBBE-3C2D-46F8-8B9D-6195CA316D7F}"/>
              </a:ext>
            </a:extLst>
          </p:cNvPr>
          <p:cNvCxnSpPr>
            <a:cxnSpLocks/>
            <a:stCxn id="67" idx="1"/>
            <a:endCxn id="58" idx="0"/>
          </p:cNvCxnSpPr>
          <p:nvPr/>
        </p:nvCxnSpPr>
        <p:spPr>
          <a:xfrm>
            <a:off x="7164288" y="4859868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6688ECB3-E840-4A22-98BC-8911085A894A}"/>
              </a:ext>
            </a:extLst>
          </p:cNvPr>
          <p:cNvSpPr txBox="1"/>
          <p:nvPr/>
        </p:nvSpPr>
        <p:spPr>
          <a:xfrm>
            <a:off x="1475656" y="550794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m1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E755827-09ED-4A62-AD56-86DD8E0F46EC}"/>
              </a:ext>
            </a:extLst>
          </p:cNvPr>
          <p:cNvSpPr txBox="1"/>
          <p:nvPr/>
        </p:nvSpPr>
        <p:spPr>
          <a:xfrm>
            <a:off x="2549884" y="550794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m2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E28F594C-613F-4BE2-9EC1-44A5568432E7}"/>
              </a:ext>
            </a:extLst>
          </p:cNvPr>
          <p:cNvSpPr txBox="1"/>
          <p:nvPr/>
        </p:nvSpPr>
        <p:spPr>
          <a:xfrm>
            <a:off x="3635896" y="551723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m3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E2EB1DB-DBD6-4B7C-A090-6DFB81B2CE93}"/>
              </a:ext>
            </a:extLst>
          </p:cNvPr>
          <p:cNvSpPr txBox="1"/>
          <p:nvPr/>
        </p:nvSpPr>
        <p:spPr>
          <a:xfrm>
            <a:off x="4788024" y="556136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f1’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746540A1-5D1F-4C3D-BF97-72291156451F}"/>
              </a:ext>
            </a:extLst>
          </p:cNvPr>
          <p:cNvSpPr txBox="1"/>
          <p:nvPr/>
        </p:nvSpPr>
        <p:spPr>
          <a:xfrm>
            <a:off x="5862252" y="556136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f2’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69FE62E8-1045-413A-B030-58C71DA74EBD}"/>
              </a:ext>
            </a:extLst>
          </p:cNvPr>
          <p:cNvSpPr txBox="1"/>
          <p:nvPr/>
        </p:nvSpPr>
        <p:spPr>
          <a:xfrm>
            <a:off x="6948264" y="557065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f3’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21CDD95-C31C-4D0B-AE0B-FEFE8F640F8D}"/>
              </a:ext>
            </a:extLst>
          </p:cNvPr>
          <p:cNvSpPr txBox="1"/>
          <p:nvPr/>
        </p:nvSpPr>
        <p:spPr>
          <a:xfrm>
            <a:off x="611560" y="622802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root</a:t>
            </a:r>
          </a:p>
        </p:txBody>
      </p:sp>
      <p:sp>
        <p:nvSpPr>
          <p:cNvPr id="79" name="爆発: 8 pt 78">
            <a:extLst>
              <a:ext uri="{FF2B5EF4-FFF2-40B4-BE49-F238E27FC236}">
                <a16:creationId xmlns:a16="http://schemas.microsoft.com/office/drawing/2014/main" id="{F90977D4-742E-42BB-BF73-25D8B9A94724}"/>
              </a:ext>
            </a:extLst>
          </p:cNvPr>
          <p:cNvSpPr/>
          <p:nvPr/>
        </p:nvSpPr>
        <p:spPr>
          <a:xfrm>
            <a:off x="5364088" y="5075892"/>
            <a:ext cx="432048" cy="410344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D2ADD2EF-3D77-4B76-A990-F6F7DC2FCF14}"/>
              </a:ext>
            </a:extLst>
          </p:cNvPr>
          <p:cNvSpPr txBox="1"/>
          <p:nvPr/>
        </p:nvSpPr>
        <p:spPr>
          <a:xfrm>
            <a:off x="4355976" y="3573017"/>
            <a:ext cx="3240360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 git rebase main</a:t>
            </a:r>
          </a:p>
        </p:txBody>
      </p:sp>
      <p:sp>
        <p:nvSpPr>
          <p:cNvPr id="83" name="矢印: 下 82">
            <a:extLst>
              <a:ext uri="{FF2B5EF4-FFF2-40B4-BE49-F238E27FC236}">
                <a16:creationId xmlns:a16="http://schemas.microsoft.com/office/drawing/2014/main" id="{ED60F624-1E95-4228-A7A2-317973824B16}"/>
              </a:ext>
            </a:extLst>
          </p:cNvPr>
          <p:cNvSpPr/>
          <p:nvPr/>
        </p:nvSpPr>
        <p:spPr>
          <a:xfrm>
            <a:off x="3563888" y="3573016"/>
            <a:ext cx="599331" cy="58448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1918092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1533</TotalTime>
  <Words>25</Words>
  <Application>Microsoft Office PowerPoint</Application>
  <PresentationFormat>画面に合わせる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Consolas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137</cp:revision>
  <dcterms:created xsi:type="dcterms:W3CDTF">2019-01-02T05:23:01Z</dcterms:created>
  <dcterms:modified xsi:type="dcterms:W3CDTF">2021-09-18T08:51:24Z</dcterms:modified>
</cp:coreProperties>
</file>