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095DCA-A40C-8A2E-8710-65E1648A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70" y="909933"/>
            <a:ext cx="5828342" cy="1670707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F001A522-B0A5-92C8-D66B-7D947330740E}"/>
              </a:ext>
            </a:extLst>
          </p:cNvPr>
          <p:cNvSpPr/>
          <p:nvPr/>
        </p:nvSpPr>
        <p:spPr>
          <a:xfrm>
            <a:off x="1900218" y="1307212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D8D9E6-83A0-7204-E5DF-FE2C32D8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5" y="3012961"/>
            <a:ext cx="5723660" cy="1794171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F188F175-2484-7BE8-6F2B-EAEABDDA2397}"/>
              </a:ext>
            </a:extLst>
          </p:cNvPr>
          <p:cNvSpPr/>
          <p:nvPr/>
        </p:nvSpPr>
        <p:spPr>
          <a:xfrm>
            <a:off x="2017784" y="3410332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18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黒い画面のスクリーンショット&#10;&#10;自動的に生成された説明">
            <a:extLst>
              <a:ext uri="{FF2B5EF4-FFF2-40B4-BE49-F238E27FC236}">
                <a16:creationId xmlns:a16="http://schemas.microsoft.com/office/drawing/2014/main" id="{B7921317-EFA6-421B-9962-2935A636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65" y="2109610"/>
            <a:ext cx="6411220" cy="254353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2FB2EF0-946A-4417-A162-E8CB5C9CADA9}"/>
              </a:ext>
            </a:extLst>
          </p:cNvPr>
          <p:cNvSpPr/>
          <p:nvPr/>
        </p:nvSpPr>
        <p:spPr>
          <a:xfrm>
            <a:off x="1403648" y="3356992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97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3C6A35F-27E8-4547-8AB7-EC1B71D6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51" y="580847"/>
            <a:ext cx="5534797" cy="2553056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6C89A973-6ACD-4445-AEFA-466A20AACBB4}"/>
              </a:ext>
            </a:extLst>
          </p:cNvPr>
          <p:cNvSpPr/>
          <p:nvPr/>
        </p:nvSpPr>
        <p:spPr>
          <a:xfrm>
            <a:off x="3556298" y="1490092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B3CFE474-61B0-4845-92F2-C4074C75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059" y="3562156"/>
            <a:ext cx="5601482" cy="2781688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CE30114-C38B-47A7-95C9-9AE0626D9536}"/>
              </a:ext>
            </a:extLst>
          </p:cNvPr>
          <p:cNvSpPr/>
          <p:nvPr/>
        </p:nvSpPr>
        <p:spPr>
          <a:xfrm>
            <a:off x="3241973" y="3861817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D2D200-FA87-4078-897A-04450E119B81}"/>
              </a:ext>
            </a:extLst>
          </p:cNvPr>
          <p:cNvSpPr/>
          <p:nvPr/>
        </p:nvSpPr>
        <p:spPr>
          <a:xfrm>
            <a:off x="2286000" y="4171950"/>
            <a:ext cx="1673225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0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E72737E-29F7-C43A-97D0-917AD150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1" y="1266680"/>
            <a:ext cx="6796853" cy="3096344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F7996EF1-7F72-2BA0-D400-B20B31873339}"/>
              </a:ext>
            </a:extLst>
          </p:cNvPr>
          <p:cNvSpPr/>
          <p:nvPr/>
        </p:nvSpPr>
        <p:spPr>
          <a:xfrm>
            <a:off x="4287818" y="3237612"/>
            <a:ext cx="379348" cy="3793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85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CEAB18E-BDBC-05FB-969F-D9C3B93B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6192688" cy="3000465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206962C-0FC9-B2C8-AB29-43CB91A2AC9D}"/>
              </a:ext>
            </a:extLst>
          </p:cNvPr>
          <p:cNvSpPr/>
          <p:nvPr/>
        </p:nvSpPr>
        <p:spPr>
          <a:xfrm>
            <a:off x="1629832" y="4313416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CEFFFCC-635F-F4F8-93C7-66FBFF89C19B}"/>
              </a:ext>
            </a:extLst>
          </p:cNvPr>
          <p:cNvSpPr/>
          <p:nvPr/>
        </p:nvSpPr>
        <p:spPr>
          <a:xfrm>
            <a:off x="1629832" y="3881368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5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0</Words>
  <Application>Microsoft Office PowerPoint</Application>
  <PresentationFormat>画面に合わせる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100</cp:revision>
  <dcterms:created xsi:type="dcterms:W3CDTF">2019-01-02T05:23:01Z</dcterms:created>
  <dcterms:modified xsi:type="dcterms:W3CDTF">2022-11-12T06:31:57Z</dcterms:modified>
</cp:coreProperties>
</file>