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EA6484-4FD5-E073-393F-C4FC6345B3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1AEF8D-0303-5F1D-7BD4-341B9C154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386D58-6470-149A-FE00-096E6BEA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A0CF-5027-4B47-BDB7-B7782A6A6485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9B86BC-A340-280B-B3B1-E0C9327DB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C1769E-6615-EE1D-F50E-4F4CF965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7B6A-5DFC-4723-9BE3-C6E346887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197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85D3E6-0657-7A19-99D9-3D7EC0CED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5A6F51-620E-A6B8-9BEA-63A2A4652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9D2D2-803A-A731-F377-FCC3D2C26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A0CF-5027-4B47-BDB7-B7782A6A6485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7979A0-C061-FBCE-06CF-21EFAFC89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6997CC-3C7C-49F0-E924-1612A4A5D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7B6A-5DFC-4723-9BE3-C6E346887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130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504AED-36D6-571E-447B-44C93337D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B401EE-1C22-7C42-541A-0F7E1441C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C73F9B-9866-8D58-6929-C43AC86CA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A0CF-5027-4B47-BDB7-B7782A6A6485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9D71D2-8873-4D5E-021E-AA9F72F90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651295-1E16-A59E-C566-3CA39643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7B6A-5DFC-4723-9BE3-C6E346887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65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466C3F-F75F-84EA-846F-54FAFD2E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4C312C-A576-0E9E-D032-AA2E04881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C2D01A-6ECB-5F82-85ED-25BA8AC75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A0CF-5027-4B47-BDB7-B7782A6A6485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C66CF9-D958-BD41-4042-00AA1283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92BC77-D938-9D5A-B944-76A9BC61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7B6A-5DFC-4723-9BE3-C6E346887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33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AD45D-02FA-75A0-66F4-D508CF4E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3F7243-36A2-288B-DBB6-34DAC9BD2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67DA28-6A1E-DEF4-E473-9E4295F4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A0CF-5027-4B47-BDB7-B7782A6A6485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3FB4BF-9959-5F0F-8B59-3F98DD57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7EF4F3-F5E9-0AE8-FC1B-2A434094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7B6A-5DFC-4723-9BE3-C6E346887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93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8AA1D-365A-E6BE-6B4E-1B125DF2F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1D05E9-6B24-4E0F-59C7-0D525B50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B7507C-477B-7240-1189-098498D35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2DA562-3A23-7A59-3087-1B1DBF92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A0CF-5027-4B47-BDB7-B7782A6A6485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945192-5FC6-F968-F7DC-8BC4399CE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65AD5E-ECC7-9D4B-608A-FD2E9C1E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7B6A-5DFC-4723-9BE3-C6E346887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5190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03B9F-87B7-C031-7F7A-BDD4A928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AACA94-8B05-A6AC-F010-C24F395A3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F27E2EC-F69D-3770-0877-9C3266AC1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7CA776B-701A-5BB7-3123-5D7DC5B17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C581E4-E0BF-D4A0-D6AF-A22EDF337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1FCB94-06FD-F8B5-0E41-EB7082FE7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A0CF-5027-4B47-BDB7-B7782A6A6485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07A31FE-E0C1-85DD-DD21-787E1531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B8CD3B-8173-267A-AFB7-ABE40516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7B6A-5DFC-4723-9BE3-C6E346887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76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68BA2-4BF8-FDF3-F464-6F8E83C8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12CE5BB-7AB8-305C-1A32-237D8649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A0CF-5027-4B47-BDB7-B7782A6A6485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018990A-E4AB-D26D-807C-EB4656047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50EF11-EEE4-D425-E018-AD76ADA8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7B6A-5DFC-4723-9BE3-C6E346887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486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D8F9D10-F228-1A23-3651-068714D8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A0CF-5027-4B47-BDB7-B7782A6A6485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D4CF45B-06E7-FBB7-6C1B-73845ACA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3EF1C2-EA5C-544E-CF44-C7988848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7B6A-5DFC-4723-9BE3-C6E346887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4986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A9C24-C6CB-9667-F88E-40C41A21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7800D-7DF7-1A62-ADD7-8DED91E40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7B7B4D-7DB8-3BD2-D6EB-839A8ABCE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489826-E94B-D9C4-FD1A-B5C2FEDA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A0CF-5027-4B47-BDB7-B7782A6A6485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9AAE59-C049-D19F-77E5-21C63551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798FD4-A8F1-0C1B-263D-9FBF9111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7B6A-5DFC-4723-9BE3-C6E346887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482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ABAD06-8F86-36E1-9E5D-4B86A32A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BE4C269-9AE6-8BD9-5F07-A54D5A04F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2CE486-3237-AEF9-C67F-E95932A7A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C27BF5-A57A-EC93-8129-79AD049CC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9A0CF-5027-4B47-BDB7-B7782A6A6485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9D611F-DEAC-2710-46B9-4A7349B79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E375C3-F164-0A69-887A-E116B4EE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A7B6A-5DFC-4723-9BE3-C6E346887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5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BECDBE-21EE-5F97-498A-61338E55A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843362-5339-F281-8FDC-73CD4C7F5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D64C01-9FF4-C5F7-5761-3D3E79AC3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9A0CF-5027-4B47-BDB7-B7782A6A6485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494156-1B51-F8E7-5310-B56E52004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5D49D1-BAF2-E15A-4A42-19379AF96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0A7B6A-5DFC-4723-9BE3-C6E3468876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214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2D5BE4B-70E1-180C-6148-F134D9BB1468}"/>
              </a:ext>
            </a:extLst>
          </p:cNvPr>
          <p:cNvSpPr/>
          <p:nvPr/>
        </p:nvSpPr>
        <p:spPr>
          <a:xfrm>
            <a:off x="1946787" y="1504335"/>
            <a:ext cx="8868697" cy="3982065"/>
          </a:xfrm>
          <a:prstGeom prst="round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81B5A71-B6BC-783F-6C48-DFE7956EC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38370"/>
              </p:ext>
            </p:extLst>
          </p:nvPr>
        </p:nvGraphicFramePr>
        <p:xfrm>
          <a:off x="2208980" y="2027356"/>
          <a:ext cx="8128002" cy="29084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35513918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1776445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14317689"/>
                    </a:ext>
                  </a:extLst>
                </a:gridCol>
                <a:gridCol w="1455174">
                  <a:extLst>
                    <a:ext uri="{9D8B030D-6E8A-4147-A177-3AD203B41FA5}">
                      <a16:colId xmlns:a16="http://schemas.microsoft.com/office/drawing/2014/main" val="3229423091"/>
                    </a:ext>
                  </a:extLst>
                </a:gridCol>
                <a:gridCol w="1254160">
                  <a:extLst>
                    <a:ext uri="{9D8B030D-6E8A-4147-A177-3AD203B41FA5}">
                      <a16:colId xmlns:a16="http://schemas.microsoft.com/office/drawing/2014/main" val="11375587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123889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LUNES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MARTES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MIÉRCOLES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JUEVES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VIERNES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59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gency FB" panose="020B0503020202020204" pitchFamily="34" charset="0"/>
                        </a:rPr>
                        <a:t>17.15 A 18.00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JUDO PEQUES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JUDO PEQUES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910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gency FB" panose="020B0503020202020204" pitchFamily="34" charset="0"/>
                        </a:rPr>
                        <a:t>18.00 A 19.00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JUDO INFANTIL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JUDO INFANTIL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022694"/>
                  </a:ext>
                </a:extLst>
              </a:tr>
              <a:tr h="252253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gency FB" panose="020B0503020202020204" pitchFamily="34" charset="0"/>
                        </a:rPr>
                        <a:t>19.00 A 20.00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JUDO ADULTO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JUDO ADULTO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4338121"/>
                  </a:ext>
                </a:extLst>
              </a:tr>
              <a:tr h="617358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latin typeface="Agency FB" panose="020B0503020202020204" pitchFamily="34" charset="0"/>
                        </a:rPr>
                        <a:t>21.00 A 22.00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dirty="0"/>
                        <a:t>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s-ES" dirty="0"/>
                        <a:t>MMA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32835"/>
                  </a:ext>
                </a:extLst>
              </a:tr>
            </a:tbl>
          </a:graphicData>
        </a:graphic>
      </p:graphicFrame>
      <p:pic>
        <p:nvPicPr>
          <p:cNvPr id="7" name="Imagen 6" descr="Un dibujo de una persona&#10;&#10;El contenido generado por IA puede ser incorrecto.">
            <a:extLst>
              <a:ext uri="{FF2B5EF4-FFF2-40B4-BE49-F238E27FC236}">
                <a16:creationId xmlns:a16="http://schemas.microsoft.com/office/drawing/2014/main" id="{3362CB17-58BA-3CA1-75CC-75F61B41F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985" y="1641986"/>
            <a:ext cx="783160" cy="91631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A5C63B2F-0688-6EFF-CA9F-B0C3AAB00267}"/>
              </a:ext>
            </a:extLst>
          </p:cNvPr>
          <p:cNvSpPr/>
          <p:nvPr/>
        </p:nvSpPr>
        <p:spPr>
          <a:xfrm>
            <a:off x="3085494" y="1565691"/>
            <a:ext cx="678794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Lugar: Ayuntamiento Galápagos, Calle del Silo s/n</a:t>
            </a:r>
          </a:p>
        </p:txBody>
      </p:sp>
    </p:spTree>
    <p:extLst>
      <p:ext uri="{BB962C8B-B14F-4D97-AF65-F5344CB8AC3E}">
        <p14:creationId xmlns:p14="http://schemas.microsoft.com/office/powerpoint/2010/main" val="2180207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42</Words>
  <Application>Microsoft Office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Agency FB</vt:lpstr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GARCIA RODRIGUEZ</dc:creator>
  <cp:lastModifiedBy>DAVID GARCIA RODRIGUEZ</cp:lastModifiedBy>
  <cp:revision>1</cp:revision>
  <dcterms:created xsi:type="dcterms:W3CDTF">2025-09-15T13:05:00Z</dcterms:created>
  <dcterms:modified xsi:type="dcterms:W3CDTF">2025-09-15T14:43:18Z</dcterms:modified>
</cp:coreProperties>
</file>