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740B"/>
    <a:srgbClr val="F49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4E761-AFDF-44F0-AAC9-7C2C7019A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6C1B7E-9FE3-4096-B289-6DCC31B5F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EC1D1-3B21-4F72-A1D0-91B0E42B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F5-C306-40E9-9B39-35007A6D165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A2735-E9A4-46F3-8B5B-02EBF65D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291A8-E59F-47BD-AA1F-28DD46CD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D11F-4CC5-44D0-B0C1-630081145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04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98BA7-8A16-44E9-8105-FB5C69C2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6108D2-FD7E-458F-9FC5-44DA71A5F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208CC1-B0BA-49E8-B5C0-0B37F0CA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F5-C306-40E9-9B39-35007A6D165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F1047D-146D-47F0-A097-32DC25AA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3583CE-ECCB-48DC-9D5A-06AFD3EC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D11F-4CC5-44D0-B0C1-630081145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84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1A6A1E-9650-42C3-B1A6-A0CED127D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585CBB-6E2C-40C7-90E7-738E79A01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F0F839-5EC8-435D-BF9E-EC955A30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F5-C306-40E9-9B39-35007A6D165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16B061-DD89-4F26-B37F-C68D756D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EBC64B-C09A-4E38-A794-25F20E89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D11F-4CC5-44D0-B0C1-630081145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98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57B3E-8F3E-48C5-BC50-8D813EC5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1F8CC-971A-4936-89B4-9F522E19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7A8616-427B-46AD-9FC4-71CCC5B0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F5-C306-40E9-9B39-35007A6D165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7FC35E-0F09-43B9-A5DC-6CE76B26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3982B-6967-4431-A235-1AFC9E73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D11F-4CC5-44D0-B0C1-630081145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BCEE9-BA27-4D41-A380-CB2D53E2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2E865E-6D65-4DCD-84BF-2C731A6D0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027CEE-B8CF-4416-9D9C-F9129141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F5-C306-40E9-9B39-35007A6D165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7F9C2C-A800-4724-B94A-5AF7E889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BA555-2F95-4961-9909-74DBD1AB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D11F-4CC5-44D0-B0C1-630081145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7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7506E-C20F-459B-9CC7-CE48903D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5B066-82B6-4769-A871-6971E58DE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001C2F-459E-4269-AB8F-824FE4A30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8F8BF3-BC23-47D2-855A-35F561CF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F5-C306-40E9-9B39-35007A6D165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44A1E2-FD91-4CFF-ACE3-DAA74BE3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47F3FB-5107-4ACF-A2AA-806472EB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D11F-4CC5-44D0-B0C1-630081145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69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35E6C-11EB-4F08-B52A-9AD86D7F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B3CE1B-81E8-4601-B201-52B5584CA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9F0FB6-D165-4F90-9975-9CC5BA4CC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A95249-7E00-42C4-91E5-7D47522EB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FE0D57-57F0-4D5D-99C6-0852BA7E6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3EB40E7-4A23-485A-8706-55D1F4B4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F5-C306-40E9-9B39-35007A6D165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CB45AC-ABA5-49E8-932A-6464EE01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8E2306-AA71-4562-AC2D-18E767A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D11F-4CC5-44D0-B0C1-630081145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83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FBFDC-77C3-42BB-939E-C0513E78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B6A433-F97C-434B-83C5-03A5AE6B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F5-C306-40E9-9B39-35007A6D165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854CC1-CEBC-4C11-9B2F-DD91B085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7E2EF0-6C86-44B8-89EF-46E848C2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D11F-4CC5-44D0-B0C1-630081145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2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4841C5-FFDC-4517-84CE-DF852779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F5-C306-40E9-9B39-35007A6D165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3CBF53-8728-4CD3-8188-799A9A0E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6B4B1E-67E7-47DB-A7EA-A9EB9179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D11F-4CC5-44D0-B0C1-630081145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73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50898-1F25-4CB7-952B-6167329D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2146E0-5E96-4AED-915E-4D8CCFE99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20087A-C434-40D2-8E58-9F7CA3FC4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637D60-FF00-4F23-8EA7-AFDAAA0E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F5-C306-40E9-9B39-35007A6D165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DC04B7-4404-431A-8091-7DC11D99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87A8F9-F945-4361-AD48-D48206DB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D11F-4CC5-44D0-B0C1-630081145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10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9F81C-F0CD-43F3-9ED4-7245CCCF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F42C7E-E5AC-4A39-BCAF-E883811D6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090C21-9611-460B-B064-82C0B933C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F5816C-1A88-46E3-AEAE-9075A09B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F5-C306-40E9-9B39-35007A6D165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A6BB06-6592-4990-9EBB-7AF633ED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33AE21-6D0F-43EC-B129-37CB82FC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D11F-4CC5-44D0-B0C1-630081145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5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9E458-FC93-4FF0-82B7-458922FA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940054-3BE1-4AE9-84B4-8152F0D3A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A40F71-AC55-4E49-B7A6-BC2063AA5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F27F5-C306-40E9-9B39-35007A6D165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71266A-1865-416B-931B-151E26E5A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0D42EB-4620-4666-B6A4-3AD7D91E1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3D11F-4CC5-44D0-B0C1-630081145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74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1722AE-5E12-4683-8FB0-D64828785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ru-RU" dirty="0">
                <a:latin typeface="Helvetica" panose="00000500000000000000" pitchFamily="50" charset="0"/>
                <a:ea typeface="Helvetica" panose="00000500000000000000" pitchFamily="50" charset="0"/>
              </a:rPr>
              <a:t>Организация мероприятий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3D6509-C4C4-44AF-A469-5EDD0821DD7A}"/>
              </a:ext>
            </a:extLst>
          </p:cNvPr>
          <p:cNvSpPr/>
          <p:nvPr/>
        </p:nvSpPr>
        <p:spPr>
          <a:xfrm>
            <a:off x="4683753" y="2678708"/>
            <a:ext cx="2824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solidFill>
                  <a:srgbClr val="F49D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panose="00000500000000000000" pitchFamily="50" charset="0"/>
                <a:ea typeface="Helvetica" panose="00000500000000000000" pitchFamily="50" charset="0"/>
              </a:rPr>
              <a:t>MeetYou</a:t>
            </a:r>
            <a:endParaRPr lang="ru-RU" sz="5400" b="0" cap="none" spc="0" dirty="0">
              <a:ln w="0"/>
              <a:solidFill>
                <a:srgbClr val="F49D1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E3D62-C55F-4483-ABD2-94ECC9619D8D}"/>
              </a:ext>
            </a:extLst>
          </p:cNvPr>
          <p:cNvSpPr txBox="1"/>
          <p:nvPr/>
        </p:nvSpPr>
        <p:spPr>
          <a:xfrm>
            <a:off x="256307" y="6317397"/>
            <a:ext cx="191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Helvetica" panose="00000500000000000000" pitchFamily="50" charset="0"/>
                <a:ea typeface="Helvetica" panose="00000500000000000000" pitchFamily="50" charset="0"/>
              </a:rPr>
              <a:t>Декабрь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D2E43-70C1-4D64-97E9-BACEE1512FD7}"/>
              </a:ext>
            </a:extLst>
          </p:cNvPr>
          <p:cNvSpPr txBox="1"/>
          <p:nvPr/>
        </p:nvSpPr>
        <p:spPr>
          <a:xfrm>
            <a:off x="10016838" y="6317397"/>
            <a:ext cx="191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Helvetica" panose="00000500000000000000" pitchFamily="50" charset="0"/>
                <a:ea typeface="Helvetica" panose="00000500000000000000" pitchFamily="50" charset="0"/>
              </a:rPr>
              <a:t>Технопарк</a:t>
            </a:r>
          </a:p>
        </p:txBody>
      </p:sp>
    </p:spTree>
    <p:extLst>
      <p:ext uri="{BB962C8B-B14F-4D97-AF65-F5344CB8AC3E}">
        <p14:creationId xmlns:p14="http://schemas.microsoft.com/office/powerpoint/2010/main" val="61278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6F08506-6408-4A08-8415-FCD487098A94}"/>
              </a:ext>
            </a:extLst>
          </p:cNvPr>
          <p:cNvSpPr/>
          <p:nvPr/>
        </p:nvSpPr>
        <p:spPr>
          <a:xfrm>
            <a:off x="3486758" y="339481"/>
            <a:ext cx="4985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rgbClr val="F49D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panose="00000500000000000000" pitchFamily="50" charset="0"/>
                <a:ea typeface="Helvetica" panose="00000500000000000000" pitchFamily="50" charset="0"/>
              </a:rPr>
              <a:t>Наша команда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16D07-3FDD-4F9A-A73F-1CFB828793E1}"/>
              </a:ext>
            </a:extLst>
          </p:cNvPr>
          <p:cNvSpPr txBox="1"/>
          <p:nvPr/>
        </p:nvSpPr>
        <p:spPr>
          <a:xfrm>
            <a:off x="7512990" y="3429000"/>
            <a:ext cx="211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Helvetica" panose="00000500000000000000" pitchFamily="50" charset="0"/>
                <a:ea typeface="Helvetica" panose="00000500000000000000" pitchFamily="50" charset="0"/>
              </a:rPr>
              <a:t>Романов Андрей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BA7F2-A9DD-4F71-BA25-E39CB030C301}"/>
              </a:ext>
            </a:extLst>
          </p:cNvPr>
          <p:cNvSpPr txBox="1"/>
          <p:nvPr/>
        </p:nvSpPr>
        <p:spPr>
          <a:xfrm>
            <a:off x="2399567" y="3950732"/>
            <a:ext cx="1730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Helvetica" panose="00000500000000000000" pitchFamily="50" charset="0"/>
                <a:ea typeface="Helvetica" panose="00000500000000000000" pitchFamily="50" charset="0"/>
              </a:rPr>
              <a:t>Авторизация, мероприятия,</a:t>
            </a:r>
          </a:p>
          <a:p>
            <a:pPr algn="ctr"/>
            <a:r>
              <a:rPr lang="ru-RU" dirty="0" err="1">
                <a:latin typeface="Helvetica" panose="00000500000000000000" pitchFamily="50" charset="0"/>
                <a:ea typeface="Helvetica" panose="00000500000000000000" pitchFamily="50" charset="0"/>
              </a:rPr>
              <a:t>роутинг</a:t>
            </a:r>
            <a:endParaRPr lang="ru-RU" dirty="0"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5F420-90F7-41F0-B11C-49C98FA6E58A}"/>
              </a:ext>
            </a:extLst>
          </p:cNvPr>
          <p:cNvSpPr txBox="1"/>
          <p:nvPr/>
        </p:nvSpPr>
        <p:spPr>
          <a:xfrm>
            <a:off x="2305397" y="3429000"/>
            <a:ext cx="191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Helvetica" panose="00000500000000000000" pitchFamily="50" charset="0"/>
                <a:ea typeface="Helvetica" panose="00000500000000000000" pitchFamily="50" charset="0"/>
              </a:rPr>
              <a:t>Антон Елагин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2B3CE-0076-446A-B6D7-9F493F8C32D3}"/>
              </a:ext>
            </a:extLst>
          </p:cNvPr>
          <p:cNvSpPr txBox="1"/>
          <p:nvPr/>
        </p:nvSpPr>
        <p:spPr>
          <a:xfrm>
            <a:off x="7512990" y="4043065"/>
            <a:ext cx="191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Helvetica" panose="00000500000000000000" pitchFamily="50" charset="0"/>
                <a:ea typeface="Helvetica" panose="00000500000000000000" pitchFamily="50" charset="0"/>
              </a:rPr>
              <a:t>Чат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C3B1FD-EC32-46BA-B78F-510A7E7C1808}"/>
              </a:ext>
            </a:extLst>
          </p:cNvPr>
          <p:cNvSpPr txBox="1"/>
          <p:nvPr/>
        </p:nvSpPr>
        <p:spPr>
          <a:xfrm>
            <a:off x="4563730" y="6120795"/>
            <a:ext cx="2949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Helvetica" panose="00000500000000000000" pitchFamily="50" charset="0"/>
                <a:ea typeface="Helvetica" panose="00000500000000000000" pitchFamily="50" charset="0"/>
              </a:rPr>
              <a:t>Ментор</a:t>
            </a:r>
            <a:r>
              <a:rPr lang="en-US" sz="2000" dirty="0">
                <a:latin typeface="Helvetica" panose="00000500000000000000" pitchFamily="50" charset="0"/>
                <a:ea typeface="Helvetica" panose="00000500000000000000" pitchFamily="50" charset="0"/>
              </a:rPr>
              <a:t>: </a:t>
            </a:r>
            <a:r>
              <a:rPr lang="ru-RU" sz="2000" dirty="0">
                <a:latin typeface="Helvetica" panose="00000500000000000000" pitchFamily="50" charset="0"/>
                <a:ea typeface="Helvetica" panose="00000500000000000000" pitchFamily="50" charset="0"/>
              </a:rPr>
              <a:t>Илья Санеев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D46501E-1E27-48D5-9A4A-2DAB66C0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990" y="1592132"/>
            <a:ext cx="1836868" cy="183686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DC9DADA-DCA1-4168-9770-377BA9B29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567" y="1682161"/>
            <a:ext cx="1746839" cy="17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9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4B1B2F-7991-4518-B3FD-87CD0CEEF56B}"/>
              </a:ext>
            </a:extLst>
          </p:cNvPr>
          <p:cNvSpPr txBox="1"/>
          <p:nvPr/>
        </p:nvSpPr>
        <p:spPr>
          <a:xfrm>
            <a:off x="983673" y="1607127"/>
            <a:ext cx="774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Helvetica" panose="00000500000000000000" pitchFamily="50" charset="0"/>
                <a:ea typeface="Helvetica" panose="00000500000000000000" pitchFamily="50" charset="0"/>
              </a:rPr>
              <a:t>Хотите быстро организовать мероприятие </a:t>
            </a:r>
            <a:r>
              <a:rPr lang="en-US" sz="2800" dirty="0">
                <a:latin typeface="Helvetica" panose="00000500000000000000" pitchFamily="50" charset="0"/>
                <a:ea typeface="Helvetica" panose="00000500000000000000" pitchFamily="50" charset="0"/>
              </a:rPr>
              <a:t>?</a:t>
            </a:r>
            <a:endParaRPr lang="ru-RU" sz="2800" dirty="0"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B9EB4-6CC5-486F-A014-EAAEEA0246DA}"/>
              </a:ext>
            </a:extLst>
          </p:cNvPr>
          <p:cNvSpPr txBox="1"/>
          <p:nvPr/>
        </p:nvSpPr>
        <p:spPr>
          <a:xfrm>
            <a:off x="983673" y="2382981"/>
            <a:ext cx="999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Helvetica" panose="00000500000000000000" pitchFamily="50" charset="0"/>
                <a:ea typeface="Helvetica" panose="00000500000000000000" pitchFamily="50" charset="0"/>
              </a:rPr>
              <a:t>Нужна не только организация, но и обмен сообщениями</a:t>
            </a:r>
            <a:r>
              <a:rPr lang="en-US" sz="2800" dirty="0">
                <a:latin typeface="Helvetica" panose="00000500000000000000" pitchFamily="50" charset="0"/>
                <a:ea typeface="Helvetica" panose="00000500000000000000" pitchFamily="50" charset="0"/>
              </a:rPr>
              <a:t>?</a:t>
            </a:r>
            <a:endParaRPr lang="ru-RU" sz="2800" dirty="0"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4E95F-C6F7-4A69-9767-20BD84F5A4E8}"/>
              </a:ext>
            </a:extLst>
          </p:cNvPr>
          <p:cNvSpPr txBox="1"/>
          <p:nvPr/>
        </p:nvSpPr>
        <p:spPr>
          <a:xfrm>
            <a:off x="983672" y="3087097"/>
            <a:ext cx="5771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Helvetica" panose="00000500000000000000" pitchFamily="50" charset="0"/>
                <a:ea typeface="Helvetica" panose="00000500000000000000" pitchFamily="50" charset="0"/>
              </a:rPr>
              <a:t>Нужен поиск по мероприятиям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168B1-1AED-4DA3-B10E-9C395801B569}"/>
              </a:ext>
            </a:extLst>
          </p:cNvPr>
          <p:cNvSpPr txBox="1"/>
          <p:nvPr/>
        </p:nvSpPr>
        <p:spPr>
          <a:xfrm>
            <a:off x="983672" y="3862951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Helvetica" panose="00000500000000000000" pitchFamily="50" charset="0"/>
                <a:ea typeface="Helvetica" panose="00000500000000000000" pitchFamily="50" charset="0"/>
              </a:rPr>
              <a:t>Любите </a:t>
            </a:r>
            <a:r>
              <a:rPr lang="en-US" sz="2800" dirty="0">
                <a:latin typeface="Helvetica" panose="00000500000000000000" pitchFamily="50" charset="0"/>
                <a:ea typeface="Helvetica" panose="00000500000000000000" pitchFamily="50" charset="0"/>
              </a:rPr>
              <a:t>C++ ?</a:t>
            </a:r>
            <a:endParaRPr lang="ru-RU" sz="2800" dirty="0"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1D07A3F-F453-4B1B-84F4-78C4C562C36B}"/>
              </a:ext>
            </a:extLst>
          </p:cNvPr>
          <p:cNvSpPr/>
          <p:nvPr/>
        </p:nvSpPr>
        <p:spPr>
          <a:xfrm>
            <a:off x="359179" y="5693379"/>
            <a:ext cx="108414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cap="none" spc="0" dirty="0">
                <a:ln w="0"/>
                <a:solidFill>
                  <a:srgbClr val="F49D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panose="00000500000000000000" pitchFamily="50" charset="0"/>
                <a:ea typeface="Helvetica" panose="00000500000000000000" pitchFamily="50" charset="0"/>
              </a:rPr>
              <a:t>Тогда </a:t>
            </a:r>
            <a:r>
              <a:rPr lang="en-US" sz="4400" dirty="0" err="1">
                <a:ln w="0"/>
                <a:solidFill>
                  <a:srgbClr val="F49D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panose="00000500000000000000" pitchFamily="50" charset="0"/>
                <a:ea typeface="Helvetica" panose="00000500000000000000" pitchFamily="50" charset="0"/>
              </a:rPr>
              <a:t>MeetYou</a:t>
            </a:r>
            <a:r>
              <a:rPr lang="en-US" sz="4400" dirty="0">
                <a:ln w="0"/>
                <a:solidFill>
                  <a:srgbClr val="F49D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panose="00000500000000000000" pitchFamily="50" charset="0"/>
                <a:ea typeface="Helvetica" panose="00000500000000000000" pitchFamily="50" charset="0"/>
              </a:rPr>
              <a:t> - </a:t>
            </a:r>
            <a:r>
              <a:rPr lang="ru-RU" sz="4400" dirty="0">
                <a:ln w="0"/>
                <a:solidFill>
                  <a:srgbClr val="F49D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panose="00000500000000000000" pitchFamily="50" charset="0"/>
                <a:ea typeface="Helvetica" panose="00000500000000000000" pitchFamily="50" charset="0"/>
              </a:rPr>
              <a:t>это то, что вам нужно!!!</a:t>
            </a:r>
            <a:endParaRPr lang="ru-RU" sz="4400" b="0" cap="none" spc="0" dirty="0">
              <a:ln w="0"/>
              <a:solidFill>
                <a:srgbClr val="F49D1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84A0075-70CA-4C89-BF17-9DBD3ACDA2EA}"/>
              </a:ext>
            </a:extLst>
          </p:cNvPr>
          <p:cNvSpPr/>
          <p:nvPr/>
        </p:nvSpPr>
        <p:spPr>
          <a:xfrm>
            <a:off x="2884834" y="339481"/>
            <a:ext cx="61895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49D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panose="00000500000000000000" pitchFamily="50" charset="0"/>
                <a:ea typeface="Helvetica" panose="00000500000000000000" pitchFamily="50" charset="0"/>
              </a:rPr>
              <a:t>Решаемые задачи</a:t>
            </a:r>
            <a:endParaRPr lang="ru-RU" sz="5400" b="0" cap="none" spc="0" dirty="0">
              <a:ln w="0"/>
              <a:solidFill>
                <a:srgbClr val="F49D1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0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AADECA5-0567-4C8E-B653-E2679700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Helvetica" panose="00000500000000000000" pitchFamily="50" charset="0"/>
                <a:ea typeface="Helvetica" panose="00000500000000000000" pitchFamily="50" charset="0"/>
              </a:rPr>
              <a:t>Регистрация пользователей</a:t>
            </a:r>
          </a:p>
          <a:p>
            <a:r>
              <a:rPr lang="ru-RU" dirty="0">
                <a:latin typeface="Helvetica" panose="00000500000000000000" pitchFamily="50" charset="0"/>
                <a:ea typeface="Helvetica" panose="00000500000000000000" pitchFamily="50" charset="0"/>
              </a:rPr>
              <a:t>Создание мероприятия</a:t>
            </a:r>
          </a:p>
          <a:p>
            <a:r>
              <a:rPr lang="ru-RU" dirty="0">
                <a:latin typeface="Helvetica" panose="00000500000000000000" pitchFamily="50" charset="0"/>
                <a:ea typeface="Helvetica" panose="00000500000000000000" pitchFamily="50" charset="0"/>
              </a:rPr>
              <a:t>Поиск интересующих мероприятий</a:t>
            </a:r>
          </a:p>
          <a:p>
            <a:r>
              <a:rPr lang="ru-RU" dirty="0">
                <a:latin typeface="Helvetica" panose="00000500000000000000" pitchFamily="50" charset="0"/>
                <a:ea typeface="Helvetica" panose="00000500000000000000" pitchFamily="50" charset="0"/>
              </a:rPr>
              <a:t>Присоединение к понравившемуся мероприятию</a:t>
            </a:r>
          </a:p>
          <a:p>
            <a:r>
              <a:rPr lang="ru-RU" dirty="0">
                <a:latin typeface="Helvetica" panose="00000500000000000000" pitchFamily="50" charset="0"/>
                <a:ea typeface="Helvetica" panose="00000500000000000000" pitchFamily="50" charset="0"/>
              </a:rPr>
              <a:t>Добавление новых участников </a:t>
            </a:r>
          </a:p>
          <a:p>
            <a:r>
              <a:rPr lang="ru-RU" dirty="0">
                <a:latin typeface="Helvetica" panose="00000500000000000000" pitchFamily="50" charset="0"/>
                <a:ea typeface="Helvetica" panose="00000500000000000000" pitchFamily="50" charset="0"/>
              </a:rPr>
              <a:t>Обсуждение вопросов в персональном чате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278398E-4BBD-48EB-B230-1AA6971414EE}"/>
              </a:ext>
            </a:extLst>
          </p:cNvPr>
          <p:cNvSpPr/>
          <p:nvPr/>
        </p:nvSpPr>
        <p:spPr>
          <a:xfrm>
            <a:off x="2170890" y="104576"/>
            <a:ext cx="80441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rgbClr val="F49D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panose="00000500000000000000" pitchFamily="50" charset="0"/>
                <a:ea typeface="Helvetica" panose="00000500000000000000" pitchFamily="50" charset="0"/>
              </a:rPr>
              <a:t>Основные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142456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F1B333E-5D69-4E11-A187-E98A61E34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ЯП</a:t>
            </a:r>
            <a:r>
              <a:rPr lang="en-US" dirty="0" smtClean="0"/>
              <a:t>: </a:t>
            </a:r>
            <a:r>
              <a:rPr lang="ru-RU" dirty="0"/>
              <a:t>С</a:t>
            </a:r>
            <a:r>
              <a:rPr lang="ru-RU" dirty="0" smtClean="0"/>
              <a:t>++</a:t>
            </a:r>
          </a:p>
          <a:p>
            <a:r>
              <a:rPr lang="ru-RU" dirty="0" smtClean="0"/>
              <a:t>Работа с </a:t>
            </a:r>
            <a:r>
              <a:rPr lang="en-US" dirty="0" smtClean="0"/>
              <a:t>HTTP: Boost::Beast</a:t>
            </a:r>
          </a:p>
          <a:p>
            <a:r>
              <a:rPr lang="ru-RU" dirty="0" smtClean="0"/>
              <a:t>Используемая </a:t>
            </a:r>
            <a:r>
              <a:rPr lang="ru-RU" dirty="0" smtClean="0"/>
              <a:t>СУБД</a:t>
            </a:r>
            <a:r>
              <a:rPr lang="en-US" dirty="0" smtClean="0"/>
              <a:t>: MySQL</a:t>
            </a:r>
          </a:p>
          <a:p>
            <a:r>
              <a:rPr lang="ru-RU" dirty="0" err="1" smtClean="0"/>
              <a:t>Парсинг</a:t>
            </a:r>
            <a:r>
              <a:rPr lang="ru-RU" dirty="0" smtClean="0"/>
              <a:t> </a:t>
            </a:r>
            <a:r>
              <a:rPr lang="en-US" dirty="0" smtClean="0"/>
              <a:t>JSON: </a:t>
            </a:r>
            <a:r>
              <a:rPr lang="en-US" dirty="0" err="1" smtClean="0"/>
              <a:t>nlohmann</a:t>
            </a:r>
            <a:endParaRPr lang="en-US" dirty="0" smtClean="0"/>
          </a:p>
          <a:p>
            <a:r>
              <a:rPr lang="ru-RU" dirty="0" smtClean="0"/>
              <a:t>Система сборки</a:t>
            </a:r>
            <a:r>
              <a:rPr lang="en-US" dirty="0" smtClean="0"/>
              <a:t>: </a:t>
            </a:r>
            <a:r>
              <a:rPr lang="en-US" dirty="0" err="1" smtClean="0"/>
              <a:t>CMake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F049B21-ED86-43D7-A207-F2329E005A31}"/>
              </a:ext>
            </a:extLst>
          </p:cNvPr>
          <p:cNvSpPr/>
          <p:nvPr/>
        </p:nvSpPr>
        <p:spPr>
          <a:xfrm>
            <a:off x="1637987" y="219372"/>
            <a:ext cx="8916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solidFill>
                  <a:srgbClr val="F49D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panose="00000500000000000000" pitchFamily="50" charset="0"/>
                <a:ea typeface="Helvetica" panose="00000500000000000000" pitchFamily="50" charset="0"/>
              </a:rPr>
              <a:t> </a:t>
            </a:r>
            <a:r>
              <a:rPr lang="ru-RU" sz="5400" dirty="0" smtClean="0">
                <a:ln w="0"/>
                <a:solidFill>
                  <a:srgbClr val="F49D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panose="00000500000000000000" pitchFamily="50" charset="0"/>
                <a:ea typeface="Helvetica" panose="00000500000000000000" pitchFamily="50" charset="0"/>
              </a:rPr>
              <a:t>Используемые технологии</a:t>
            </a:r>
            <a:endParaRPr lang="ru-RU" sz="5400" b="0" cap="none" spc="0" dirty="0">
              <a:ln w="0"/>
              <a:solidFill>
                <a:srgbClr val="F49D1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2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43128E9-9E8E-4E8A-B07E-EC8A6CDDEE65}"/>
              </a:ext>
            </a:extLst>
          </p:cNvPr>
          <p:cNvSpPr/>
          <p:nvPr/>
        </p:nvSpPr>
        <p:spPr>
          <a:xfrm>
            <a:off x="1775746" y="3078080"/>
            <a:ext cx="86405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49D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panose="00000500000000000000" pitchFamily="50" charset="0"/>
                <a:ea typeface="Helvetica" panose="00000500000000000000" pitchFamily="50" charset="0"/>
              </a:rPr>
              <a:t>Благодарим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0317467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109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11</cp:revision>
  <dcterms:created xsi:type="dcterms:W3CDTF">2019-12-20T20:16:27Z</dcterms:created>
  <dcterms:modified xsi:type="dcterms:W3CDTF">2019-12-27T05:09:05Z</dcterms:modified>
</cp:coreProperties>
</file>