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00" r:id="rId3"/>
    <p:sldId id="301" r:id="rId4"/>
    <p:sldId id="302" r:id="rId5"/>
    <p:sldId id="30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28/08/2017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96559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28/08/2017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49594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412148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28/08/2017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28/08/2017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28/08/2017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28/08/2017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28/08/2017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28/08/2017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28/08/2017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28/08/2017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28/08/2017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28/08/2017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28/08/2017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28/08/2017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 dirty="0" smtClean="0"/>
              <a:t>Cross-Platform Mobile Applications Development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B.Sc. Web Technologies &amp; Programming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Model View Controller MVC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Model – Represents the data</a:t>
            </a:r>
          </a:p>
          <a:p>
            <a:endParaRPr lang="en-IE" dirty="0" smtClean="0"/>
          </a:p>
          <a:p>
            <a:r>
              <a:rPr lang="en-IE" dirty="0" smtClean="0"/>
              <a:t>View – Displays the data</a:t>
            </a:r>
          </a:p>
          <a:p>
            <a:endParaRPr lang="en-IE" dirty="0" smtClean="0"/>
          </a:p>
          <a:p>
            <a:r>
              <a:rPr lang="en-IE" dirty="0" smtClean="0"/>
              <a:t>Controller – Controls interactions between View and Model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MVC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  <p:pic>
        <p:nvPicPr>
          <p:cNvPr id="8" name="Content Placeholder 7" descr="Cap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43162" y="2520156"/>
            <a:ext cx="4257675" cy="268605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MVC Benefits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Separation of Concerns</a:t>
            </a:r>
          </a:p>
          <a:p>
            <a:pPr lvl="1"/>
            <a:r>
              <a:rPr lang="en-IE" dirty="0" smtClean="0"/>
              <a:t>UI is separated from Business Logic which is separated from Data</a:t>
            </a:r>
          </a:p>
          <a:p>
            <a:r>
              <a:rPr lang="en-IE" dirty="0" smtClean="0"/>
              <a:t>Reusability</a:t>
            </a:r>
          </a:p>
          <a:p>
            <a:pPr lvl="1"/>
            <a:r>
              <a:rPr lang="en-IE" dirty="0" smtClean="0"/>
              <a:t>Code not tightly coupled</a:t>
            </a:r>
          </a:p>
          <a:p>
            <a:r>
              <a:rPr lang="en-IE" dirty="0" smtClean="0"/>
              <a:t>Multiple Views of same Model</a:t>
            </a:r>
          </a:p>
          <a:p>
            <a:r>
              <a:rPr lang="en-IE" dirty="0" smtClean="0"/>
              <a:t>Easier Testing</a:t>
            </a:r>
          </a:p>
          <a:p>
            <a:pPr lvl="1"/>
            <a:r>
              <a:rPr lang="en-IE" dirty="0" smtClean="0"/>
              <a:t>Data model can be tested without any UI e.g. database structure</a:t>
            </a:r>
          </a:p>
          <a:p>
            <a:pPr lvl="1"/>
            <a:r>
              <a:rPr lang="en-IE" dirty="0" smtClean="0"/>
              <a:t>UI can be tested without full access to model</a:t>
            </a:r>
          </a:p>
          <a:p>
            <a:pPr lvl="1"/>
            <a:r>
              <a:rPr lang="en-IE" dirty="0" smtClean="0"/>
              <a:t>Business Logic can be tested with or without UI,</a:t>
            </a:r>
          </a:p>
          <a:p>
            <a:pPr lvl="1">
              <a:buNone/>
            </a:pPr>
            <a:r>
              <a:rPr lang="en-IE" dirty="0" smtClean="0"/>
              <a:t>	or with or without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MVC Drawbacks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Complex</a:t>
            </a:r>
          </a:p>
          <a:p>
            <a:pPr lvl="1"/>
            <a:r>
              <a:rPr lang="en-IE" dirty="0" smtClean="0"/>
              <a:t>Extra layers of indirection</a:t>
            </a:r>
          </a:p>
          <a:p>
            <a:pPr lvl="1">
              <a:buNone/>
            </a:pPr>
            <a:r>
              <a:rPr lang="en-IE" b="1" dirty="0" smtClean="0"/>
              <a:t>	</a:t>
            </a:r>
            <a:r>
              <a:rPr lang="en-IE" dirty="0" smtClean="0"/>
              <a:t>(Indirection is the ability to reference something using a name, reference, or container instead of the value itself)</a:t>
            </a:r>
          </a:p>
          <a:p>
            <a:r>
              <a:rPr lang="en-IE" dirty="0" smtClean="0"/>
              <a:t>Can have performance issues due to layers of indirection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5</a:t>
            </a:fld>
            <a:endParaRPr lang="en-I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119</Words>
  <Application>Microsoft Office PowerPoint</Application>
  <PresentationFormat>On-screen Show (4:3)</PresentationFormat>
  <Paragraphs>35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Cross-Platform Mobile Applications Development</vt:lpstr>
      <vt:lpstr>Model View Controller MVC</vt:lpstr>
      <vt:lpstr>MVC</vt:lpstr>
      <vt:lpstr>MVC Benefits</vt:lpstr>
      <vt:lpstr>MVC Drawbacks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Owner</cp:lastModifiedBy>
  <cp:revision>71</cp:revision>
  <dcterms:created xsi:type="dcterms:W3CDTF">2015-12-18T17:06:24Z</dcterms:created>
  <dcterms:modified xsi:type="dcterms:W3CDTF">2017-08-28T11:57:40Z</dcterms:modified>
</cp:coreProperties>
</file>