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61547-5C88-4C03-9108-C5B51A75F465}" type="datetimeFigureOut">
              <a:rPr lang="en-IE" smtClean="0"/>
              <a:pPr/>
              <a:t>13/03/2016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008EE-A1A1-4C09-82F5-85F0A2CA5A8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61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0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A87CA-6245-431F-8677-A61EA406D456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6F4-4DEC-47E7-B409-CC9EC470676E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765-BF1B-405E-9EB0-F9DD22770AE4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165-A114-433C-BEAF-C2B9B2883EAB}" type="datetime1">
              <a:rPr lang="en-IE" smtClean="0"/>
              <a:pPr/>
              <a:t>13/03/2016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022A-2D2F-4DA0-97EC-2A75E27AD53E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6052142"/>
            <a:ext cx="2448272" cy="8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01A4-F821-4BA9-9F9C-3AEA160FA0AB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7B00-7D8B-4BFC-B554-229AA95EE8BE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C340-3EFE-48E8-88DF-0B7300D8194E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9402-F07D-47F3-899D-52322DC3A1A3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9BE4-97D5-43CF-95EC-1BD114F6AF6E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DE55-1FCC-4949-8347-2AAAEE88F330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089-9BF0-4F09-8831-6CED5ABD1F03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D5FF7-7D15-4EF1-BF54-2278BCB6B394}" type="datetime1">
              <a:rPr lang="en-IE" smtClean="0"/>
              <a:pPr/>
              <a:t>13/03/2016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937A-AA09-462F-A672-672F78AC718B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/>
              <a:t>Cross-Platform Mobile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 add</a:t>
            </a:r>
            <a:r>
              <a:rPr lang="en-IE" dirty="0"/>
              <a:t> &lt;file&gt; </a:t>
            </a:r>
          </a:p>
          <a:p>
            <a:pPr>
              <a:buNone/>
            </a:pPr>
            <a:r>
              <a:rPr lang="en-IE" dirty="0"/>
              <a:t>	Adds a new (or updated) file to the local repository</a:t>
            </a:r>
          </a:p>
          <a:p>
            <a:pPr>
              <a:buNone/>
            </a:pPr>
            <a:endParaRPr lang="en-IE" dirty="0"/>
          </a:p>
          <a:p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 add .</a:t>
            </a:r>
            <a:endParaRPr lang="en-IE" dirty="0"/>
          </a:p>
          <a:p>
            <a:pPr>
              <a:buNone/>
            </a:pPr>
            <a:r>
              <a:rPr lang="en-IE" dirty="0"/>
              <a:t>	Adds all files to the local repository</a:t>
            </a:r>
          </a:p>
          <a:p>
            <a:pPr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741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 commit –m “update comment”</a:t>
            </a:r>
            <a:r>
              <a:rPr lang="en-IE" dirty="0"/>
              <a:t> </a:t>
            </a:r>
          </a:p>
          <a:p>
            <a:pPr>
              <a:buNone/>
            </a:pPr>
            <a:r>
              <a:rPr lang="en-IE" dirty="0"/>
              <a:t>	Commits any added changes to the local repository with a one line comment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802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 commit</a:t>
            </a:r>
            <a:r>
              <a:rPr lang="en-IE" sz="2400" dirty="0"/>
              <a:t> </a:t>
            </a:r>
          </a:p>
          <a:p>
            <a:pPr>
              <a:buNone/>
            </a:pPr>
            <a:r>
              <a:rPr lang="en-IE" sz="2400" dirty="0"/>
              <a:t>	</a:t>
            </a:r>
            <a:r>
              <a:rPr lang="en-IE" sz="2000" dirty="0"/>
              <a:t>Commits any added changes to the local repository. </a:t>
            </a:r>
          </a:p>
          <a:p>
            <a:pPr>
              <a:buNone/>
            </a:pPr>
            <a:r>
              <a:rPr lang="en-IE" sz="2000" dirty="0"/>
              <a:t>	Also opens a vi editor to allow you to enter a multi line commit comment.</a:t>
            </a:r>
          </a:p>
          <a:p>
            <a:pPr>
              <a:buNone/>
            </a:pPr>
            <a:r>
              <a:rPr lang="en-IE" sz="2000" dirty="0"/>
              <a:t>	Press ‘I’ (for insert) to start typing the comment.</a:t>
            </a:r>
          </a:p>
          <a:p>
            <a:pPr>
              <a:buNone/>
            </a:pPr>
            <a:r>
              <a:rPr lang="en-IE" sz="2000" dirty="0"/>
              <a:t>	Press the Escape key then :</a:t>
            </a:r>
            <a:r>
              <a:rPr lang="en-IE" sz="2000" dirty="0" err="1"/>
              <a:t>wq</a:t>
            </a:r>
            <a:r>
              <a:rPr lang="en-IE" sz="2000" dirty="0"/>
              <a:t> to save </a:t>
            </a:r>
            <a:r>
              <a:rPr lang="en-IE" sz="2000"/>
              <a:t>the comment.</a:t>
            </a:r>
            <a:endParaRPr lang="en-IE" sz="2000" dirty="0"/>
          </a:p>
          <a:p>
            <a:pPr>
              <a:buNone/>
            </a:pPr>
            <a:endParaRPr lang="en-IE" sz="2400" dirty="0"/>
          </a:p>
          <a:p>
            <a:pPr>
              <a:buNone/>
            </a:pPr>
            <a:endParaRPr lang="en-I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12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73016"/>
            <a:ext cx="5800698" cy="246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2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Version control is a method of recording changes to a file or set of files over time so that you can recall specific versions later.</a:t>
            </a:r>
          </a:p>
          <a:p>
            <a:endParaRPr lang="en-IE" dirty="0"/>
          </a:p>
          <a:p>
            <a:r>
              <a:rPr lang="en-IE" dirty="0"/>
              <a:t>Why would you need Version Control?</a:t>
            </a:r>
          </a:p>
          <a:p>
            <a:pPr lvl="1"/>
            <a:r>
              <a:rPr lang="en-IE" dirty="0"/>
              <a:t>Keep track of changes over time</a:t>
            </a:r>
          </a:p>
          <a:p>
            <a:pPr lvl="1"/>
            <a:r>
              <a:rPr lang="en-IE" dirty="0"/>
              <a:t>Can revert back to a previous version</a:t>
            </a:r>
          </a:p>
          <a:p>
            <a:pPr lvl="1"/>
            <a:r>
              <a:rPr lang="en-IE" dirty="0"/>
              <a:t>See who modified a particular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Version Control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Manual</a:t>
            </a:r>
          </a:p>
          <a:p>
            <a:pPr lvl="1"/>
            <a:r>
              <a:rPr lang="en-IE" dirty="0"/>
              <a:t>Copy files into different date-stamped folders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Pros:</a:t>
            </a:r>
          </a:p>
          <a:p>
            <a:pPr lvl="2"/>
            <a:r>
              <a:rPr lang="en-IE" dirty="0"/>
              <a:t>Very Simple</a:t>
            </a:r>
          </a:p>
          <a:p>
            <a:pPr lvl="2"/>
            <a:endParaRPr lang="en-IE" dirty="0"/>
          </a:p>
          <a:p>
            <a:pPr lvl="1"/>
            <a:r>
              <a:rPr lang="en-IE" dirty="0"/>
              <a:t>Cons:</a:t>
            </a:r>
          </a:p>
          <a:p>
            <a:pPr lvl="2"/>
            <a:r>
              <a:rPr lang="en-IE" dirty="0"/>
              <a:t>Very Error prone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Version Control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Local Version Control</a:t>
            </a:r>
          </a:p>
          <a:p>
            <a:pPr>
              <a:buNone/>
            </a:pPr>
            <a:r>
              <a:rPr lang="en-IE" dirty="0"/>
              <a:t>	E.g. Revision Control </a:t>
            </a:r>
            <a:r>
              <a:rPr lang="en-IE" dirty="0" err="1"/>
              <a:t>Sytem</a:t>
            </a:r>
            <a:r>
              <a:rPr lang="en-IE" dirty="0"/>
              <a:t> (RCS). Keeps the latest version of the file and backward deltas so that previous versions can be accessed.</a:t>
            </a:r>
          </a:p>
          <a:p>
            <a:pPr lvl="1"/>
            <a:r>
              <a:rPr lang="en-IE" dirty="0"/>
              <a:t>Pros</a:t>
            </a:r>
          </a:p>
          <a:p>
            <a:pPr lvl="2"/>
            <a:r>
              <a:rPr lang="en-IE" dirty="0"/>
              <a:t>Automated database system, where old versions don’t become “lost”.</a:t>
            </a:r>
          </a:p>
          <a:p>
            <a:pPr lvl="1"/>
            <a:r>
              <a:rPr lang="en-IE" dirty="0"/>
              <a:t>Cons</a:t>
            </a:r>
          </a:p>
          <a:p>
            <a:pPr lvl="2"/>
            <a:r>
              <a:rPr lang="en-IE" dirty="0"/>
              <a:t>Not good for collaboration.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Version Control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Centralized Version Control</a:t>
            </a:r>
          </a:p>
          <a:p>
            <a:pPr>
              <a:buNone/>
            </a:pPr>
            <a:r>
              <a:rPr lang="en-IE" dirty="0"/>
              <a:t>	E.g. Concurrent Versioning System (CVS). A single server contains all the versioned files, and a number of clients check out files from that central place.</a:t>
            </a:r>
          </a:p>
          <a:p>
            <a:pPr lvl="1"/>
            <a:r>
              <a:rPr lang="en-IE" dirty="0"/>
              <a:t>	Pros</a:t>
            </a:r>
          </a:p>
          <a:p>
            <a:pPr lvl="2"/>
            <a:r>
              <a:rPr lang="en-IE" dirty="0"/>
              <a:t>Enables collaborative working.</a:t>
            </a:r>
          </a:p>
          <a:p>
            <a:pPr lvl="2"/>
            <a:endParaRPr lang="en-IE" dirty="0"/>
          </a:p>
          <a:p>
            <a:pPr lvl="1"/>
            <a:r>
              <a:rPr lang="en-IE" dirty="0"/>
              <a:t>Cons</a:t>
            </a:r>
          </a:p>
          <a:p>
            <a:pPr lvl="2"/>
            <a:r>
              <a:rPr lang="en-IE" dirty="0"/>
              <a:t>Single Point of Failure (SPOF)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Version Control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Distributed Version Control</a:t>
            </a:r>
          </a:p>
          <a:p>
            <a:pPr>
              <a:buNone/>
            </a:pPr>
            <a:r>
              <a:rPr lang="en-IE" dirty="0"/>
              <a:t>	E.g. </a:t>
            </a:r>
            <a:r>
              <a:rPr lang="en-IE" dirty="0" err="1"/>
              <a:t>GitHub</a:t>
            </a:r>
            <a:r>
              <a:rPr lang="en-IE" dirty="0"/>
              <a:t>. Rather than a single, central repository on which clients synchronize, each person’s working copy of the codebase is a complete repository.</a:t>
            </a:r>
          </a:p>
          <a:p>
            <a:pPr lvl="1"/>
            <a:r>
              <a:rPr lang="en-IE" dirty="0"/>
              <a:t>	Pros</a:t>
            </a:r>
          </a:p>
          <a:p>
            <a:pPr lvl="2"/>
            <a:r>
              <a:rPr lang="en-IE" dirty="0"/>
              <a:t>Each copy is a remote backup, therefore protects against data loss.</a:t>
            </a:r>
          </a:p>
          <a:p>
            <a:pPr lvl="2"/>
            <a:r>
              <a:rPr lang="en-IE" dirty="0"/>
              <a:t>Allows participation in projects without requiring permissions from project authorities.</a:t>
            </a:r>
          </a:p>
          <a:p>
            <a:pPr lvl="1"/>
            <a:r>
              <a:rPr lang="en-IE" dirty="0"/>
              <a:t>Cons</a:t>
            </a:r>
          </a:p>
          <a:p>
            <a:pPr lvl="2"/>
            <a:r>
              <a:rPr lang="en-IE" dirty="0"/>
              <a:t>Slightly more complex.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Git and </a:t>
            </a:r>
            <a:r>
              <a:rPr lang="en-IE" dirty="0" err="1"/>
              <a:t>GitHub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Git is a version control system that runs on the command line on your local machine.</a:t>
            </a:r>
          </a:p>
          <a:p>
            <a:endParaRPr lang="en-IE" dirty="0"/>
          </a:p>
          <a:p>
            <a:r>
              <a:rPr lang="en-IE" dirty="0"/>
              <a:t>It allows the user to keep track of files and changes to the files in a repository.</a:t>
            </a:r>
          </a:p>
          <a:p>
            <a:endParaRPr lang="en-IE" dirty="0"/>
          </a:p>
          <a:p>
            <a:r>
              <a:rPr lang="en-IE" dirty="0"/>
              <a:t>Git can coordinate with another Git on another machine.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Git and </a:t>
            </a:r>
            <a:r>
              <a:rPr lang="en-IE" dirty="0" err="1"/>
              <a:t>GitHub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r>
              <a:rPr lang="en-IE" dirty="0"/>
              <a:t> is a central Git repository hosting service.</a:t>
            </a:r>
          </a:p>
          <a:p>
            <a:endParaRPr lang="en-IE" dirty="0"/>
          </a:p>
          <a:p>
            <a:r>
              <a:rPr lang="en-IE" dirty="0"/>
              <a:t>Users can “push” changes of their files to the </a:t>
            </a:r>
            <a:r>
              <a:rPr lang="en-IE" dirty="0" err="1"/>
              <a:t>GitHub</a:t>
            </a:r>
            <a:r>
              <a:rPr lang="en-IE" dirty="0"/>
              <a:t> repository.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 clone</a:t>
            </a:r>
            <a:r>
              <a:rPr lang="en-IE" dirty="0"/>
              <a:t> &lt;repository&gt; </a:t>
            </a:r>
          </a:p>
          <a:p>
            <a:pPr>
              <a:buNone/>
            </a:pPr>
            <a:r>
              <a:rPr lang="en-IE" dirty="0"/>
              <a:t>	Creates a copy of the repository (from Git or </a:t>
            </a:r>
            <a:r>
              <a:rPr lang="en-IE" dirty="0" err="1"/>
              <a:t>GitHub</a:t>
            </a:r>
            <a:r>
              <a:rPr lang="en-IE" dirty="0"/>
              <a:t>) with the same name as the repository</a:t>
            </a:r>
          </a:p>
          <a:p>
            <a:pPr>
              <a:buNone/>
            </a:pPr>
            <a:endParaRPr lang="en-IE" dirty="0"/>
          </a:p>
          <a:p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Git status</a:t>
            </a:r>
          </a:p>
          <a:p>
            <a:pPr>
              <a:buNone/>
            </a:pP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E" dirty="0"/>
              <a:t>Gets the current status of the repository</a:t>
            </a:r>
          </a:p>
          <a:p>
            <a:pPr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937A-AA09-462F-A672-672F78AC718B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197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Cross-Platform Mobile Application Development</vt:lpstr>
      <vt:lpstr>Version Control</vt:lpstr>
      <vt:lpstr>Version Control Techniques</vt:lpstr>
      <vt:lpstr>Version Control Techniques</vt:lpstr>
      <vt:lpstr>Version Control Techniques</vt:lpstr>
      <vt:lpstr>Version Control Techniques</vt:lpstr>
      <vt:lpstr>Git and GitHub</vt:lpstr>
      <vt:lpstr>Git and GitHub</vt:lpstr>
      <vt:lpstr>Git Commands</vt:lpstr>
      <vt:lpstr>Git Commands</vt:lpstr>
      <vt:lpstr>Git Commands</vt:lpstr>
      <vt:lpstr>Git Commands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</dc:title>
  <dc:creator>Gerard</dc:creator>
  <cp:lastModifiedBy>Gerard Harrison</cp:lastModifiedBy>
  <cp:revision>37</cp:revision>
  <dcterms:created xsi:type="dcterms:W3CDTF">2016-01-29T13:23:14Z</dcterms:created>
  <dcterms:modified xsi:type="dcterms:W3CDTF">2016-03-13T18:13:07Z</dcterms:modified>
</cp:coreProperties>
</file>