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74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C7BCC-0FA6-4E34-9F68-769B9FE60FD3}" type="datetimeFigureOut">
              <a:rPr lang="en-IE" smtClean="0"/>
              <a:pPr/>
              <a:t>17/02/2016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C82D7-DD3A-47C3-8199-4874842D3FF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597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3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D729-BE36-4F03-A6FB-EB599748ABB1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0E9-915A-4801-8730-F2909B3E0AF5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7B9D-3CB8-46A6-A91E-73DC6CDA03A9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5E8E-C764-4672-B8A1-0AE821085165}" type="datetime1">
              <a:rPr lang="en-IE" smtClean="0"/>
              <a:pPr/>
              <a:t>17/02/2016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1993-904A-47DC-95E9-8FB2E12EF498}" type="datetime1">
              <a:rPr lang="en-IE" smtClean="0"/>
              <a:pPr/>
              <a:t>17/02/2016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135266"/>
            <a:ext cx="2195736" cy="722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593-23A2-4B4B-9CB1-71565DA7B227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B481-C1DD-4BDD-B50C-C67F4A3B0983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B24-1707-4EBC-891D-116CF19DDA5C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B815-0F76-43D0-B4E6-A6C5F153DA8C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2D65-3419-4F86-9CAF-18E589BD50B6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F917-1CF6-4740-9AC8-178023F51727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CAE1-8F55-4C9A-82FD-C502CB84187F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1A37E-7198-4F1E-9E54-D5254DDAD069}" type="datetime1">
              <a:rPr lang="en-IE" smtClean="0"/>
              <a:pPr/>
              <a:t>17/02/2016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overvie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introdu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 smtClean="0"/>
              <a:t>Cross-Platform Mobile Application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-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>
                <a:hlinkClick r:id="rId2"/>
              </a:rPr>
              <a:t>PhoneGap</a:t>
            </a:r>
            <a:r>
              <a:rPr lang="en-IE" dirty="0" smtClean="0"/>
              <a:t> was created in 2009 as an open source way to access the “native” environment through a Web View in native app.</a:t>
            </a:r>
          </a:p>
          <a:p>
            <a:endParaRPr lang="en-IE" dirty="0" smtClean="0"/>
          </a:p>
          <a:p>
            <a:r>
              <a:rPr lang="en-IE" dirty="0" err="1" smtClean="0"/>
              <a:t>PhoneGap’s</a:t>
            </a:r>
            <a:r>
              <a:rPr lang="en-IE" dirty="0" smtClean="0"/>
              <a:t> goal was to make it possible to build the bulk of a mobile app with pure web technologies like HTML5, CSS, and </a:t>
            </a:r>
            <a:r>
              <a:rPr lang="en-IE" dirty="0" err="1" smtClean="0"/>
              <a:t>Javascript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–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In 2011 Adobe purchased </a:t>
            </a:r>
            <a:r>
              <a:rPr lang="en-IE" dirty="0" err="1" smtClean="0"/>
              <a:t>PhoneGap</a:t>
            </a:r>
            <a:r>
              <a:rPr lang="en-IE" dirty="0" smtClean="0"/>
              <a:t> and donated it to Apache Software Foundation under the name </a:t>
            </a:r>
            <a:r>
              <a:rPr lang="en-IE" dirty="0" smtClean="0">
                <a:hlinkClick r:id="rId2"/>
              </a:rPr>
              <a:t>Cordova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err="1" smtClean="0"/>
              <a:t>PhoneGap</a:t>
            </a:r>
            <a:r>
              <a:rPr lang="en-IE" dirty="0" smtClean="0"/>
              <a:t> continued to be developed by Adobe, but is not open source.</a:t>
            </a:r>
          </a:p>
          <a:p>
            <a:endParaRPr lang="en-IE" dirty="0" smtClean="0"/>
          </a:p>
          <a:p>
            <a:r>
              <a:rPr lang="en-IE" dirty="0" smtClean="0"/>
              <a:t>Cordova is open source and maintained by a community of developers.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–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Ionic uses Cordova, not </a:t>
            </a:r>
            <a:r>
              <a:rPr lang="en-IE" dirty="0" err="1" smtClean="0"/>
              <a:t>PhoneGap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smtClean="0"/>
              <a:t>Cordova uses an API to call </a:t>
            </a:r>
            <a:r>
              <a:rPr lang="en-IE" dirty="0" err="1" smtClean="0"/>
              <a:t>Javascript</a:t>
            </a:r>
            <a:r>
              <a:rPr lang="en-IE" dirty="0" smtClean="0"/>
              <a:t> functions that map to native code or </a:t>
            </a:r>
            <a:r>
              <a:rPr lang="en-IE" dirty="0" err="1" smtClean="0"/>
              <a:t>plugins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smtClean="0"/>
              <a:t>Camera, GPS and other OS features are accessible via </a:t>
            </a:r>
            <a:r>
              <a:rPr lang="en-IE" dirty="0" err="1" smtClean="0"/>
              <a:t>plugins</a:t>
            </a:r>
            <a:r>
              <a:rPr lang="en-IE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-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Cordova provides APIs to access Native (OS) functions.</a:t>
            </a:r>
          </a:p>
          <a:p>
            <a:endParaRPr lang="en-IE" dirty="0" smtClean="0"/>
          </a:p>
          <a:p>
            <a:r>
              <a:rPr lang="en-IE" dirty="0" smtClean="0"/>
              <a:t>Native SDKs (Software Development Kits) provide much more UI components like navigation, interactions, views.</a:t>
            </a:r>
          </a:p>
          <a:p>
            <a:endParaRPr lang="en-IE" dirty="0" smtClean="0"/>
          </a:p>
          <a:p>
            <a:r>
              <a:rPr lang="en-IE" dirty="0" smtClean="0"/>
              <a:t>These aren’t provided by Cordova.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“</a:t>
            </a:r>
            <a:r>
              <a:rPr lang="en-IE" dirty="0" smtClean="0">
                <a:hlinkClick r:id="rId2"/>
              </a:rPr>
              <a:t>Ionic is a powerful HTML5 SDK that helps you build native-feeling mobile apps using web technologies like HTML, CSS, and </a:t>
            </a:r>
            <a:r>
              <a:rPr lang="en-IE" dirty="0" err="1" smtClean="0">
                <a:hlinkClick r:id="rId2"/>
              </a:rPr>
              <a:t>Javascript</a:t>
            </a:r>
            <a:r>
              <a:rPr lang="en-IE" dirty="0" smtClean="0">
                <a:hlinkClick r:id="rId2"/>
              </a:rPr>
              <a:t>.</a:t>
            </a:r>
            <a:r>
              <a:rPr lang="en-IE" dirty="0" smtClean="0"/>
              <a:t>”</a:t>
            </a:r>
          </a:p>
          <a:p>
            <a:endParaRPr lang="en-IE" dirty="0" smtClean="0"/>
          </a:p>
          <a:p>
            <a:r>
              <a:rPr lang="en-IE" dirty="0" smtClean="0"/>
              <a:t>Focused on the “look and feel” of an app.</a:t>
            </a:r>
          </a:p>
          <a:p>
            <a:endParaRPr lang="en-IE" dirty="0" smtClean="0"/>
          </a:p>
          <a:p>
            <a:r>
              <a:rPr lang="en-IE" dirty="0" smtClean="0"/>
              <a:t>Uses HTML5, CSS and JavaScript.</a:t>
            </a:r>
          </a:p>
          <a:p>
            <a:endParaRPr lang="en-IE" dirty="0" smtClean="0"/>
          </a:p>
          <a:p>
            <a:r>
              <a:rPr lang="en-IE" dirty="0" smtClean="0"/>
              <a:t>Uses </a:t>
            </a:r>
            <a:r>
              <a:rPr lang="en-IE" dirty="0" err="1" smtClean="0"/>
              <a:t>AngularJS</a:t>
            </a:r>
            <a:r>
              <a:rPr lang="en-IE" dirty="0" smtClean="0"/>
              <a:t> to work to full potential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AngularJS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>
                <a:hlinkClick r:id="rId2"/>
              </a:rPr>
              <a:t>AngularJS</a:t>
            </a:r>
            <a:r>
              <a:rPr lang="en-IE" dirty="0" smtClean="0"/>
              <a:t> is a structural framework for dynamic web apps.</a:t>
            </a:r>
          </a:p>
          <a:p>
            <a:endParaRPr lang="en-IE" dirty="0" smtClean="0"/>
          </a:p>
          <a:p>
            <a:r>
              <a:rPr lang="en-IE" dirty="0" smtClean="0"/>
              <a:t>Allows HTML to be extended.</a:t>
            </a:r>
          </a:p>
          <a:p>
            <a:endParaRPr lang="en-IE" dirty="0" smtClean="0"/>
          </a:p>
          <a:p>
            <a:r>
              <a:rPr lang="en-IE" dirty="0" smtClean="0"/>
              <a:t>Automatic data-binding.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- Structure</a:t>
            </a:r>
            <a:endParaRPr lang="en-IE" dirty="0"/>
          </a:p>
        </p:txBody>
      </p:sp>
      <p:pic>
        <p:nvPicPr>
          <p:cNvPr id="6" name="Content Placeholder 5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196752"/>
            <a:ext cx="7344816" cy="27363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8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55576" y="4005064"/>
            <a:ext cx="784887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index.html</a:t>
            </a:r>
            <a:r>
              <a:rPr lang="en-IE" sz="2300" dirty="0" smtClean="0"/>
              <a:t>	Your application’s UI</a:t>
            </a:r>
          </a:p>
          <a:p>
            <a:r>
              <a:rPr lang="en-IE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en-IE" sz="2300" dirty="0" smtClean="0"/>
              <a:t>		The JavaScript code controlling your app</a:t>
            </a:r>
          </a:p>
          <a:p>
            <a:r>
              <a:rPr lang="en-IE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en-IE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/app.js	</a:t>
            </a:r>
            <a:r>
              <a:rPr lang="en-IE" sz="2300" dirty="0" smtClean="0"/>
              <a:t>Module Controller (used in </a:t>
            </a:r>
            <a:r>
              <a:rPr lang="en-IE" sz="2300" dirty="0" err="1" smtClean="0"/>
              <a:t>AngularJS</a:t>
            </a:r>
            <a:r>
              <a:rPr lang="en-IE" sz="2300" dirty="0" smtClean="0"/>
              <a:t>)</a:t>
            </a:r>
          </a:p>
          <a:p>
            <a:r>
              <a:rPr lang="en-IE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</a:t>
            </a:r>
            <a:r>
              <a:rPr lang="en-IE" sz="2300" dirty="0" smtClean="0"/>
              <a:t>		External libraries you need for your app</a:t>
            </a:r>
          </a:p>
          <a:p>
            <a:r>
              <a:rPr lang="en-IE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</a:t>
            </a:r>
            <a:r>
              <a:rPr lang="en-IE" sz="2300" dirty="0" smtClean="0"/>
              <a:t>		</a:t>
            </a:r>
            <a:r>
              <a:rPr lang="en-IE" sz="2300" dirty="0" err="1" smtClean="0"/>
              <a:t>CSS</a:t>
            </a:r>
            <a:r>
              <a:rPr lang="en-IE" sz="2300" dirty="0" smtClean="0"/>
              <a:t> code</a:t>
            </a:r>
          </a:p>
          <a:p>
            <a:r>
              <a:rPr lang="en-IE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img</a:t>
            </a:r>
            <a:r>
              <a:rPr lang="en-IE" sz="2300" dirty="0" smtClean="0"/>
              <a:t>		Locally stored images to be displayed in your app</a:t>
            </a:r>
            <a:endParaRPr lang="en-IE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296</Words>
  <Application>Microsoft Office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Cross-Platform Mobile Application Development</vt:lpstr>
      <vt:lpstr>Ionic - History</vt:lpstr>
      <vt:lpstr>Ionic – History</vt:lpstr>
      <vt:lpstr>Ionic – History</vt:lpstr>
      <vt:lpstr>Ionic - History</vt:lpstr>
      <vt:lpstr>Ionic</vt:lpstr>
      <vt:lpstr>AngularJS</vt:lpstr>
      <vt:lpstr>Ionic - Structure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</dc:title>
  <dc:creator>Gerard</dc:creator>
  <cp:lastModifiedBy>Gerard Harrison</cp:lastModifiedBy>
  <cp:revision>47</cp:revision>
  <dcterms:created xsi:type="dcterms:W3CDTF">2016-01-25T17:12:12Z</dcterms:created>
  <dcterms:modified xsi:type="dcterms:W3CDTF">2016-02-17T15:42:00Z</dcterms:modified>
</cp:coreProperties>
</file>