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323" r:id="rId4"/>
    <p:sldId id="324" r:id="rId5"/>
    <p:sldId id="325" r:id="rId6"/>
    <p:sldId id="326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724" autoAdjust="0"/>
  </p:normalViewPr>
  <p:slideViewPr>
    <p:cSldViewPr>
      <p:cViewPr varScale="1">
        <p:scale>
          <a:sx n="64" d="100"/>
          <a:sy n="64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11/10/2016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11/10/2016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What happens in JS if you were to type console.log(5+variable1); - Reference error variable1</a:t>
            </a:r>
            <a:r>
              <a:rPr lang="en-IE" baseline="0" dirty="0"/>
              <a:t> not defined;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245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11/10/2016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11/10/2016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ORryAE" TargetMode="External"/><Relationship Id="rId2" Type="http://schemas.openxmlformats.org/officeDocument/2006/relationships/hyperlink" Target="http://codepen.io/ghon/pen/kkPPW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ALEWG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JRKGd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QKEyxP" TargetMode="External"/><Relationship Id="rId2" Type="http://schemas.openxmlformats.org/officeDocument/2006/relationships/hyperlink" Target="http://codepen.io/ghon/pen/yJewQ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jrWjy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en.io/ghon/pen/vXKGZ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ghon/pen/yaJO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Integrated Mobile 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AngularJS extends HTML by adding directives.</a:t>
            </a:r>
          </a:p>
          <a:p>
            <a:endParaRPr lang="en-IE" dirty="0"/>
          </a:p>
          <a:p>
            <a:r>
              <a:rPr lang="en-IE" dirty="0"/>
              <a:t>Directives allow new behaviour to be added to HTML.</a:t>
            </a:r>
          </a:p>
          <a:p>
            <a:endParaRPr lang="en-IE" dirty="0"/>
          </a:p>
          <a:p>
            <a:r>
              <a:rPr lang="en-IE" dirty="0"/>
              <a:t>AngularJS has built-in directives.</a:t>
            </a:r>
          </a:p>
          <a:p>
            <a:endParaRPr lang="en-IE" dirty="0"/>
          </a:p>
          <a:p>
            <a:r>
              <a:rPr lang="en-IE" dirty="0"/>
              <a:t>Angular allows us to create custom directives.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6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Built-in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3000" dirty="0"/>
              <a:t>ng-app</a:t>
            </a:r>
          </a:p>
          <a:p>
            <a:pPr marL="0" indent="0">
              <a:buNone/>
            </a:pPr>
            <a:r>
              <a:rPr lang="en-IE" sz="3000" dirty="0"/>
              <a:t>    Initialises the AngularJS application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 ng-app="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3000" dirty="0"/>
              <a:t>ng-</a:t>
            </a:r>
            <a:r>
              <a:rPr lang="en-IE" sz="3000" dirty="0" err="1"/>
              <a:t>init</a:t>
            </a:r>
            <a:endParaRPr lang="en-IE" sz="3000" dirty="0"/>
          </a:p>
          <a:p>
            <a:pPr marL="0" indent="0">
              <a:buNone/>
            </a:pPr>
            <a:r>
              <a:rPr lang="en-IE" sz="3000" dirty="0"/>
              <a:t>     Initialises application data. </a:t>
            </a:r>
          </a:p>
          <a:p>
            <a:pPr marL="0" indent="0">
              <a:buNone/>
            </a:pPr>
            <a:r>
              <a:rPr lang="en-IE" sz="3000" dirty="0"/>
              <a:t>     Not used in real life – data is initialised in Controllers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="quantity=100"&gt;</a:t>
            </a:r>
          </a:p>
          <a:p>
            <a:pPr marL="0" indent="0">
              <a:buNone/>
            </a:pP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 dirty="0"/>
              <a:t>      </a:t>
            </a:r>
            <a:r>
              <a:rPr lang="en-IE" sz="3000" dirty="0">
                <a:hlinkClick r:id="rId2"/>
              </a:rPr>
              <a:t>http://codepen.io/ghon/pen/kkPPWr</a:t>
            </a:r>
            <a:endParaRPr lang="en-IE" sz="3000" dirty="0"/>
          </a:p>
          <a:p>
            <a:pPr marL="0" indent="0">
              <a:buNone/>
            </a:pP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3000" dirty="0"/>
              <a:t>ng-model</a:t>
            </a:r>
          </a:p>
          <a:p>
            <a:pPr marL="0" indent="0">
              <a:buNone/>
            </a:pPr>
            <a:r>
              <a:rPr lang="en-IE" sz="3000" dirty="0"/>
              <a:t>     Binds the value of HTML controls to application data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ng-model="</a:t>
            </a:r>
            <a:r>
              <a:rPr lang="en-I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endParaRPr lang="en-IE" sz="2300" dirty="0"/>
          </a:p>
          <a:p>
            <a:pPr marL="0" indent="0">
              <a:buNone/>
            </a:pPr>
            <a:r>
              <a:rPr lang="en-IE" sz="3000" dirty="0"/>
              <a:t>      </a:t>
            </a:r>
            <a:r>
              <a:rPr lang="en-IE" sz="3000" dirty="0">
                <a:hlinkClick r:id="rId3"/>
              </a:rPr>
              <a:t>http://codepen.io/ghon/pen/ORryAE</a:t>
            </a:r>
            <a:endParaRPr lang="en-IE" sz="3000" dirty="0"/>
          </a:p>
          <a:p>
            <a:pPr marL="0" indent="0">
              <a:buNone/>
            </a:pPr>
            <a:endParaRPr lang="en-IE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02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Built-in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ng-repeat</a:t>
            </a:r>
          </a:p>
          <a:p>
            <a:pPr marL="0" indent="0">
              <a:buNone/>
            </a:pPr>
            <a:r>
              <a:rPr lang="en-IE" sz="3000" dirty="0"/>
              <a:t>    Repeats HTML elements for each item in a    </a:t>
            </a:r>
          </a:p>
          <a:p>
            <a:pPr marL="0" indent="0">
              <a:buNone/>
            </a:pPr>
            <a:r>
              <a:rPr lang="en-IE" sz="3000" dirty="0"/>
              <a:t>    collection.</a:t>
            </a:r>
          </a:p>
          <a:p>
            <a:pPr marL="0" indent="0">
              <a:buNone/>
            </a:pPr>
            <a:r>
              <a:rPr lang="en-IE" sz="3000" dirty="0"/>
              <a:t>	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ng-repeat=“item in collection”</a:t>
            </a:r>
          </a:p>
          <a:p>
            <a:pPr marL="0" indent="0">
              <a:buNone/>
            </a:pPr>
            <a:endParaRPr lang="en-IE" sz="2800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3000" dirty="0">
                <a:hlinkClick r:id="rId2"/>
              </a:rPr>
              <a:t>http://codepen.io/ghon/pen/ALEWGW</a:t>
            </a:r>
            <a:endParaRPr lang="en-IE" sz="3000" dirty="0"/>
          </a:p>
          <a:p>
            <a:endParaRPr lang="en-IE" sz="3000" dirty="0"/>
          </a:p>
          <a:p>
            <a:endParaRPr lang="en-IE" sz="3000" dirty="0"/>
          </a:p>
          <a:p>
            <a:pPr marL="0" indent="0">
              <a:buNone/>
            </a:pPr>
            <a:endParaRPr lang="en-IE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Built-in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000" dirty="0"/>
              <a:t>ng-click</a:t>
            </a:r>
          </a:p>
          <a:p>
            <a:pPr marL="0" indent="0">
              <a:buNone/>
            </a:pPr>
            <a:r>
              <a:rPr lang="en-IE" sz="3000" dirty="0"/>
              <a:t>    Tells Angular JS what to do when an element is </a:t>
            </a:r>
          </a:p>
          <a:p>
            <a:pPr marL="0" indent="0">
              <a:buNone/>
            </a:pPr>
            <a:r>
              <a:rPr lang="en-IE" sz="3000" dirty="0"/>
              <a:t>    clicked. Similar to </a:t>
            </a:r>
            <a:r>
              <a:rPr lang="en-IE" sz="3000" i="1" dirty="0" err="1"/>
              <a:t>onclick</a:t>
            </a:r>
            <a:r>
              <a:rPr lang="en-IE" sz="3000" dirty="0"/>
              <a:t> attribute in HTML</a:t>
            </a:r>
          </a:p>
          <a:p>
            <a:pPr marL="0" indent="0">
              <a:buNone/>
            </a:pPr>
            <a:r>
              <a:rPr lang="en-IE" sz="3000" dirty="0"/>
              <a:t> </a:t>
            </a: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ng-click="clicked()"&gt;Click Me!&lt;/button&gt;</a:t>
            </a:r>
          </a:p>
          <a:p>
            <a:pPr marL="0" indent="0">
              <a:buNone/>
            </a:pPr>
            <a:endParaRPr lang="en-I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000"/>
              <a:t> </a:t>
            </a:r>
            <a:r>
              <a:rPr lang="en-IE" sz="3000">
                <a:hlinkClick r:id="rId2"/>
              </a:rPr>
              <a:t>http://codepen.io/ghon/pen/JRKGdY</a:t>
            </a:r>
            <a:endParaRPr lang="en-IE" sz="3000"/>
          </a:p>
          <a:p>
            <a:pPr marL="0" indent="0">
              <a:buNone/>
            </a:pPr>
            <a:endParaRPr lang="en-IE" sz="3000" dirty="0"/>
          </a:p>
          <a:p>
            <a:r>
              <a:rPr lang="en-IE" sz="3000" dirty="0"/>
              <a:t>Built-in directives are attributes added to existing HTML elements, but AngularJS allows us to create new HTML elements by creating custom directives.</a:t>
            </a:r>
          </a:p>
          <a:p>
            <a:endParaRPr lang="en-IE" sz="3000" dirty="0"/>
          </a:p>
          <a:p>
            <a:pPr marL="0" indent="0">
              <a:buNone/>
            </a:pPr>
            <a:endParaRPr lang="en-IE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289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Directives -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AngularJS uses custom directives to extend the functionality of HTML by adding new elements.</a:t>
            </a:r>
          </a:p>
          <a:p>
            <a:pPr marL="0" indent="0">
              <a:buNone/>
            </a:pPr>
            <a:endParaRPr lang="en-IE" sz="1600" dirty="0"/>
          </a:p>
          <a:p>
            <a:pPr marL="0" indent="0">
              <a:buNone/>
            </a:pP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myFirstDirective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function() {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template: "&lt;h4&gt;My First Directive&lt;/h4&gt;",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IE" sz="2000" dirty="0"/>
              <a:t> 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&lt;my-first-directive&gt;&lt;/my-first-directive&gt;</a:t>
            </a:r>
          </a:p>
          <a:p>
            <a:pPr marL="0" indent="0">
              <a:buNone/>
            </a:pPr>
            <a:endParaRPr lang="en-IE" sz="2000" dirty="0">
              <a:hlinkClick r:id="rId2"/>
            </a:endParaRPr>
          </a:p>
          <a:p>
            <a:pPr marL="0" indent="0">
              <a:buNone/>
            </a:pPr>
            <a:r>
              <a:rPr lang="en-IE" sz="2200" dirty="0">
                <a:hlinkClick r:id="rId2"/>
              </a:rPr>
              <a:t>http://codepen.io/ghon/pen/yJewQP</a:t>
            </a:r>
            <a:endParaRPr lang="en-IE" sz="2200" dirty="0"/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sz="2200" dirty="0">
                <a:hlinkClick r:id="rId3"/>
              </a:rPr>
              <a:t>http://codepen.io/ghon/pen/QKEyxP</a:t>
            </a:r>
            <a:endParaRPr lang="en-IE" sz="2200" dirty="0"/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02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Directives -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Angular JS a directive name containing more that one word should be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camelCase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The same directive in HTML should be written with hyphens as follows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camel-case</a:t>
            </a:r>
            <a:r>
              <a:rPr lang="en-IE" dirty="0"/>
              <a:t>.</a:t>
            </a:r>
          </a:p>
          <a:p>
            <a:endParaRPr lang="en-IE" sz="2200" dirty="0"/>
          </a:p>
          <a:p>
            <a:r>
              <a:rPr lang="en-IE" sz="2200" dirty="0" err="1"/>
              <a:t>myFirstDirective</a:t>
            </a:r>
            <a:r>
              <a:rPr lang="en-IE" sz="2200" dirty="0"/>
              <a:t>	my-first-directive</a:t>
            </a:r>
          </a:p>
          <a:p>
            <a:r>
              <a:rPr lang="en-IE" sz="2200" dirty="0" err="1"/>
              <a:t>addNewBook</a:t>
            </a:r>
            <a:r>
              <a:rPr lang="en-IE" sz="2200" dirty="0"/>
              <a:t>	add-new-book</a:t>
            </a:r>
          </a:p>
          <a:p>
            <a:r>
              <a:rPr lang="en-IE" sz="2200" dirty="0"/>
              <a:t>Etc.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99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Directives - restrict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By default, Directives apply to </a:t>
            </a:r>
            <a:r>
              <a:rPr lang="en-IE" i="1" dirty="0"/>
              <a:t>Elements </a:t>
            </a:r>
            <a:r>
              <a:rPr lang="en-IE" dirty="0"/>
              <a:t>and </a:t>
            </a:r>
            <a:r>
              <a:rPr lang="en-IE" i="1" dirty="0"/>
              <a:t>Attributes</a:t>
            </a:r>
            <a:r>
              <a:rPr lang="en-IE" dirty="0"/>
              <a:t>.</a:t>
            </a:r>
          </a:p>
          <a:p>
            <a:r>
              <a:rPr lang="en-IE" dirty="0"/>
              <a:t>We can restrict attributes to the following:</a:t>
            </a:r>
          </a:p>
          <a:p>
            <a:pPr lvl="1"/>
            <a:r>
              <a:rPr lang="en-IE" dirty="0"/>
              <a:t>Elements 	</a:t>
            </a:r>
            <a:r>
              <a:rPr lang="en-IE" b="1" dirty="0"/>
              <a:t>E</a:t>
            </a:r>
          </a:p>
          <a:p>
            <a:pPr lvl="1"/>
            <a:r>
              <a:rPr lang="en-IE" dirty="0"/>
              <a:t>Attributes	</a:t>
            </a:r>
            <a:r>
              <a:rPr lang="en-IE" b="1" dirty="0"/>
              <a:t>A</a:t>
            </a:r>
          </a:p>
          <a:p>
            <a:pPr lvl="1"/>
            <a:r>
              <a:rPr lang="en-IE" dirty="0"/>
              <a:t>Class		</a:t>
            </a:r>
            <a:r>
              <a:rPr lang="en-IE" b="1" dirty="0"/>
              <a:t>C</a:t>
            </a:r>
          </a:p>
          <a:p>
            <a:pPr marL="457200" lvl="1" indent="0">
              <a:buNone/>
            </a:pPr>
            <a:r>
              <a:rPr lang="en-IE" dirty="0"/>
              <a:t>Or any combination of the above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r>
              <a:rPr lang="en-IE" dirty="0">
                <a:hlinkClick r:id="rId2"/>
              </a:rPr>
              <a:t>http://codepen.io/ghon/pen/jrWjyM</a:t>
            </a:r>
            <a:endParaRPr lang="en-IE" dirty="0"/>
          </a:p>
          <a:p>
            <a:pPr marL="457200" lvl="1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482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Directives - </a:t>
            </a:r>
            <a:r>
              <a:rPr lang="en-IE" dirty="0" err="1"/>
              <a:t>templateUrl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sz="2400" dirty="0"/>
              <a:t>For most non-trivial custom directives, the directive will be more than one line.</a:t>
            </a:r>
          </a:p>
          <a:p>
            <a:r>
              <a:rPr lang="en-IE" sz="2400" dirty="0"/>
              <a:t>In this case it’s a good idea to put the directive into a different file.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>
                <a:hlinkClick r:id="rId2"/>
              </a:rPr>
              <a:t>http://codepen.io/ghon/pen/vXKGZv</a:t>
            </a:r>
            <a:endParaRPr lang="en-IE" sz="2400" dirty="0"/>
          </a:p>
          <a:p>
            <a:endParaRPr lang="en-I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79512" y="3356992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u="sng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myApp.js</a:t>
            </a:r>
          </a:p>
          <a:p>
            <a:r>
              <a:rPr lang="en-IE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newDirective</a:t>
            </a:r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function() {</a:t>
            </a:r>
          </a:p>
          <a:p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{</a:t>
            </a:r>
          </a:p>
          <a:p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restrict: 'E',</a:t>
            </a:r>
          </a:p>
          <a:p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"template1.html"</a:t>
            </a:r>
          </a:p>
          <a:p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IE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3356992"/>
            <a:ext cx="33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tx2">
                    <a:lumMod val="75000"/>
                  </a:schemeClr>
                </a:solidFill>
                <a:cs typeface="Courier New" panose="02070309020205020404" pitchFamily="49" charset="0"/>
              </a:rPr>
              <a:t>template1.html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&lt;h3&gt;My List&lt;/h3&gt;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&lt;li&gt;One&lt;/li&gt;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&lt;li&gt;Two&lt;/li&gt;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&lt;li&gt;Three&lt;/li&gt;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en-IE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 Directives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 developers to create repeatable and independent code.</a:t>
            </a:r>
          </a:p>
          <a:p>
            <a:endParaRPr lang="en-IE" dirty="0"/>
          </a:p>
          <a:p>
            <a:r>
              <a:rPr lang="en-IE" dirty="0"/>
              <a:t>Custom Directives can be used to encapsulate behaviour.</a:t>
            </a:r>
          </a:p>
          <a:p>
            <a:endParaRPr lang="en-IE" dirty="0"/>
          </a:p>
          <a:p>
            <a:r>
              <a:rPr lang="en-IE" dirty="0"/>
              <a:t>Both HTML and Angular JS code becomes more maintainable.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8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Angular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Background</a:t>
            </a:r>
          </a:p>
          <a:p>
            <a:pPr lvl="1"/>
            <a:r>
              <a:rPr lang="en-IE" dirty="0"/>
              <a:t>Originally web pages were HTML with hyperlinks.</a:t>
            </a:r>
          </a:p>
          <a:p>
            <a:pPr lvl="1"/>
            <a:r>
              <a:rPr lang="en-IE" dirty="0"/>
              <a:t>They were </a:t>
            </a:r>
            <a:r>
              <a:rPr lang="en-IE" i="1" dirty="0"/>
              <a:t>static.</a:t>
            </a:r>
          </a:p>
          <a:p>
            <a:pPr lvl="1"/>
            <a:r>
              <a:rPr lang="en-IE" dirty="0"/>
              <a:t>Over time web pages changed to become more interactive by using JavaScript.</a:t>
            </a:r>
          </a:p>
          <a:p>
            <a:pPr lvl="1"/>
            <a:r>
              <a:rPr lang="en-IE" dirty="0"/>
              <a:t>Nowadays, responsiveness is a major requirement, whereby only the parts of a web page that need to be updated are reloaded.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Angular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>
                <a:hlinkClick r:id="rId2"/>
              </a:rPr>
              <a:t>AngularJS</a:t>
            </a:r>
            <a:r>
              <a:rPr lang="en-IE" dirty="0"/>
              <a:t> is a framework that provides a set of functionality to greatly reduce the amount of code written and effort involved in making an application.</a:t>
            </a:r>
          </a:p>
          <a:p>
            <a:endParaRPr lang="en-IE" dirty="0"/>
          </a:p>
          <a:p>
            <a:r>
              <a:rPr lang="en-IE" dirty="0"/>
              <a:t>AngularJS a Model-View-Controller (MVC) framework or architecture because it takes a modular approach to building applications. </a:t>
            </a:r>
          </a:p>
          <a:p>
            <a:endParaRPr lang="en-IE" dirty="0"/>
          </a:p>
          <a:p>
            <a:r>
              <a:rPr lang="en-IE" dirty="0"/>
              <a:t>Each view defined in HTML, has a JavaScript controller module, and model that drive the interaction.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639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Angular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AngularJS can be included in your html file like an ordinary JavaScript File: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IE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IE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="https://ajax.googleapis.com/ajax/libs/</a:t>
            </a:r>
            <a:r>
              <a:rPr lang="en-IE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r>
              <a:rPr lang="en-IE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/1.4.5/angular.min.js"&gt;&lt;/script&gt;</a:t>
            </a:r>
          </a:p>
          <a:p>
            <a:pPr marL="0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678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AngularJS </a:t>
            </a:r>
            <a:r>
              <a:rPr lang="en-IE" b="1" dirty="0"/>
              <a:t>module</a:t>
            </a:r>
            <a:r>
              <a:rPr lang="en-IE" dirty="0"/>
              <a:t> is a container for the different parts of your app – controllers, services, filters, directives, etc.</a:t>
            </a:r>
          </a:p>
          <a:p>
            <a:endParaRPr lang="en-IE" dirty="0"/>
          </a:p>
          <a:p>
            <a:r>
              <a:rPr lang="en-IE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IE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IE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[]);</a:t>
            </a:r>
            <a:br>
              <a:rPr lang="en-IE" dirty="0"/>
            </a:b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31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Associate the Module with the application in the html:</a:t>
            </a:r>
          </a:p>
          <a:p>
            <a:endParaRPr lang="en-IE" dirty="0"/>
          </a:p>
          <a:p>
            <a:r>
              <a:rPr lang="en-IE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&lt;body ng-app="</a:t>
            </a:r>
            <a:r>
              <a:rPr lang="en-IE" sz="2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IE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37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AngularJS expressions are JavaScript-like code snippets that are placed in bindings (in the view) </a:t>
            </a:r>
            <a:r>
              <a:rPr lang="en-IE"/>
              <a:t>as follows:</a:t>
            </a:r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{{ expression }}</a:t>
            </a: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81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{{ 3 + 7 }}</a:t>
            </a:r>
            <a:r>
              <a:rPr lang="en-IE" dirty="0"/>
              <a:t>	</a:t>
            </a:r>
          </a:p>
          <a:p>
            <a:endParaRPr lang="en-IE" dirty="0"/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&lt;p&gt;The result is {{ 1 + 1 }}&lt;/p&gt;</a:t>
            </a: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 5 + variable1 }}</a:t>
            </a: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 variable3 }}	</a:t>
            </a:r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>
                <a:hlinkClick r:id="rId3"/>
              </a:rPr>
              <a:t>http://codepen.io/ghon/pen/yaJOAo</a:t>
            </a:r>
            <a:endParaRPr lang="en-IE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771800" y="17008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	// Evaluates to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58584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//  The result is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1664" y="3586867"/>
            <a:ext cx="582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>
                <a:solidFill>
                  <a:srgbClr val="FF0000"/>
                </a:solidFill>
              </a:rPr>
              <a:t>	// Evaluates to 5 if variable1 not 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1583" y="4557112"/>
            <a:ext cx="5925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>
                <a:solidFill>
                  <a:srgbClr val="FF0000"/>
                </a:solidFill>
              </a:rPr>
              <a:t>	</a:t>
            </a:r>
            <a:r>
              <a:rPr lang="en-IE" sz="1900" dirty="0">
                <a:solidFill>
                  <a:srgbClr val="FF0000"/>
                </a:solidFill>
              </a:rPr>
              <a:t>// No error thrown even if variable3 not defined</a:t>
            </a:r>
          </a:p>
        </p:txBody>
      </p:sp>
    </p:spTree>
    <p:extLst>
      <p:ext uri="{BB962C8B-B14F-4D97-AF65-F5344CB8AC3E}">
        <p14:creationId xmlns:p14="http://schemas.microsoft.com/office/powerpoint/2010/main" val="34215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AngularJS Expressions vs </a:t>
            </a:r>
            <a:br>
              <a:rPr lang="en-IE" dirty="0"/>
            </a:br>
            <a:r>
              <a:rPr lang="en-IE" dirty="0"/>
              <a:t>JavaScript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AngularJS Expressions are </a:t>
            </a:r>
            <a:r>
              <a:rPr lang="en-IE" i="1" dirty="0"/>
              <a:t>forgiving</a:t>
            </a:r>
            <a:r>
              <a:rPr lang="en-IE" dirty="0"/>
              <a:t>.</a:t>
            </a:r>
            <a:endParaRPr lang="en-IE" i="1" dirty="0"/>
          </a:p>
          <a:p>
            <a:pPr lvl="1"/>
            <a:r>
              <a:rPr lang="en-IE" sz="2400" dirty="0"/>
              <a:t>Trying to evaluate an AngularJS expression with an undefined variable does not throw an error.</a:t>
            </a:r>
          </a:p>
          <a:p>
            <a:pPr marL="457200" lvl="1" indent="0">
              <a:buNone/>
            </a:pPr>
            <a:endParaRPr lang="en-IE" sz="2400" dirty="0"/>
          </a:p>
          <a:p>
            <a:pPr lvl="1"/>
            <a:r>
              <a:rPr lang="en-IE" sz="2400" dirty="0"/>
              <a:t>Trying to evaluate a JavaScript expression with an undefined variable throws a Reference error.</a:t>
            </a:r>
          </a:p>
          <a:p>
            <a:pPr marL="0" indent="0">
              <a:buNone/>
            </a:pPr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143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666</Words>
  <Application>Microsoft Office PowerPoint</Application>
  <PresentationFormat>On-screen Show (4:3)</PresentationFormat>
  <Paragraphs>195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Integrated Mobile Applications Development</vt:lpstr>
      <vt:lpstr>Angular JS</vt:lpstr>
      <vt:lpstr>Angular JS</vt:lpstr>
      <vt:lpstr>Angular JS</vt:lpstr>
      <vt:lpstr>Module</vt:lpstr>
      <vt:lpstr>Module</vt:lpstr>
      <vt:lpstr>Expressions</vt:lpstr>
      <vt:lpstr>Expressions</vt:lpstr>
      <vt:lpstr>AngularJS Expressions vs  JavaScript Expressions</vt:lpstr>
      <vt:lpstr>Directives</vt:lpstr>
      <vt:lpstr>Built-in Directives</vt:lpstr>
      <vt:lpstr>More Built-in Directives</vt:lpstr>
      <vt:lpstr>More Built-in Directives</vt:lpstr>
      <vt:lpstr>Custom Directives - template</vt:lpstr>
      <vt:lpstr>Custom Directives - Naming</vt:lpstr>
      <vt:lpstr>Custom Directives - restrict</vt:lpstr>
      <vt:lpstr>Custom Directives - templateUrl</vt:lpstr>
      <vt:lpstr>Custom Directives – Why?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136</cp:revision>
  <dcterms:created xsi:type="dcterms:W3CDTF">2015-12-18T17:06:24Z</dcterms:created>
  <dcterms:modified xsi:type="dcterms:W3CDTF">2016-10-11T19:45:02Z</dcterms:modified>
</cp:coreProperties>
</file>