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8" r:id="rId3"/>
    <p:sldId id="328" r:id="rId4"/>
    <p:sldId id="320" r:id="rId5"/>
    <p:sldId id="321" r:id="rId6"/>
    <p:sldId id="322" r:id="rId7"/>
    <p:sldId id="324" r:id="rId8"/>
    <p:sldId id="325" r:id="rId9"/>
    <p:sldId id="329" r:id="rId10"/>
    <p:sldId id="32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88724" autoAdjust="0"/>
  </p:normalViewPr>
  <p:slideViewPr>
    <p:cSldViewPr>
      <p:cViewPr varScale="1">
        <p:scale>
          <a:sx n="72" d="100"/>
          <a:sy n="72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19/10/2016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19/10/2016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If</a:t>
            </a:r>
            <a:r>
              <a:rPr lang="en-IE" baseline="0" dirty="0"/>
              <a:t> $scope is an object what can we do to make it useful?</a:t>
            </a:r>
          </a:p>
          <a:p>
            <a:r>
              <a:rPr lang="en-IE" baseline="0" dirty="0"/>
              <a:t>We can add properties to it. E.g. $scope.name=“John Doe”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783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19/10/2016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ghon/pen/pbjwVL" TargetMode="External"/><Relationship Id="rId2" Type="http://schemas.openxmlformats.org/officeDocument/2006/relationships/hyperlink" Target="https://docs.angularjs.org/api/ng/fil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ghon/pen/ozLYGr" TargetMode="External"/><Relationship Id="rId2" Type="http://schemas.openxmlformats.org/officeDocument/2006/relationships/hyperlink" Target="https://docs.angularjs.org/guide/controll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ghon/pen/wzWXp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ghon/pen/OXyJZ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ghon/pen/pEbKk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ghon/pen/wzEVG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Integrated </a:t>
            </a:r>
            <a:r>
              <a:rPr lang="en-IE" dirty="0"/>
              <a:t>Mobile Applications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Filters in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A filter formats the value of an expression for display to the user.</a:t>
            </a:r>
          </a:p>
          <a:p>
            <a:r>
              <a:rPr lang="en-I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{{ expression | filter : </a:t>
            </a:r>
            <a:r>
              <a:rPr lang="en-I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filterParameters</a:t>
            </a:r>
            <a:r>
              <a:rPr lang="en-I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…}</a:t>
            </a:r>
          </a:p>
          <a:p>
            <a:r>
              <a:rPr lang="en-IE" dirty="0">
                <a:hlinkClick r:id="rId2"/>
              </a:rPr>
              <a:t>Examples</a:t>
            </a:r>
            <a:r>
              <a:rPr lang="en-IE" dirty="0"/>
              <a:t> of filters:</a:t>
            </a:r>
          </a:p>
          <a:p>
            <a:pPr lvl="1"/>
            <a:r>
              <a:rPr lang="en-IE" dirty="0"/>
              <a:t>currency – Formats a number as a currency.</a:t>
            </a:r>
          </a:p>
          <a:p>
            <a:pPr lvl="1"/>
            <a:r>
              <a:rPr lang="en-IE" dirty="0"/>
              <a:t>number – Formats a number as text.</a:t>
            </a:r>
          </a:p>
          <a:p>
            <a:pPr lvl="1"/>
            <a:r>
              <a:rPr lang="en-IE" dirty="0"/>
              <a:t>date – Formats a date to a string.</a:t>
            </a:r>
          </a:p>
          <a:p>
            <a:pPr lvl="1"/>
            <a:r>
              <a:rPr lang="en-IE" dirty="0" err="1"/>
              <a:t>json</a:t>
            </a:r>
            <a:r>
              <a:rPr lang="en-IE" dirty="0"/>
              <a:t> – formats a JavaScript object into a JSON string.</a:t>
            </a:r>
          </a:p>
          <a:p>
            <a:r>
              <a:rPr lang="en-IE" dirty="0">
                <a:hlinkClick r:id="rId3"/>
              </a:rPr>
              <a:t>http://codepen.io/ghon/pen/pbjwVL</a:t>
            </a:r>
            <a:endParaRPr lang="en-IE" dirty="0"/>
          </a:p>
          <a:p>
            <a:pPr lvl="1"/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09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A </a:t>
            </a:r>
            <a:r>
              <a:rPr lang="en-IE" dirty="0">
                <a:hlinkClick r:id="rId2"/>
              </a:rPr>
              <a:t>Controller</a:t>
            </a:r>
            <a:r>
              <a:rPr lang="en-IE" dirty="0"/>
              <a:t> is a JavaScript object that controls some of the data of an Angular JS application.</a:t>
            </a:r>
          </a:p>
          <a:p>
            <a:endParaRPr lang="en-IE" dirty="0"/>
          </a:p>
          <a:p>
            <a:r>
              <a:rPr lang="en-IE" dirty="0"/>
              <a:t>It is defined in AngularJS as follows: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IE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IE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MainController</a:t>
            </a:r>
            <a:r>
              <a:rPr lang="en-IE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function() {</a:t>
            </a:r>
          </a:p>
          <a:p>
            <a:pPr marL="0" indent="0">
              <a:buNone/>
            </a:pPr>
            <a:r>
              <a:rPr lang="en-IE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indent="0">
              <a:buNone/>
            </a:pPr>
            <a:endParaRPr lang="en-IE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A Controller is associated with a view (html) using the </a:t>
            </a:r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n-IE" dirty="0"/>
              <a:t> built-in directive.</a:t>
            </a:r>
          </a:p>
          <a:p>
            <a:pPr marL="0" indent="0">
              <a:buNone/>
            </a:pPr>
            <a:r>
              <a:rPr lang="en-IE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 ng-app="</a:t>
            </a:r>
            <a:r>
              <a:rPr lang="en-IE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IE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ng-controller="</a:t>
            </a:r>
            <a:r>
              <a:rPr lang="en-IE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MainController</a:t>
            </a:r>
            <a:r>
              <a:rPr lang="en-IE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IE" dirty="0"/>
          </a:p>
          <a:p>
            <a:endParaRPr lang="en-IE" dirty="0"/>
          </a:p>
          <a:p>
            <a:r>
              <a:rPr lang="en-IE" dirty="0">
                <a:hlinkClick r:id="rId3"/>
              </a:rPr>
              <a:t>http://codepen.io/ghon/pen/ozLYGr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169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 application may have multiple Controllers.</a:t>
            </a:r>
          </a:p>
          <a:p>
            <a:endParaRPr lang="en-IE" dirty="0"/>
          </a:p>
          <a:p>
            <a:r>
              <a:rPr lang="en-IE" dirty="0"/>
              <a:t>But each view Element can have only one Controller.</a:t>
            </a:r>
          </a:p>
          <a:p>
            <a:endParaRPr lang="en-IE" dirty="0"/>
          </a:p>
          <a:p>
            <a:r>
              <a:rPr lang="en-IE" dirty="0">
                <a:hlinkClick r:id="rId2"/>
              </a:rPr>
              <a:t>http://codepen.io/ghon/pen/wzWXpw</a:t>
            </a: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313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$scope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$scope is an object.</a:t>
            </a:r>
          </a:p>
          <a:p>
            <a:endParaRPr lang="en-IE" dirty="0"/>
          </a:p>
          <a:p>
            <a:r>
              <a:rPr lang="en-IE" dirty="0"/>
              <a:t>$scope is the “glue” between the application Controller and the view.</a:t>
            </a:r>
          </a:p>
          <a:p>
            <a:endParaRPr lang="en-IE" dirty="0"/>
          </a:p>
          <a:p>
            <a:r>
              <a:rPr lang="en-IE" dirty="0"/>
              <a:t>$scope is passed as an argument to a Controller and can be used in both the Controller </a:t>
            </a:r>
            <a:r>
              <a:rPr lang="en-IE" i="1" dirty="0"/>
              <a:t>and</a:t>
            </a:r>
            <a:r>
              <a:rPr lang="en-IE" dirty="0"/>
              <a:t> in the view associated with the Controller.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394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$scope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$scope is an object so it can have properties:</a:t>
            </a:r>
          </a:p>
          <a:p>
            <a:pPr lvl="1"/>
            <a:r>
              <a:rPr lang="en-IE" dirty="0"/>
              <a:t>$scope.name = “John Doe”</a:t>
            </a:r>
          </a:p>
          <a:p>
            <a:pPr lvl="1"/>
            <a:r>
              <a:rPr lang="en-IE" dirty="0"/>
              <a:t>$</a:t>
            </a:r>
            <a:r>
              <a:rPr lang="en-IE" dirty="0" err="1"/>
              <a:t>scope.age</a:t>
            </a:r>
            <a:r>
              <a:rPr lang="en-IE" dirty="0"/>
              <a:t> = 40;</a:t>
            </a:r>
          </a:p>
          <a:p>
            <a:pPr lvl="1"/>
            <a:r>
              <a:rPr lang="en-IE" dirty="0"/>
              <a:t>$</a:t>
            </a:r>
            <a:r>
              <a:rPr lang="en-IE" dirty="0" err="1"/>
              <a:t>scope.address</a:t>
            </a:r>
            <a:r>
              <a:rPr lang="en-IE" dirty="0"/>
              <a:t> = “Galway”;</a:t>
            </a:r>
          </a:p>
          <a:p>
            <a:pPr lvl="1"/>
            <a:endParaRPr lang="en-IE" dirty="0"/>
          </a:p>
          <a:p>
            <a:r>
              <a:rPr lang="en-IE" dirty="0"/>
              <a:t>$scope </a:t>
            </a:r>
            <a:r>
              <a:rPr lang="en-IE" i="1" dirty="0"/>
              <a:t>and it’s properties</a:t>
            </a:r>
            <a:r>
              <a:rPr lang="en-IE" dirty="0"/>
              <a:t> can be accessed in the view.</a:t>
            </a:r>
          </a:p>
          <a:p>
            <a:endParaRPr lang="en-IE" dirty="0"/>
          </a:p>
          <a:p>
            <a:r>
              <a:rPr lang="en-IE" dirty="0">
                <a:hlinkClick r:id="rId2"/>
              </a:rPr>
              <a:t>http://codepen.io/ghon/pen/OXyJZp</a:t>
            </a: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39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$scope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IE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[]);</a:t>
            </a:r>
          </a:p>
          <a:p>
            <a:pPr marL="0" indent="0">
              <a:buNone/>
            </a:pPr>
            <a:endParaRPr lang="en-IE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IE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MainController</a:t>
            </a: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function($scope) { 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IE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scope.title</a:t>
            </a: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‘Hello World'; 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IE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IE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&lt;script </a:t>
            </a:r>
            <a:r>
              <a:rPr lang="en-IE" sz="13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IE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="//ajax.googleapis.com/ajax/libs/</a:t>
            </a:r>
            <a:r>
              <a:rPr lang="en-IE" sz="13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n-IE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/1.3.5/angular.min.js"&gt;&lt;/script&gt;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&lt;body ng-app="</a:t>
            </a:r>
            <a:r>
              <a:rPr lang="en-IE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ng-controller="</a:t>
            </a:r>
            <a:r>
              <a:rPr lang="en-IE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MainController</a:t>
            </a: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{{ title }}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&lt;/body&gt;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7584" y="1844824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27984" y="2420888"/>
            <a:ext cx="2448272" cy="223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47864" y="1844824"/>
            <a:ext cx="648072" cy="2808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1417043"/>
            <a:ext cx="8264624" cy="1651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57200" y="3313584"/>
            <a:ext cx="8264624" cy="2491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67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on $scope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As well as storing variables, $scope can also store objects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E" sz="2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scope.book</a:t>
            </a: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title: "The </a:t>
            </a:r>
            <a:r>
              <a:rPr lang="en-IE" sz="2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DaVinci</a:t>
            </a: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Code",</a:t>
            </a:r>
          </a:p>
          <a:p>
            <a:pPr marL="0" indent="0">
              <a:buNone/>
            </a:pP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authorFirstName</a:t>
            </a: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"Dan",</a:t>
            </a:r>
          </a:p>
          <a:p>
            <a:pPr marL="0" indent="0">
              <a:buNone/>
            </a:pP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authorLastName</a:t>
            </a: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"Brown",</a:t>
            </a:r>
          </a:p>
          <a:p>
            <a:pPr marL="0" indent="0">
              <a:buNone/>
            </a:pP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published: new Date('2003-05-18'),</a:t>
            </a:r>
          </a:p>
          <a:p>
            <a:pPr marL="0" indent="0">
              <a:buNone/>
            </a:pP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price: 9.99</a:t>
            </a:r>
            <a:b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E" sz="2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https://codepen.io/ghon/pen/pEbKkN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162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on $scope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$scope can store arrays: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E" sz="2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scope.myArr</a:t>
            </a: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[‘a’,’o’,’u’,’e’,’</a:t>
            </a:r>
            <a:r>
              <a:rPr lang="en-IE" sz="2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2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In short, anything you can store in an ordinary JavaScript object, can be stored in the $scope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16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$scope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$scope can be used to store a function.</a:t>
            </a:r>
          </a:p>
          <a:p>
            <a:endParaRPr lang="en-GB" dirty="0"/>
          </a:p>
          <a:p>
            <a:r>
              <a:rPr lang="en-GB" dirty="0"/>
              <a:t>The function can be called for example, by the ng-click directive on a HTML element: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http://codepen.io/ghon/pen/wzEVGQ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082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8153</TotalTime>
  <Words>459</Words>
  <Application>Microsoft Office PowerPoint</Application>
  <PresentationFormat>On-screen Show (4:3)</PresentationFormat>
  <Paragraphs>104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Integrated Mobile Applications Development</vt:lpstr>
      <vt:lpstr>Controller</vt:lpstr>
      <vt:lpstr>Controller</vt:lpstr>
      <vt:lpstr>$scope</vt:lpstr>
      <vt:lpstr>$scope</vt:lpstr>
      <vt:lpstr>$scope</vt:lpstr>
      <vt:lpstr>More on $scope</vt:lpstr>
      <vt:lpstr>More on $scope</vt:lpstr>
      <vt:lpstr>$scope Functions</vt:lpstr>
      <vt:lpstr>Filters in Views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180</cp:revision>
  <dcterms:created xsi:type="dcterms:W3CDTF">2015-12-18T17:06:24Z</dcterms:created>
  <dcterms:modified xsi:type="dcterms:W3CDTF">2016-10-19T12:49:01Z</dcterms:modified>
</cp:coreProperties>
</file>