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8" r:id="rId3"/>
    <p:sldId id="321" r:id="rId4"/>
    <p:sldId id="319" r:id="rId5"/>
    <p:sldId id="320" r:id="rId6"/>
    <p:sldId id="322" r:id="rId7"/>
    <p:sldId id="323" r:id="rId8"/>
    <p:sldId id="324" r:id="rId9"/>
    <p:sldId id="325" r:id="rId10"/>
    <p:sldId id="326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88724" autoAdjust="0"/>
  </p:normalViewPr>
  <p:slideViewPr>
    <p:cSldViewPr>
      <p:cViewPr varScale="1">
        <p:scale>
          <a:sx n="72" d="100"/>
          <a:sy n="72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02/11/2016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02/11/2016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02/11/2016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Integrated </a:t>
            </a:r>
            <a:r>
              <a:rPr lang="en-IE" dirty="0"/>
              <a:t>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Just as the original index.html file has an     ion-</a:t>
            </a:r>
            <a:r>
              <a:rPr lang="en-GB" dirty="0" err="1"/>
              <a:t>nav</a:t>
            </a:r>
            <a:r>
              <a:rPr lang="en-GB" dirty="0"/>
              <a:t>-view element, so must the parent state of the Child view have the ion-</a:t>
            </a:r>
            <a:r>
              <a:rPr lang="en-GB" dirty="0" err="1"/>
              <a:t>nav</a:t>
            </a:r>
            <a:r>
              <a:rPr lang="en-GB" dirty="0"/>
              <a:t>-view element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&lt;ion-view&gt;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&lt;ion-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-view&gt;&lt;/ion-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-view&gt;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&lt;/ion-view&gt;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41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 – Passing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When we click on an item we want the name of the item displayed: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16" y="2140892"/>
            <a:ext cx="36576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" y="4757405"/>
            <a:ext cx="3695700" cy="1362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336" y="3639530"/>
            <a:ext cx="4924425" cy="542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8" y="1966083"/>
            <a:ext cx="3590925" cy="232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254" y="5385819"/>
            <a:ext cx="4391025" cy="5238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292080" y="3943094"/>
            <a:ext cx="2362944" cy="160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8144" y="2444456"/>
            <a:ext cx="2032485" cy="119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05456" y="3795381"/>
            <a:ext cx="4638314" cy="131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8396" y="1785210"/>
            <a:ext cx="808020" cy="36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app.js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25910" y="3291719"/>
            <a:ext cx="151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controllers.js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4288" y="5001340"/>
            <a:ext cx="205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shopping-item.html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72929" y="4452224"/>
            <a:ext cx="205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shopping-list.html</a:t>
            </a:r>
          </a:p>
        </p:txBody>
      </p:sp>
    </p:spTree>
    <p:extLst>
      <p:ext uri="{BB962C8B-B14F-4D97-AF65-F5344CB8AC3E}">
        <p14:creationId xmlns:p14="http://schemas.microsoft.com/office/powerpoint/2010/main" val="28467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a user navigates throughout your app, Ionic is able to keep track of their navigation history.</a:t>
            </a:r>
          </a:p>
          <a:p>
            <a:r>
              <a:rPr lang="en-GB" dirty="0"/>
              <a:t>Ionic uses the </a:t>
            </a:r>
            <a:r>
              <a:rPr lang="en-GB" dirty="0" err="1"/>
              <a:t>AngularUI</a:t>
            </a:r>
            <a:r>
              <a:rPr lang="en-GB" dirty="0"/>
              <a:t> Router module so app interfaces can be organized into various “states”. </a:t>
            </a:r>
          </a:p>
          <a:p>
            <a:r>
              <a:rPr lang="en-GB" dirty="0"/>
              <a:t>The </a:t>
            </a:r>
            <a:r>
              <a:rPr lang="en-GB" dirty="0" err="1"/>
              <a:t>ionNavView</a:t>
            </a:r>
            <a:r>
              <a:rPr lang="en-GB" dirty="0"/>
              <a:t> directive is used to render templates in your application. Each template is part of a state.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69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Ionic organizes application interfaces (views) into States.</a:t>
            </a:r>
          </a:p>
          <a:p>
            <a:endParaRPr lang="en-GB" dirty="0"/>
          </a:p>
          <a:p>
            <a:r>
              <a:rPr lang="en-GB" dirty="0"/>
              <a:t>States are usually mapped to a URL, and defined programmatically.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40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ionNavView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&lt;ion-</a:t>
            </a:r>
            <a:r>
              <a:rPr lang="en-GB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-view&gt;&lt;/ion-</a:t>
            </a:r>
            <a:r>
              <a:rPr lang="en-GB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-view&gt;</a:t>
            </a:r>
          </a:p>
          <a:p>
            <a:endParaRPr lang="en-GB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.config(function($</a:t>
            </a:r>
            <a:r>
              <a:rPr lang="en-GB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stateProvider</a:t>
            </a:r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GB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urlRouterProvider</a:t>
            </a:r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stateProvider</a:t>
            </a:r>
            <a:endParaRPr lang="en-GB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.state('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homeState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url: "/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homeUrl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'templates/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home.html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urlRouterProvider.otherwise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homeUrl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6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07" y="79871"/>
            <a:ext cx="4399293" cy="1337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863181"/>
            <a:ext cx="5184576" cy="2243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5" y="274638"/>
            <a:ext cx="3223377" cy="20022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873951"/>
            <a:ext cx="3350797" cy="171548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46674" y="2122881"/>
            <a:ext cx="1545406" cy="286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16016" y="1052736"/>
            <a:ext cx="576064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720005" y="846138"/>
            <a:ext cx="1154487" cy="3951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just displaying simple text, the text can be a link to a new State.</a:t>
            </a:r>
          </a:p>
          <a:p>
            <a:endParaRPr lang="en-GB" dirty="0"/>
          </a:p>
          <a:p>
            <a:r>
              <a:rPr lang="en-GB" dirty="0"/>
              <a:t>This means our application can have multiple States.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79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7200" y="1268760"/>
            <a:ext cx="6346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.config(function($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urlRouterProvider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.state('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homeState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homeUrl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'templates/home.html'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33" y="3064245"/>
            <a:ext cx="627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.state('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shoppingListState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url: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"templates/shopping-list.html"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67" y="4285197"/>
            <a:ext cx="627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.state('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toDoListState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url: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toDoList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"templates/todo-list.html"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34" y="5545572"/>
            <a:ext cx="627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urlRouterProvider.otherwise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homeUrl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75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3500" dirty="0"/>
              <a:t>Instead of hard-coding data in a template, the data can be managed in a Controller associated with the State:</a:t>
            </a:r>
          </a:p>
          <a:p>
            <a:pPr marL="0" indent="0">
              <a:buNone/>
            </a:pPr>
            <a:endParaRPr lang="en-GB" sz="2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.config(function($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urlRouterProvider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endParaRPr lang="en-GB" sz="2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.state('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homeState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"/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'templates/home.html'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endParaRPr lang="en-GB" sz="2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.state('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shoppingListState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',{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url: "/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"templates/shopping-list.html",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controller: "</a:t>
            </a:r>
            <a:r>
              <a:rPr lang="en-GB" sz="29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shoppingListCtrl</a:t>
            </a:r>
            <a:r>
              <a:rPr lang="en-GB" sz="29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0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Ionic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State can have sub-States.</a:t>
            </a:r>
          </a:p>
          <a:p>
            <a:endParaRPr lang="en-GB" dirty="0"/>
          </a:p>
          <a:p>
            <a:r>
              <a:rPr lang="en-GB" dirty="0"/>
              <a:t>.state(‘</a:t>
            </a:r>
            <a:r>
              <a:rPr lang="en-GB" dirty="0" err="1"/>
              <a:t>parentState.childState</a:t>
            </a:r>
            <a:r>
              <a:rPr lang="en-GB" dirty="0"/>
              <a:t>’)….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.state('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shoppingListState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url: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"templates/shopping-list.html",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controller: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shoppingListCtrl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.state('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shoppingListState.shoppingItemState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url: "/: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shoppingItemUrl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"templates/shopping-item.html"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1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515</Words>
  <Application>Microsoft Office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Integrated Mobile Applications Development</vt:lpstr>
      <vt:lpstr>Ionic Routing</vt:lpstr>
      <vt:lpstr>Ionic Routing</vt:lpstr>
      <vt:lpstr>ionNavView</vt:lpstr>
      <vt:lpstr>PowerPoint Presentation</vt:lpstr>
      <vt:lpstr>Ionic Routing</vt:lpstr>
      <vt:lpstr>Ionic Routing</vt:lpstr>
      <vt:lpstr>Ionic Routing</vt:lpstr>
      <vt:lpstr>Ionic Routing</vt:lpstr>
      <vt:lpstr>Ionic Routing</vt:lpstr>
      <vt:lpstr>Ionic Routing – Passing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201</cp:revision>
  <dcterms:created xsi:type="dcterms:W3CDTF">2015-12-18T17:06:24Z</dcterms:created>
  <dcterms:modified xsi:type="dcterms:W3CDTF">2016-11-02T17:44:01Z</dcterms:modified>
</cp:coreProperties>
</file>