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88724" autoAdjust="0"/>
  </p:normalViewPr>
  <p:slideViewPr>
    <p:cSldViewPr>
      <p:cViewPr varScale="1">
        <p:scale>
          <a:sx n="72" d="100"/>
          <a:sy n="72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23/11/2016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23/11/2016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23/11/2016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23/11/2016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23/11/2016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23/11/2016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23/11/2016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23/11/2016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23/11/2016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23/11/2016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23/11/2016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23/11/2016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23/11/2016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23/11/2016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blo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Integrated </a:t>
            </a:r>
            <a:r>
              <a:rPr lang="en-IE" dirty="0"/>
              <a:t>Mobile Applications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B.Sc. Web Technologies &amp; Programming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Jsonblob.com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JSONBlob.com</a:t>
            </a:r>
            <a:r>
              <a:rPr lang="en-GB" dirty="0"/>
              <a:t> allows JSON objects to be stored, updated and deleted.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dirty="0"/>
          </a:p>
          <a:p>
            <a:r>
              <a:rPr lang="en-GB" sz="2400" dirty="0"/>
              <a:t>Creating a new JSON blob: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2000" dirty="0"/>
              <a:t>HTTP POST request to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https://jsonblob.com/api/jsonBlob</a:t>
            </a:r>
          </a:p>
          <a:p>
            <a:pPr lvl="1"/>
            <a:r>
              <a:rPr lang="en-GB" sz="2000" dirty="0"/>
              <a:t>A Blob ID is returned in the Header</a:t>
            </a:r>
          </a:p>
          <a:p>
            <a:pPr lvl="1"/>
            <a:endParaRPr lang="en-GB" sz="2000" dirty="0"/>
          </a:p>
          <a:p>
            <a:r>
              <a:rPr lang="en-GB" sz="2400" dirty="0"/>
              <a:t>Getting an existing JSON blob:</a:t>
            </a:r>
          </a:p>
          <a:p>
            <a:pPr lvl="1"/>
            <a:r>
              <a:rPr lang="en-GB" sz="2000" dirty="0"/>
              <a:t>HTTP GET request to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https://jsonblob.com/api/jsonBlob/&lt;blobId&gt;</a:t>
            </a:r>
          </a:p>
          <a:p>
            <a:pPr lvl="1"/>
            <a:r>
              <a:rPr lang="en-GB" sz="2000" dirty="0"/>
              <a:t>The JSON associated with the </a:t>
            </a:r>
            <a:r>
              <a:rPr lang="en-GB" sz="2000" dirty="0" err="1"/>
              <a:t>blobId</a:t>
            </a:r>
            <a:r>
              <a:rPr lang="en-GB" sz="2000" dirty="0"/>
              <a:t> is returned</a:t>
            </a:r>
          </a:p>
          <a:p>
            <a:pPr lvl="1"/>
            <a:endParaRPr lang="en-GB" sz="2000" dirty="0"/>
          </a:p>
          <a:p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169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Jsonblob.com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Updating an existing JSON blob: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2000" dirty="0"/>
              <a:t>HTTP PUT request to 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https://jsonblob.com/api/jsonBlob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/&lt;blobId&gt;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dirty="0"/>
              <a:t>Deleting an existing JSON blob:</a:t>
            </a:r>
          </a:p>
          <a:p>
            <a:pPr lvl="1"/>
            <a:r>
              <a:rPr lang="en-GB" sz="2000" dirty="0"/>
              <a:t>HTTP DELETE request to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https://jsonblob.com/api/jsonBlob/&lt;blobId&gt;</a:t>
            </a:r>
          </a:p>
          <a:p>
            <a:pPr lvl="1"/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791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new JSON Blob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 = {name: "john", age: 20};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http.post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(“http://jsonblob.com/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jsonBlob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“, Student) .then(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callbackOK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callbackNOK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/>
              <a:t>Getting the </a:t>
            </a:r>
            <a:r>
              <a:rPr lang="en-GB" sz="2400" dirty="0" err="1"/>
              <a:t>blobID</a:t>
            </a:r>
            <a:endParaRPr lang="en-GB" sz="2400" dirty="0"/>
          </a:p>
          <a:p>
            <a:pPr lvl="1"/>
            <a:r>
              <a:rPr lang="en-GB" sz="2400" dirty="0"/>
              <a:t>The </a:t>
            </a:r>
            <a:r>
              <a:rPr lang="en-GB" sz="2400" dirty="0" err="1"/>
              <a:t>blobID</a:t>
            </a:r>
            <a:r>
              <a:rPr lang="en-GB" sz="2400" dirty="0"/>
              <a:t> is returned in the header (not the data of the response) as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jsonblob</a:t>
            </a:r>
            <a:endParaRPr lang="en-GB" sz="2400" dirty="0"/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callbackOK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(response)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blobID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response.headers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("x-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jsonblob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403648" y="515719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+mj-lt"/>
              </a:rPr>
              <a:t>E.g. </a:t>
            </a:r>
            <a:r>
              <a:rPr lang="en-GB" b="1" dirty="0" err="1">
                <a:solidFill>
                  <a:srgbClr val="FF0000"/>
                </a:solidFill>
                <a:latin typeface="+mj-lt"/>
              </a:rPr>
              <a:t>blobID</a:t>
            </a:r>
            <a:r>
              <a:rPr lang="en-GB" b="1" dirty="0">
                <a:solidFill>
                  <a:srgbClr val="FF0000"/>
                </a:solidFill>
                <a:latin typeface="+mj-lt"/>
              </a:rPr>
              <a:t> = “</a:t>
            </a:r>
            <a:r>
              <a:rPr lang="en-GB" b="1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1243124124”</a:t>
            </a:r>
            <a:endParaRPr lang="en-GB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685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an existing JSON blob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baseURL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“https://jsonblob.com/api/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jsonBlob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/”;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blobID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“1243124124”;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http.get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baseURL+blobID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).then(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callbackOK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callbackNOK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800" dirty="0"/>
              <a:t>The data associated with the </a:t>
            </a:r>
            <a:r>
              <a:rPr lang="en-GB" sz="2800" dirty="0" err="1"/>
              <a:t>blobID</a:t>
            </a:r>
            <a:r>
              <a:rPr lang="en-GB" sz="2800" dirty="0"/>
              <a:t> is returned in the data attribute of the response object.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callbackOK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(response)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 =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response.data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8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403648" y="47251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+mj-lt"/>
              </a:rPr>
              <a:t>E.g. data = {name: "john", age: 20}</a:t>
            </a:r>
          </a:p>
        </p:txBody>
      </p:sp>
    </p:spTree>
    <p:extLst>
      <p:ext uri="{BB962C8B-B14F-4D97-AF65-F5344CB8AC3E}">
        <p14:creationId xmlns:p14="http://schemas.microsoft.com/office/powerpoint/2010/main" val="397731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an existing JSON blob:</a:t>
            </a:r>
            <a:endParaRPr lang="en-GB" sz="4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baseURL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“https://jsonblob.com/api/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jsonBlob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/”;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blobID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“1243124124”;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NewStudent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{name: "john", age: 21};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http.put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baseURL+ReminderID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NewStudent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.then(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callbackOK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callbackNOK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800" dirty="0"/>
              <a:t>The data associated with the </a:t>
            </a:r>
            <a:r>
              <a:rPr lang="en-GB" sz="2800" dirty="0" err="1"/>
              <a:t>blobID</a:t>
            </a:r>
            <a:r>
              <a:rPr lang="en-GB" sz="2800" dirty="0"/>
              <a:t> is returned in the data attribute of the response object.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callbackOK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(response)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 =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response.data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8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403648" y="47251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+mj-lt"/>
              </a:rPr>
              <a:t>E.g. data = {name: "john", age: 21}</a:t>
            </a:r>
          </a:p>
        </p:txBody>
      </p:sp>
    </p:spTree>
    <p:extLst>
      <p:ext uri="{BB962C8B-B14F-4D97-AF65-F5344CB8AC3E}">
        <p14:creationId xmlns:p14="http://schemas.microsoft.com/office/powerpoint/2010/main" val="25757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an existing JSON blob: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baseURL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“https://jsonblob.com/api/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jsonBlob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/”;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blobID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“1243124124”;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http.delete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baseURL+ReminderID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).then(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callbackOK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callbackNOK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If the blob has been successfully deleted, the </a:t>
            </a:r>
            <a:r>
              <a:rPr lang="en-GB" sz="2800" dirty="0" err="1"/>
              <a:t>callbackOK</a:t>
            </a:r>
            <a:r>
              <a:rPr lang="en-GB" sz="2800" dirty="0"/>
              <a:t> function will be executed.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If the blob has not been </a:t>
            </a:r>
            <a:r>
              <a:rPr lang="en-GB" sz="2800" dirty="0" err="1"/>
              <a:t>deletetd</a:t>
            </a:r>
            <a:r>
              <a:rPr lang="en-GB" sz="2800" dirty="0"/>
              <a:t>, the </a:t>
            </a:r>
            <a:r>
              <a:rPr lang="en-GB" sz="2800" dirty="0" err="1"/>
              <a:t>callbackNOK</a:t>
            </a:r>
            <a:r>
              <a:rPr lang="en-GB" sz="2800" dirty="0"/>
              <a:t> function will be executed.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11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9992</TotalTime>
  <Words>484</Words>
  <Application>Microsoft Office PowerPoint</Application>
  <PresentationFormat>On-screen Show (4:3)</PresentationFormat>
  <Paragraphs>76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Integrated Mobile Applications Development</vt:lpstr>
      <vt:lpstr>Jsonblob.com</vt:lpstr>
      <vt:lpstr>Jsonblob.com</vt:lpstr>
      <vt:lpstr>Creating a new JSON Blob</vt:lpstr>
      <vt:lpstr>Getting an existing JSON blob</vt:lpstr>
      <vt:lpstr>Updating an existing JSON blob:</vt:lpstr>
      <vt:lpstr>Deleting an existing JSON blob: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 Harrison</cp:lastModifiedBy>
  <cp:revision>268</cp:revision>
  <dcterms:created xsi:type="dcterms:W3CDTF">2015-12-18T17:06:24Z</dcterms:created>
  <dcterms:modified xsi:type="dcterms:W3CDTF">2016-11-23T20:12:26Z</dcterms:modified>
</cp:coreProperties>
</file>